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87" r:id="rId2"/>
    <p:sldId id="281" r:id="rId3"/>
    <p:sldId id="258" r:id="rId4"/>
    <p:sldId id="259" r:id="rId5"/>
    <p:sldId id="260" r:id="rId6"/>
    <p:sldId id="261" r:id="rId7"/>
    <p:sldId id="262" r:id="rId8"/>
    <p:sldId id="263" r:id="rId9"/>
    <p:sldId id="264" r:id="rId10"/>
    <p:sldId id="265" r:id="rId11"/>
    <p:sldId id="266" r:id="rId12"/>
    <p:sldId id="272" r:id="rId13"/>
    <p:sldId id="282" r:id="rId14"/>
    <p:sldId id="284" r:id="rId15"/>
    <p:sldId id="283" r:id="rId16"/>
    <p:sldId id="267" r:id="rId17"/>
    <p:sldId id="268" r:id="rId18"/>
    <p:sldId id="269" r:id="rId19"/>
    <p:sldId id="271" r:id="rId20"/>
    <p:sldId id="276" r:id="rId21"/>
    <p:sldId id="274" r:id="rId22"/>
    <p:sldId id="277" r:id="rId23"/>
    <p:sldId id="270" r:id="rId24"/>
    <p:sldId id="273" r:id="rId25"/>
    <p:sldId id="285" r:id="rId26"/>
    <p:sldId id="286" r:id="rId27"/>
    <p:sldId id="275" r:id="rId28"/>
    <p:sldId id="278" r:id="rId29"/>
    <p:sldId id="279" r:id="rId30"/>
    <p:sldId id="288" r:id="rId31"/>
  </p:sldIdLst>
  <p:sldSz cx="9144000" cy="5715000" type="screen16x1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F7D7D"/>
    <a:srgbClr val="990033"/>
    <a:srgbClr val="AF2731"/>
    <a:srgbClr val="FFFF00"/>
    <a:srgbClr val="92D050"/>
    <a:srgbClr val="FF6600"/>
    <a:srgbClr val="FF9933"/>
    <a:srgbClr val="FF7C8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68" d="100"/>
          <a:sy n="68" d="100"/>
        </p:scale>
        <p:origin x="-1632" y="-684"/>
      </p:cViewPr>
      <p:guideLst>
        <p:guide orient="horz" pos="1800"/>
        <p:guide pos="2880"/>
        <p:guide pos="5488"/>
        <p:guide pos="300"/>
      </p:guideLst>
    </p:cSldViewPr>
  </p:slideViewPr>
  <p:notesTextViewPr>
    <p:cViewPr>
      <p:scale>
        <a:sx n="100" d="100"/>
        <a:sy n="100" d="100"/>
      </p:scale>
      <p:origin x="0" y="0"/>
    </p:cViewPr>
  </p:notesTextViewPr>
  <p:sorterViewPr>
    <p:cViewPr>
      <p:scale>
        <a:sx n="55" d="100"/>
        <a:sy n="55" d="100"/>
      </p:scale>
      <p:origin x="0" y="0"/>
    </p:cViewPr>
  </p:sorter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685446009389665E-2"/>
          <c:y val="0.10485436893203884"/>
          <c:w val="0.92840375586854451"/>
          <c:h val="0.7805825242718436"/>
        </c:manualLayout>
      </c:layout>
      <c:barChart>
        <c:barDir val="col"/>
        <c:grouping val="clustered"/>
        <c:varyColors val="0"/>
        <c:ser>
          <c:idx val="0"/>
          <c:order val="0"/>
          <c:tx>
            <c:strRef>
              <c:f>Sheet1!$A$2</c:f>
              <c:strCache>
                <c:ptCount val="1"/>
              </c:strCache>
            </c:strRef>
          </c:tx>
          <c:spPr>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ln w="10079">
              <a:noFill/>
              <a:prstDash val="solid"/>
            </a:ln>
            <a:scene3d>
              <a:camera prst="orthographicFront"/>
              <a:lightRig rig="threePt" dir="t"/>
            </a:scene3d>
            <a:sp3d prstMaterial="matte">
              <a:contourClr>
                <a:srgbClr val="000000"/>
              </a:contourClr>
            </a:sp3d>
          </c:spPr>
          <c:invertIfNegative val="0"/>
          <c:dPt>
            <c:idx val="0"/>
            <c:invertIfNegative val="0"/>
            <c:bubble3D val="0"/>
            <c:spPr>
              <a:solidFill>
                <a:srgbClr val="C00000"/>
              </a:solidFill>
              <a:ln w="10079">
                <a:noFill/>
                <a:prstDash val="solid"/>
              </a:ln>
              <a:scene3d>
                <a:camera prst="orthographicFront"/>
                <a:lightRig rig="threePt" dir="t"/>
              </a:scene3d>
              <a:sp3d prstMaterial="matte">
                <a:contourClr>
                  <a:srgbClr val="000000"/>
                </a:contourClr>
              </a:sp3d>
            </c:spPr>
          </c:dPt>
          <c:dPt>
            <c:idx val="1"/>
            <c:invertIfNegative val="0"/>
            <c:bubble3D val="0"/>
            <c:spPr>
              <a:solidFill>
                <a:schemeClr val="bg1">
                  <a:lumMod val="50000"/>
                </a:schemeClr>
              </a:solidFill>
              <a:ln w="10079">
                <a:noFill/>
                <a:prstDash val="solid"/>
              </a:ln>
              <a:scene3d>
                <a:camera prst="orthographicFront"/>
                <a:lightRig rig="threePt" dir="t"/>
              </a:scene3d>
              <a:sp3d prstMaterial="matte">
                <a:contourClr>
                  <a:srgbClr val="000000"/>
                </a:contourClr>
              </a:sp3d>
            </c:spPr>
          </c:dPt>
          <c:dPt>
            <c:idx val="2"/>
            <c:invertIfNegative val="0"/>
            <c:bubble3D val="0"/>
            <c:spPr>
              <a:solidFill>
                <a:schemeClr val="bg1">
                  <a:lumMod val="75000"/>
                </a:schemeClr>
              </a:solidFill>
              <a:ln w="10079">
                <a:noFill/>
                <a:prstDash val="solid"/>
              </a:ln>
              <a:scene3d>
                <a:camera prst="orthographicFront"/>
                <a:lightRig rig="threePt" dir="t"/>
              </a:scene3d>
              <a:sp3d prstMaterial="matte">
                <a:contourClr>
                  <a:srgbClr val="000000"/>
                </a:contourClr>
              </a:sp3d>
            </c:spPr>
          </c:dPt>
          <c:dPt>
            <c:idx val="3"/>
            <c:invertIfNegative val="0"/>
            <c:bubble3D val="0"/>
            <c:spPr>
              <a:solidFill>
                <a:srgbClr val="C00000"/>
              </a:solidFill>
              <a:ln w="10079">
                <a:noFill/>
                <a:prstDash val="solid"/>
              </a:ln>
              <a:scene3d>
                <a:camera prst="orthographicFront"/>
                <a:lightRig rig="threePt" dir="t"/>
              </a:scene3d>
              <a:sp3d prstMaterial="matte">
                <a:contourClr>
                  <a:srgbClr val="000000"/>
                </a:contourClr>
              </a:sp3d>
            </c:spPr>
          </c:dPt>
          <c:dPt>
            <c:idx val="4"/>
            <c:invertIfNegative val="0"/>
            <c:bubble3D val="0"/>
            <c:spPr>
              <a:solidFill>
                <a:schemeClr val="bg1">
                  <a:lumMod val="50000"/>
                </a:schemeClr>
              </a:solidFill>
              <a:ln w="10079">
                <a:noFill/>
                <a:prstDash val="solid"/>
              </a:ln>
              <a:scene3d>
                <a:camera prst="orthographicFront"/>
                <a:lightRig rig="threePt" dir="t"/>
              </a:scene3d>
              <a:sp3d prstMaterial="matte">
                <a:contourClr>
                  <a:srgbClr val="000000"/>
                </a:contourClr>
              </a:sp3d>
            </c:spPr>
          </c:dPt>
          <c:dPt>
            <c:idx val="5"/>
            <c:invertIfNegative val="0"/>
            <c:bubble3D val="0"/>
            <c:spPr>
              <a:solidFill>
                <a:schemeClr val="bg1">
                  <a:lumMod val="75000"/>
                </a:schemeClr>
              </a:solidFill>
              <a:ln w="10079">
                <a:noFill/>
                <a:prstDash val="solid"/>
              </a:ln>
              <a:scene3d>
                <a:camera prst="orthographicFront"/>
                <a:lightRig rig="threePt" dir="t"/>
              </a:scene3d>
              <a:sp3d prstMaterial="matte">
                <a:contourClr>
                  <a:srgbClr val="000000"/>
                </a:contourClr>
              </a:sp3d>
            </c:spPr>
          </c:dPt>
          <c:dPt>
            <c:idx val="6"/>
            <c:invertIfNegative val="0"/>
            <c:bubble3D val="0"/>
            <c:spPr>
              <a:solidFill>
                <a:srgbClr val="C00000"/>
              </a:solidFill>
              <a:ln w="10079">
                <a:noFill/>
                <a:prstDash val="solid"/>
              </a:ln>
              <a:scene3d>
                <a:camera prst="orthographicFront"/>
                <a:lightRig rig="threePt" dir="t"/>
              </a:scene3d>
              <a:sp3d prstMaterial="matte">
                <a:contourClr>
                  <a:srgbClr val="000000"/>
                </a:contourClr>
              </a:sp3d>
            </c:spPr>
          </c:dPt>
          <c:dPt>
            <c:idx val="7"/>
            <c:invertIfNegative val="0"/>
            <c:bubble3D val="0"/>
            <c:spPr>
              <a:solidFill>
                <a:schemeClr val="bg1">
                  <a:lumMod val="50000"/>
                </a:schemeClr>
              </a:solidFill>
              <a:ln w="10079">
                <a:noFill/>
                <a:prstDash val="solid"/>
              </a:ln>
              <a:scene3d>
                <a:camera prst="orthographicFront"/>
                <a:lightRig rig="threePt" dir="t"/>
              </a:scene3d>
              <a:sp3d prstMaterial="matte">
                <a:contourClr>
                  <a:srgbClr val="000000"/>
                </a:contourClr>
              </a:sp3d>
            </c:spPr>
          </c:dPt>
          <c:cat>
            <c:strRef>
              <c:f>Sheet1!$B$1:$I$1</c:f>
              <c:strCache>
                <c:ptCount val="8"/>
                <c:pt idx="0">
                  <c:v>项目一</c:v>
                </c:pt>
                <c:pt idx="1">
                  <c:v>项目二</c:v>
                </c:pt>
                <c:pt idx="2">
                  <c:v>项目三</c:v>
                </c:pt>
                <c:pt idx="3">
                  <c:v>项目四</c:v>
                </c:pt>
                <c:pt idx="4">
                  <c:v>项目五</c:v>
                </c:pt>
                <c:pt idx="5">
                  <c:v>项目六</c:v>
                </c:pt>
                <c:pt idx="6">
                  <c:v>项目七</c:v>
                </c:pt>
                <c:pt idx="7">
                  <c:v>项目八</c:v>
                </c:pt>
              </c:strCache>
            </c:strRef>
          </c:cat>
          <c:val>
            <c:numRef>
              <c:f>Sheet1!$B$2:$I$2</c:f>
              <c:numCache>
                <c:formatCode>General</c:formatCode>
                <c:ptCount val="8"/>
                <c:pt idx="0">
                  <c:v>60</c:v>
                </c:pt>
                <c:pt idx="1">
                  <c:v>30.6</c:v>
                </c:pt>
                <c:pt idx="2">
                  <c:v>45.9</c:v>
                </c:pt>
                <c:pt idx="3">
                  <c:v>32</c:v>
                </c:pt>
                <c:pt idx="4">
                  <c:v>24</c:v>
                </c:pt>
                <c:pt idx="5">
                  <c:v>50</c:v>
                </c:pt>
                <c:pt idx="6">
                  <c:v>22</c:v>
                </c:pt>
                <c:pt idx="7">
                  <c:v>40</c:v>
                </c:pt>
              </c:numCache>
            </c:numRef>
          </c:val>
        </c:ser>
        <c:dLbls>
          <c:showLegendKey val="0"/>
          <c:showVal val="0"/>
          <c:showCatName val="0"/>
          <c:showSerName val="0"/>
          <c:showPercent val="0"/>
          <c:showBubbleSize val="0"/>
        </c:dLbls>
        <c:gapWidth val="110"/>
        <c:overlap val="40"/>
        <c:axId val="150493056"/>
        <c:axId val="150528000"/>
      </c:barChart>
      <c:lineChart>
        <c:grouping val="standard"/>
        <c:varyColors val="0"/>
        <c:ser>
          <c:idx val="1"/>
          <c:order val="1"/>
          <c:tx>
            <c:strRef>
              <c:f>Sheet1!$A$3</c:f>
              <c:strCache>
                <c:ptCount val="1"/>
              </c:strCache>
            </c:strRef>
          </c:tx>
          <c:spPr>
            <a:ln w="20159">
              <a:solidFill>
                <a:srgbClr val="FF6600"/>
              </a:solidFill>
              <a:prstDash val="solid"/>
            </a:ln>
          </c:spPr>
          <c:marker>
            <c:symbol val="square"/>
            <c:size val="3"/>
            <c:spPr>
              <a:solidFill>
                <a:srgbClr val="FF6600"/>
              </a:solidFill>
              <a:ln>
                <a:solidFill>
                  <a:srgbClr val="FF6600"/>
                </a:solidFill>
                <a:prstDash val="solid"/>
              </a:ln>
            </c:spPr>
          </c:marker>
          <c:cat>
            <c:strRef>
              <c:f>Sheet1!$B$1:$I$1</c:f>
              <c:strCache>
                <c:ptCount val="8"/>
                <c:pt idx="0">
                  <c:v>项目一</c:v>
                </c:pt>
                <c:pt idx="1">
                  <c:v>项目二</c:v>
                </c:pt>
                <c:pt idx="2">
                  <c:v>项目三</c:v>
                </c:pt>
                <c:pt idx="3">
                  <c:v>项目四</c:v>
                </c:pt>
                <c:pt idx="4">
                  <c:v>项目五</c:v>
                </c:pt>
                <c:pt idx="5">
                  <c:v>项目六</c:v>
                </c:pt>
                <c:pt idx="6">
                  <c:v>项目七</c:v>
                </c:pt>
                <c:pt idx="7">
                  <c:v>项目八</c:v>
                </c:pt>
              </c:strCache>
            </c:strRef>
          </c:cat>
          <c:val>
            <c:numRef>
              <c:f>Sheet1!$B$3:$I$3</c:f>
              <c:numCache>
                <c:formatCode>General</c:formatCode>
                <c:ptCount val="8"/>
                <c:pt idx="0">
                  <c:v>78</c:v>
                </c:pt>
                <c:pt idx="1">
                  <c:v>65</c:v>
                </c:pt>
                <c:pt idx="2">
                  <c:v>55</c:v>
                </c:pt>
                <c:pt idx="3">
                  <c:v>59</c:v>
                </c:pt>
                <c:pt idx="4">
                  <c:v>45</c:v>
                </c:pt>
                <c:pt idx="5">
                  <c:v>66</c:v>
                </c:pt>
                <c:pt idx="6">
                  <c:v>78</c:v>
                </c:pt>
                <c:pt idx="7">
                  <c:v>66</c:v>
                </c:pt>
              </c:numCache>
            </c:numRef>
          </c:val>
          <c:smooth val="0"/>
        </c:ser>
        <c:dLbls>
          <c:showLegendKey val="0"/>
          <c:showVal val="0"/>
          <c:showCatName val="0"/>
          <c:showSerName val="0"/>
          <c:showPercent val="0"/>
          <c:showBubbleSize val="0"/>
        </c:dLbls>
        <c:marker val="1"/>
        <c:smooth val="0"/>
        <c:axId val="150493056"/>
        <c:axId val="150528000"/>
      </c:lineChart>
      <c:catAx>
        <c:axId val="150493056"/>
        <c:scaling>
          <c:orientation val="minMax"/>
        </c:scaling>
        <c:delete val="0"/>
        <c:axPos val="b"/>
        <c:numFmt formatCode="General" sourceLinked="1"/>
        <c:majorTickMark val="in"/>
        <c:minorTickMark val="none"/>
        <c:tickLblPos val="nextTo"/>
        <c:spPr>
          <a:ln w="2520">
            <a:solidFill>
              <a:schemeClr val="tx1"/>
            </a:solidFill>
            <a:prstDash val="solid"/>
          </a:ln>
        </c:spPr>
        <c:txPr>
          <a:bodyPr rot="0" vert="horz"/>
          <a:lstStyle/>
          <a:p>
            <a:pPr>
              <a:defRPr sz="1270" b="0" i="0" u="none" strike="noStrike" baseline="0">
                <a:solidFill>
                  <a:schemeClr val="tx1"/>
                </a:solidFill>
                <a:latin typeface="黑体"/>
                <a:ea typeface="黑体"/>
                <a:cs typeface="黑体"/>
              </a:defRPr>
            </a:pPr>
            <a:endParaRPr lang="zh-CN"/>
          </a:p>
        </c:txPr>
        <c:crossAx val="150528000"/>
        <c:crosses val="autoZero"/>
        <c:auto val="1"/>
        <c:lblAlgn val="ctr"/>
        <c:lblOffset val="100"/>
        <c:tickLblSkip val="1"/>
        <c:tickMarkSkip val="1"/>
        <c:noMultiLvlLbl val="0"/>
      </c:catAx>
      <c:valAx>
        <c:axId val="150528000"/>
        <c:scaling>
          <c:orientation val="minMax"/>
        </c:scaling>
        <c:delete val="0"/>
        <c:axPos val="l"/>
        <c:majorGridlines>
          <c:spPr>
            <a:ln w="10079">
              <a:solidFill>
                <a:srgbClr val="969696"/>
              </a:solidFill>
              <a:prstDash val="solid"/>
            </a:ln>
          </c:spPr>
        </c:majorGridlines>
        <c:numFmt formatCode="General" sourceLinked="1"/>
        <c:majorTickMark val="in"/>
        <c:minorTickMark val="none"/>
        <c:tickLblPos val="nextTo"/>
        <c:spPr>
          <a:ln w="7560">
            <a:noFill/>
          </a:ln>
        </c:spPr>
        <c:txPr>
          <a:bodyPr rot="0" vert="horz"/>
          <a:lstStyle/>
          <a:p>
            <a:pPr>
              <a:defRPr sz="1111" b="0" i="0" u="none" strike="noStrike" baseline="0">
                <a:solidFill>
                  <a:schemeClr val="tx1"/>
                </a:solidFill>
                <a:latin typeface="Arial"/>
                <a:ea typeface="Arial"/>
                <a:cs typeface="Arial"/>
              </a:defRPr>
            </a:pPr>
            <a:endParaRPr lang="zh-CN"/>
          </a:p>
        </c:txPr>
        <c:crossAx val="150493056"/>
        <c:crosses val="autoZero"/>
        <c:crossBetween val="between"/>
      </c:valAx>
      <c:spPr>
        <a:noFill/>
        <a:ln w="25400">
          <a:noFill/>
        </a:ln>
      </c:spPr>
    </c:plotArea>
    <c:legend>
      <c:legendPos val="r"/>
      <c:layout>
        <c:manualLayout>
          <c:xMode val="edge"/>
          <c:yMode val="edge"/>
          <c:x val="0.460093896713615"/>
          <c:y val="0.12815533980582541"/>
          <c:w val="9.507042253521146E-2"/>
          <c:h val="4.6601941747572782E-2"/>
        </c:manualLayout>
      </c:layout>
      <c:overlay val="0"/>
      <c:spPr>
        <a:solidFill>
          <a:schemeClr val="bg1"/>
        </a:solidFill>
        <a:ln w="2520">
          <a:solidFill>
            <a:schemeClr val="tx1"/>
          </a:solidFill>
          <a:prstDash val="solid"/>
        </a:ln>
      </c:spPr>
      <c:txPr>
        <a:bodyPr/>
        <a:lstStyle/>
        <a:p>
          <a:pPr>
            <a:defRPr sz="873" b="0" i="0" u="none" strike="noStrike" baseline="0">
              <a:solidFill>
                <a:schemeClr val="tx1"/>
              </a:solidFill>
              <a:latin typeface="宋体"/>
              <a:ea typeface="宋体"/>
              <a:cs typeface="宋体"/>
            </a:defRPr>
          </a:pPr>
          <a:endParaRPr lang="zh-CN"/>
        </a:p>
      </c:txPr>
    </c:legend>
    <c:plotVisOnly val="1"/>
    <c:dispBlanksAs val="gap"/>
    <c:showDLblsOverMax val="0"/>
  </c:chart>
  <c:spPr>
    <a:noFill/>
    <a:ln>
      <a:noFill/>
    </a:ln>
  </c:spPr>
  <c:txPr>
    <a:bodyPr/>
    <a:lstStyle/>
    <a:p>
      <a:pPr>
        <a:defRPr sz="1429" b="1" i="0" u="none" strike="noStrike" baseline="0">
          <a:solidFill>
            <a:schemeClr val="tx1"/>
          </a:solidFill>
          <a:latin typeface="黑体"/>
          <a:ea typeface="黑体"/>
          <a:cs typeface="黑体"/>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02260D-2D79-48F4-BBE6-5BA4879B0CE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51097EB1-516E-4EC7-BD68-83E33CAF397F}">
      <dgm:prSet phldrT="[Text]" custT="1"/>
      <dgm:spPr>
        <a:solidFill>
          <a:srgbClr val="C0000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smtClean="0">
              <a:solidFill>
                <a:schemeClr val="bg1"/>
              </a:solidFill>
              <a:effectLst>
                <a:outerShdw blurRad="38100" dist="38100" dir="2700000" algn="tl">
                  <a:srgbClr val="000000">
                    <a:alpha val="43137"/>
                  </a:srgbClr>
                </a:outerShdw>
              </a:effectLst>
              <a:latin typeface="+mn-lt"/>
            </a:rPr>
            <a:t>Director</a:t>
          </a:r>
          <a:endParaRPr lang="en-US" sz="1400" b="1" dirty="0">
            <a:solidFill>
              <a:schemeClr val="bg1"/>
            </a:solidFill>
            <a:effectLst>
              <a:outerShdw blurRad="38100" dist="38100" dir="2700000" algn="tl">
                <a:srgbClr val="000000">
                  <a:alpha val="43137"/>
                </a:srgbClr>
              </a:outerShdw>
            </a:effectLst>
            <a:latin typeface="+mn-lt"/>
          </a:endParaRPr>
        </a:p>
      </dgm:t>
    </dgm:pt>
    <dgm:pt modelId="{7A2E801E-9373-4173-B020-8195E09C8BB8}" type="parTrans" cxnId="{9711C3EA-4A92-4762-B8BE-D0E3B6FB30E1}">
      <dgm:prSet/>
      <dgm:spPr/>
      <dgm:t>
        <a:bodyPr/>
        <a:lstStyle/>
        <a:p>
          <a:endParaRPr lang="en-US" sz="1400">
            <a:latin typeface="+mn-lt"/>
          </a:endParaRPr>
        </a:p>
      </dgm:t>
    </dgm:pt>
    <dgm:pt modelId="{469E5092-8C79-4049-9B8F-29CF9F271070}" type="sibTrans" cxnId="{9711C3EA-4A92-4762-B8BE-D0E3B6FB30E1}">
      <dgm:prSet/>
      <dgm:spPr/>
      <dgm:t>
        <a:bodyPr/>
        <a:lstStyle/>
        <a:p>
          <a:endParaRPr lang="en-US" sz="1400">
            <a:latin typeface="+mn-lt"/>
          </a:endParaRPr>
        </a:p>
      </dgm:t>
    </dgm:pt>
    <dgm:pt modelId="{0017812B-5907-4432-A506-F7FBB4CAC3A5}" type="asst">
      <dgm:prSet phldrT="[Text]" custT="1"/>
      <dgm:spPr>
        <a:solidFill>
          <a:srgbClr val="FF9933"/>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smtClean="0">
              <a:solidFill>
                <a:schemeClr val="tx1">
                  <a:lumMod val="95000"/>
                  <a:lumOff val="5000"/>
                </a:schemeClr>
              </a:solidFill>
              <a:effectLst>
                <a:outerShdw blurRad="38100" dist="38100" dir="2700000" algn="tl">
                  <a:srgbClr val="000000">
                    <a:alpha val="43137"/>
                  </a:srgbClr>
                </a:outerShdw>
              </a:effectLst>
              <a:latin typeface="+mn-lt"/>
            </a:rPr>
            <a:t>Assistant Director</a:t>
          </a:r>
          <a:endParaRPr lang="en-US" sz="1400" b="1" dirty="0">
            <a:solidFill>
              <a:schemeClr val="tx1">
                <a:lumMod val="95000"/>
                <a:lumOff val="5000"/>
              </a:schemeClr>
            </a:solidFill>
            <a:effectLst>
              <a:outerShdw blurRad="38100" dist="38100" dir="2700000" algn="tl">
                <a:srgbClr val="000000">
                  <a:alpha val="43137"/>
                </a:srgbClr>
              </a:outerShdw>
            </a:effectLst>
            <a:latin typeface="+mn-lt"/>
          </a:endParaRPr>
        </a:p>
      </dgm:t>
    </dgm:pt>
    <dgm:pt modelId="{CF26113D-6A0A-4713-86CC-7FD228261CD3}" type="parTrans" cxnId="{CDC71884-BD12-4F80-9D01-DDD73DE14C40}">
      <dgm:prSet/>
      <dgm:spPr/>
      <dgm:t>
        <a:bodyPr/>
        <a:lstStyle/>
        <a:p>
          <a:endParaRPr lang="en-US" sz="1400">
            <a:latin typeface="+mn-lt"/>
          </a:endParaRPr>
        </a:p>
      </dgm:t>
    </dgm:pt>
    <dgm:pt modelId="{66EFC955-7364-4B61-9BAC-70C958FBB4B1}" type="sibTrans" cxnId="{CDC71884-BD12-4F80-9D01-DDD73DE14C40}">
      <dgm:prSet/>
      <dgm:spPr/>
      <dgm:t>
        <a:bodyPr/>
        <a:lstStyle/>
        <a:p>
          <a:endParaRPr lang="en-US" sz="1400">
            <a:latin typeface="+mn-lt"/>
          </a:endParaRPr>
        </a:p>
      </dgm:t>
    </dgm:pt>
    <dgm:pt modelId="{84BB3171-D547-4EE0-975C-B1EE37E294B3}">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1</a:t>
          </a:r>
          <a:endParaRPr lang="en-US" sz="1400" dirty="0">
            <a:solidFill>
              <a:schemeClr val="bg1"/>
            </a:solidFill>
            <a:effectLst>
              <a:outerShdw blurRad="38100" dist="38100" dir="2700000" algn="tl">
                <a:srgbClr val="000000">
                  <a:alpha val="43137"/>
                </a:srgbClr>
              </a:outerShdw>
            </a:effectLst>
            <a:latin typeface="+mn-lt"/>
          </a:endParaRPr>
        </a:p>
      </dgm:t>
    </dgm:pt>
    <dgm:pt modelId="{32311DAE-60AB-4328-B6C4-AB469884960A}" type="parTrans" cxnId="{75303680-BD82-4AAE-8136-5BF421012345}">
      <dgm:prSet/>
      <dgm:spPr/>
      <dgm:t>
        <a:bodyPr/>
        <a:lstStyle/>
        <a:p>
          <a:endParaRPr lang="en-US" sz="1400">
            <a:latin typeface="+mn-lt"/>
          </a:endParaRPr>
        </a:p>
      </dgm:t>
    </dgm:pt>
    <dgm:pt modelId="{CC95A488-F6CD-45C5-B122-455B1BBEA1E6}" type="sibTrans" cxnId="{75303680-BD82-4AAE-8136-5BF421012345}">
      <dgm:prSet/>
      <dgm:spPr/>
      <dgm:t>
        <a:bodyPr/>
        <a:lstStyle/>
        <a:p>
          <a:endParaRPr lang="en-US" sz="1400">
            <a:latin typeface="+mn-lt"/>
          </a:endParaRPr>
        </a:p>
      </dgm:t>
    </dgm:pt>
    <dgm:pt modelId="{B587D8A3-6776-4852-8225-AA7C13B9DC0C}">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2</a:t>
          </a:r>
          <a:endParaRPr lang="en-US" sz="1400" dirty="0">
            <a:solidFill>
              <a:schemeClr val="bg1"/>
            </a:solidFill>
            <a:effectLst>
              <a:outerShdw blurRad="38100" dist="38100" dir="2700000" algn="tl">
                <a:srgbClr val="000000">
                  <a:alpha val="43137"/>
                </a:srgbClr>
              </a:outerShdw>
            </a:effectLst>
            <a:latin typeface="+mn-lt"/>
          </a:endParaRPr>
        </a:p>
      </dgm:t>
    </dgm:pt>
    <dgm:pt modelId="{881E1EED-3ABE-4B57-A992-77DB54D31452}" type="parTrans" cxnId="{FD9600FC-9809-4E22-AA7A-A9D053D242F6}">
      <dgm:prSet/>
      <dgm:spPr/>
      <dgm:t>
        <a:bodyPr/>
        <a:lstStyle/>
        <a:p>
          <a:endParaRPr lang="en-US" sz="1400">
            <a:latin typeface="+mn-lt"/>
          </a:endParaRPr>
        </a:p>
      </dgm:t>
    </dgm:pt>
    <dgm:pt modelId="{3BFEDC02-F77F-43F2-A5FF-5DF3929D4B1F}" type="sibTrans" cxnId="{FD9600FC-9809-4E22-AA7A-A9D053D242F6}">
      <dgm:prSet/>
      <dgm:spPr/>
      <dgm:t>
        <a:bodyPr/>
        <a:lstStyle/>
        <a:p>
          <a:endParaRPr lang="en-US" sz="1400">
            <a:latin typeface="+mn-lt"/>
          </a:endParaRPr>
        </a:p>
      </dgm:t>
    </dgm:pt>
    <dgm:pt modelId="{10AEF509-0A3B-4458-8C0A-F259DAE55B32}">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3</a:t>
          </a:r>
          <a:endParaRPr lang="en-US" sz="1400" dirty="0">
            <a:solidFill>
              <a:schemeClr val="bg1"/>
            </a:solidFill>
            <a:effectLst>
              <a:outerShdw blurRad="38100" dist="38100" dir="2700000" algn="tl">
                <a:srgbClr val="000000">
                  <a:alpha val="43137"/>
                </a:srgbClr>
              </a:outerShdw>
            </a:effectLst>
            <a:latin typeface="+mn-lt"/>
          </a:endParaRPr>
        </a:p>
      </dgm:t>
    </dgm:pt>
    <dgm:pt modelId="{02887B1B-6669-45CF-A76D-BE5BD8206A15}" type="parTrans" cxnId="{EFE02B3B-FC76-4AEF-B703-ED394F428A10}">
      <dgm:prSet/>
      <dgm:spPr/>
      <dgm:t>
        <a:bodyPr/>
        <a:lstStyle/>
        <a:p>
          <a:endParaRPr lang="en-US" sz="1400">
            <a:latin typeface="+mn-lt"/>
          </a:endParaRPr>
        </a:p>
      </dgm:t>
    </dgm:pt>
    <dgm:pt modelId="{69590C64-C2E9-459A-88C0-53D03710D690}" type="sibTrans" cxnId="{EFE02B3B-FC76-4AEF-B703-ED394F428A10}">
      <dgm:prSet/>
      <dgm:spPr/>
      <dgm:t>
        <a:bodyPr/>
        <a:lstStyle/>
        <a:p>
          <a:endParaRPr lang="en-US" sz="1400">
            <a:latin typeface="+mn-lt"/>
          </a:endParaRPr>
        </a:p>
      </dgm:t>
    </dgm:pt>
    <dgm:pt modelId="{8D1BCD80-A289-4753-89A9-08E3EDA9B073}">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40304D92-845E-4959-9D9D-38DEB2DD43BB}" type="parTrans" cxnId="{1ECC2A3F-9427-47BE-973F-4DCFD4462726}">
      <dgm:prSet/>
      <dgm:spPr/>
      <dgm:t>
        <a:bodyPr/>
        <a:lstStyle/>
        <a:p>
          <a:endParaRPr lang="en-US" sz="1400">
            <a:latin typeface="+mn-lt"/>
          </a:endParaRPr>
        </a:p>
      </dgm:t>
    </dgm:pt>
    <dgm:pt modelId="{A053173E-12A6-463F-95A3-93FDEB2B57AA}" type="sibTrans" cxnId="{1ECC2A3F-9427-47BE-973F-4DCFD4462726}">
      <dgm:prSet/>
      <dgm:spPr/>
      <dgm:t>
        <a:bodyPr/>
        <a:lstStyle/>
        <a:p>
          <a:endParaRPr lang="en-US" sz="1400">
            <a:latin typeface="+mn-lt"/>
          </a:endParaRPr>
        </a:p>
      </dgm:t>
    </dgm:pt>
    <dgm:pt modelId="{F9DC2850-A1F8-4A92-AE32-EAC5B9DF17F0}">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A988EA30-FD68-49C6-9A61-7B07355B1465}" type="parTrans" cxnId="{32414A1F-C67A-466E-9F15-ABFFBB5DEE83}">
      <dgm:prSet/>
      <dgm:spPr/>
      <dgm:t>
        <a:bodyPr/>
        <a:lstStyle/>
        <a:p>
          <a:endParaRPr lang="en-US" sz="1400">
            <a:latin typeface="+mn-lt"/>
          </a:endParaRPr>
        </a:p>
      </dgm:t>
    </dgm:pt>
    <dgm:pt modelId="{13A38596-ECDE-4D8A-913E-0DA209FA83A0}" type="sibTrans" cxnId="{32414A1F-C67A-466E-9F15-ABFFBB5DEE83}">
      <dgm:prSet/>
      <dgm:spPr/>
      <dgm:t>
        <a:bodyPr/>
        <a:lstStyle/>
        <a:p>
          <a:endParaRPr lang="en-US" sz="1400">
            <a:latin typeface="+mn-lt"/>
          </a:endParaRPr>
        </a:p>
      </dgm:t>
    </dgm:pt>
    <dgm:pt modelId="{7956E139-486C-4C54-9B1D-A6EDA4C9F310}">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240F6E0C-E67B-42B0-A75D-E71D89E87D2F}" type="parTrans" cxnId="{DDA7829A-5185-44C0-A2BE-8D07B03F292F}">
      <dgm:prSet/>
      <dgm:spPr/>
      <dgm:t>
        <a:bodyPr/>
        <a:lstStyle/>
        <a:p>
          <a:endParaRPr lang="en-US" sz="1400">
            <a:latin typeface="+mn-lt"/>
          </a:endParaRPr>
        </a:p>
      </dgm:t>
    </dgm:pt>
    <dgm:pt modelId="{659CB62A-9D89-4342-8D19-FF04BD144861}" type="sibTrans" cxnId="{DDA7829A-5185-44C0-A2BE-8D07B03F292F}">
      <dgm:prSet/>
      <dgm:spPr/>
      <dgm:t>
        <a:bodyPr/>
        <a:lstStyle/>
        <a:p>
          <a:endParaRPr lang="en-US" sz="1400">
            <a:latin typeface="+mn-lt"/>
          </a:endParaRPr>
        </a:p>
      </dgm:t>
    </dgm:pt>
    <dgm:pt modelId="{7B70AD0C-F223-4DB8-A68D-79D191D4A06E}">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40D686E1-B42B-44A0-8743-8EB94A98D441}" type="parTrans" cxnId="{26D4ABF9-F7A2-4603-BF3F-FB99526ABB6C}">
      <dgm:prSet/>
      <dgm:spPr/>
      <dgm:t>
        <a:bodyPr/>
        <a:lstStyle/>
        <a:p>
          <a:endParaRPr lang="en-US" sz="1400">
            <a:latin typeface="+mn-lt"/>
          </a:endParaRPr>
        </a:p>
      </dgm:t>
    </dgm:pt>
    <dgm:pt modelId="{E7A1BC85-48DD-4604-9825-CB1B518A4030}" type="sibTrans" cxnId="{26D4ABF9-F7A2-4603-BF3F-FB99526ABB6C}">
      <dgm:prSet/>
      <dgm:spPr/>
      <dgm:t>
        <a:bodyPr/>
        <a:lstStyle/>
        <a:p>
          <a:endParaRPr lang="en-US" sz="1400">
            <a:latin typeface="+mn-lt"/>
          </a:endParaRPr>
        </a:p>
      </dgm:t>
    </dgm:pt>
    <dgm:pt modelId="{49BED9FC-E480-42C4-B6AE-83FCFB888053}">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FB60C884-6D1A-45D3-8820-9A3FFEA89F2B}" type="sibTrans" cxnId="{5EB7BBD4-5856-4A94-9D7F-4788D02C3825}">
      <dgm:prSet/>
      <dgm:spPr/>
      <dgm:t>
        <a:bodyPr/>
        <a:lstStyle/>
        <a:p>
          <a:endParaRPr lang="en-US" sz="1400">
            <a:latin typeface="+mn-lt"/>
          </a:endParaRPr>
        </a:p>
      </dgm:t>
    </dgm:pt>
    <dgm:pt modelId="{29C4A01F-4E49-4CD0-9201-7A97613D22C6}" type="parTrans" cxnId="{5EB7BBD4-5856-4A94-9D7F-4788D02C3825}">
      <dgm:prSet/>
      <dgm:spPr/>
      <dgm:t>
        <a:bodyPr/>
        <a:lstStyle/>
        <a:p>
          <a:endParaRPr lang="en-US" sz="1400">
            <a:latin typeface="+mn-lt"/>
          </a:endParaRPr>
        </a:p>
      </dgm:t>
    </dgm:pt>
    <dgm:pt modelId="{1E270467-069D-4549-B306-AD002CDD1837}" type="pres">
      <dgm:prSet presAssocID="{7A02260D-2D79-48F4-BBE6-5BA4879B0CE3}" presName="hierChild1" presStyleCnt="0">
        <dgm:presLayoutVars>
          <dgm:orgChart val="1"/>
          <dgm:chPref val="1"/>
          <dgm:dir/>
          <dgm:animOne val="branch"/>
          <dgm:animLvl val="lvl"/>
          <dgm:resizeHandles/>
        </dgm:presLayoutVars>
      </dgm:prSet>
      <dgm:spPr/>
      <dgm:t>
        <a:bodyPr/>
        <a:lstStyle/>
        <a:p>
          <a:endParaRPr lang="en-US"/>
        </a:p>
      </dgm:t>
    </dgm:pt>
    <dgm:pt modelId="{1044A5FA-3F18-4CD9-B9A2-F0CD90C76B35}" type="pres">
      <dgm:prSet presAssocID="{51097EB1-516E-4EC7-BD68-83E33CAF397F}" presName="hierRoot1" presStyleCnt="0">
        <dgm:presLayoutVars>
          <dgm:hierBranch val="init"/>
        </dgm:presLayoutVars>
      </dgm:prSet>
      <dgm:spPr/>
    </dgm:pt>
    <dgm:pt modelId="{08402BF0-9877-4F1C-8665-555DED361B1F}" type="pres">
      <dgm:prSet presAssocID="{51097EB1-516E-4EC7-BD68-83E33CAF397F}" presName="rootComposite1" presStyleCnt="0"/>
      <dgm:spPr/>
    </dgm:pt>
    <dgm:pt modelId="{44573FFB-DAE9-462A-BBAB-A7460594A8F6}" type="pres">
      <dgm:prSet presAssocID="{51097EB1-516E-4EC7-BD68-83E33CAF397F}" presName="rootText1" presStyleLbl="node0" presStyleIdx="0" presStyleCnt="1" custScaleX="141808">
        <dgm:presLayoutVars>
          <dgm:chPref val="3"/>
        </dgm:presLayoutVars>
      </dgm:prSet>
      <dgm:spPr/>
      <dgm:t>
        <a:bodyPr/>
        <a:lstStyle/>
        <a:p>
          <a:endParaRPr lang="en-US"/>
        </a:p>
      </dgm:t>
    </dgm:pt>
    <dgm:pt modelId="{D4D77FF8-A099-4EBC-B6AB-BA6A9371657F}" type="pres">
      <dgm:prSet presAssocID="{51097EB1-516E-4EC7-BD68-83E33CAF397F}" presName="rootConnector1" presStyleLbl="node1" presStyleIdx="0" presStyleCnt="0"/>
      <dgm:spPr/>
      <dgm:t>
        <a:bodyPr/>
        <a:lstStyle/>
        <a:p>
          <a:endParaRPr lang="en-US"/>
        </a:p>
      </dgm:t>
    </dgm:pt>
    <dgm:pt modelId="{765B40D6-F2A3-4170-9507-910C7D698033}" type="pres">
      <dgm:prSet presAssocID="{51097EB1-516E-4EC7-BD68-83E33CAF397F}" presName="hierChild2" presStyleCnt="0"/>
      <dgm:spPr/>
    </dgm:pt>
    <dgm:pt modelId="{656302AA-031A-47B9-B232-3F6F0DA30E04}" type="pres">
      <dgm:prSet presAssocID="{32311DAE-60AB-4328-B6C4-AB469884960A}" presName="Name37" presStyleLbl="parChTrans1D2" presStyleIdx="0" presStyleCnt="4"/>
      <dgm:spPr/>
      <dgm:t>
        <a:bodyPr/>
        <a:lstStyle/>
        <a:p>
          <a:endParaRPr lang="en-US"/>
        </a:p>
      </dgm:t>
    </dgm:pt>
    <dgm:pt modelId="{F734B151-C4A1-4C98-B490-DC0B3A785E4E}" type="pres">
      <dgm:prSet presAssocID="{84BB3171-D547-4EE0-975C-B1EE37E294B3}" presName="hierRoot2" presStyleCnt="0">
        <dgm:presLayoutVars>
          <dgm:hierBranch val="init"/>
        </dgm:presLayoutVars>
      </dgm:prSet>
      <dgm:spPr/>
    </dgm:pt>
    <dgm:pt modelId="{013E4D27-2F57-489A-A678-F555DC38E1C9}" type="pres">
      <dgm:prSet presAssocID="{84BB3171-D547-4EE0-975C-B1EE37E294B3}" presName="rootComposite" presStyleCnt="0"/>
      <dgm:spPr/>
    </dgm:pt>
    <dgm:pt modelId="{8F3A91CF-B24C-4BE9-ADFD-AD19EC7C71CC}" type="pres">
      <dgm:prSet presAssocID="{84BB3171-D547-4EE0-975C-B1EE37E294B3}" presName="rootText" presStyleLbl="node2" presStyleIdx="0" presStyleCnt="3" custScaleX="161020">
        <dgm:presLayoutVars>
          <dgm:chPref val="3"/>
        </dgm:presLayoutVars>
      </dgm:prSet>
      <dgm:spPr/>
      <dgm:t>
        <a:bodyPr/>
        <a:lstStyle/>
        <a:p>
          <a:endParaRPr lang="en-US"/>
        </a:p>
      </dgm:t>
    </dgm:pt>
    <dgm:pt modelId="{F7EFF19D-C7A1-45EF-A642-85720BC4F226}" type="pres">
      <dgm:prSet presAssocID="{84BB3171-D547-4EE0-975C-B1EE37E294B3}" presName="rootConnector" presStyleLbl="node2" presStyleIdx="0" presStyleCnt="3"/>
      <dgm:spPr/>
      <dgm:t>
        <a:bodyPr/>
        <a:lstStyle/>
        <a:p>
          <a:endParaRPr lang="en-US"/>
        </a:p>
      </dgm:t>
    </dgm:pt>
    <dgm:pt modelId="{1CF3C5E4-A3C1-40E3-A127-C2CD6868E475}" type="pres">
      <dgm:prSet presAssocID="{84BB3171-D547-4EE0-975C-B1EE37E294B3}" presName="hierChild4" presStyleCnt="0"/>
      <dgm:spPr/>
    </dgm:pt>
    <dgm:pt modelId="{3251666E-BD92-4284-82F8-25ACE8838765}" type="pres">
      <dgm:prSet presAssocID="{40304D92-845E-4959-9D9D-38DEB2DD43BB}" presName="Name37" presStyleLbl="parChTrans1D3" presStyleIdx="0" presStyleCnt="5"/>
      <dgm:spPr/>
      <dgm:t>
        <a:bodyPr/>
        <a:lstStyle/>
        <a:p>
          <a:endParaRPr lang="en-US"/>
        </a:p>
      </dgm:t>
    </dgm:pt>
    <dgm:pt modelId="{ACF35240-AE6E-4B9E-BC58-831EA93FC298}" type="pres">
      <dgm:prSet presAssocID="{8D1BCD80-A289-4753-89A9-08E3EDA9B073}" presName="hierRoot2" presStyleCnt="0">
        <dgm:presLayoutVars>
          <dgm:hierBranch val="init"/>
        </dgm:presLayoutVars>
      </dgm:prSet>
      <dgm:spPr/>
    </dgm:pt>
    <dgm:pt modelId="{EB933958-82AF-4F0A-A016-3EE1E2A5895D}" type="pres">
      <dgm:prSet presAssocID="{8D1BCD80-A289-4753-89A9-08E3EDA9B073}" presName="rootComposite" presStyleCnt="0"/>
      <dgm:spPr/>
    </dgm:pt>
    <dgm:pt modelId="{7DDB042D-1936-4908-A4B3-602ACD964BFD}" type="pres">
      <dgm:prSet presAssocID="{8D1BCD80-A289-4753-89A9-08E3EDA9B073}" presName="rootText" presStyleLbl="node3" presStyleIdx="0" presStyleCnt="5" custScaleX="127465" custLinFactNeighborX="-13726">
        <dgm:presLayoutVars>
          <dgm:chPref val="3"/>
        </dgm:presLayoutVars>
      </dgm:prSet>
      <dgm:spPr/>
      <dgm:t>
        <a:bodyPr/>
        <a:lstStyle/>
        <a:p>
          <a:endParaRPr lang="en-US"/>
        </a:p>
      </dgm:t>
    </dgm:pt>
    <dgm:pt modelId="{C3290D73-BFD9-4A67-8FCB-3D0DF1313B8A}" type="pres">
      <dgm:prSet presAssocID="{8D1BCD80-A289-4753-89A9-08E3EDA9B073}" presName="rootConnector" presStyleLbl="node3" presStyleIdx="0" presStyleCnt="5"/>
      <dgm:spPr/>
      <dgm:t>
        <a:bodyPr/>
        <a:lstStyle/>
        <a:p>
          <a:endParaRPr lang="en-US"/>
        </a:p>
      </dgm:t>
    </dgm:pt>
    <dgm:pt modelId="{66662B3B-A753-48A5-B3D4-D7BB7B643BD7}" type="pres">
      <dgm:prSet presAssocID="{8D1BCD80-A289-4753-89A9-08E3EDA9B073}" presName="hierChild4" presStyleCnt="0"/>
      <dgm:spPr/>
    </dgm:pt>
    <dgm:pt modelId="{7B5DA1BE-0204-4B21-8F63-9C30CAB78CAB}" type="pres">
      <dgm:prSet presAssocID="{8D1BCD80-A289-4753-89A9-08E3EDA9B073}" presName="hierChild5" presStyleCnt="0"/>
      <dgm:spPr/>
    </dgm:pt>
    <dgm:pt modelId="{5E27DEE9-48D6-4144-8DA7-3EAD052FB58B}" type="pres">
      <dgm:prSet presAssocID="{A988EA30-FD68-49C6-9A61-7B07355B1465}" presName="Name37" presStyleLbl="parChTrans1D3" presStyleIdx="1" presStyleCnt="5"/>
      <dgm:spPr/>
      <dgm:t>
        <a:bodyPr/>
        <a:lstStyle/>
        <a:p>
          <a:endParaRPr lang="en-US"/>
        </a:p>
      </dgm:t>
    </dgm:pt>
    <dgm:pt modelId="{99870BF6-37D2-4A0D-8249-B878952CC92C}" type="pres">
      <dgm:prSet presAssocID="{F9DC2850-A1F8-4A92-AE32-EAC5B9DF17F0}" presName="hierRoot2" presStyleCnt="0">
        <dgm:presLayoutVars>
          <dgm:hierBranch val="init"/>
        </dgm:presLayoutVars>
      </dgm:prSet>
      <dgm:spPr/>
    </dgm:pt>
    <dgm:pt modelId="{E4C11842-F4CC-4B9F-9A31-FAF730E62C88}" type="pres">
      <dgm:prSet presAssocID="{F9DC2850-A1F8-4A92-AE32-EAC5B9DF17F0}" presName="rootComposite" presStyleCnt="0"/>
      <dgm:spPr/>
    </dgm:pt>
    <dgm:pt modelId="{37ADFEE9-796F-4466-A81D-829AC3C962AE}" type="pres">
      <dgm:prSet presAssocID="{F9DC2850-A1F8-4A92-AE32-EAC5B9DF17F0}" presName="rootText" presStyleLbl="node3" presStyleIdx="1" presStyleCnt="5" custScaleX="127465" custLinFactNeighborX="-13726">
        <dgm:presLayoutVars>
          <dgm:chPref val="3"/>
        </dgm:presLayoutVars>
      </dgm:prSet>
      <dgm:spPr/>
      <dgm:t>
        <a:bodyPr/>
        <a:lstStyle/>
        <a:p>
          <a:endParaRPr lang="en-US"/>
        </a:p>
      </dgm:t>
    </dgm:pt>
    <dgm:pt modelId="{AAE3E057-C405-4F76-826F-BD4703BD011E}" type="pres">
      <dgm:prSet presAssocID="{F9DC2850-A1F8-4A92-AE32-EAC5B9DF17F0}" presName="rootConnector" presStyleLbl="node3" presStyleIdx="1" presStyleCnt="5"/>
      <dgm:spPr/>
      <dgm:t>
        <a:bodyPr/>
        <a:lstStyle/>
        <a:p>
          <a:endParaRPr lang="en-US"/>
        </a:p>
      </dgm:t>
    </dgm:pt>
    <dgm:pt modelId="{5ED61AE5-70DE-4D38-B31D-AF77A3652BE4}" type="pres">
      <dgm:prSet presAssocID="{F9DC2850-A1F8-4A92-AE32-EAC5B9DF17F0}" presName="hierChild4" presStyleCnt="0"/>
      <dgm:spPr/>
    </dgm:pt>
    <dgm:pt modelId="{A4D3CAAB-46EC-4129-BBB2-16AA23B0A748}" type="pres">
      <dgm:prSet presAssocID="{F9DC2850-A1F8-4A92-AE32-EAC5B9DF17F0}" presName="hierChild5" presStyleCnt="0"/>
      <dgm:spPr/>
    </dgm:pt>
    <dgm:pt modelId="{2694BE38-920F-402F-BE0E-6FBCA51372D2}" type="pres">
      <dgm:prSet presAssocID="{29C4A01F-4E49-4CD0-9201-7A97613D22C6}" presName="Name37" presStyleLbl="parChTrans1D3" presStyleIdx="2" presStyleCnt="5"/>
      <dgm:spPr/>
      <dgm:t>
        <a:bodyPr/>
        <a:lstStyle/>
        <a:p>
          <a:endParaRPr lang="en-US"/>
        </a:p>
      </dgm:t>
    </dgm:pt>
    <dgm:pt modelId="{A18BFB93-E78C-498A-A6D6-4A9745ED008D}" type="pres">
      <dgm:prSet presAssocID="{49BED9FC-E480-42C4-B6AE-83FCFB888053}" presName="hierRoot2" presStyleCnt="0">
        <dgm:presLayoutVars>
          <dgm:hierBranch val="init"/>
        </dgm:presLayoutVars>
      </dgm:prSet>
      <dgm:spPr/>
    </dgm:pt>
    <dgm:pt modelId="{BCB48B50-88D9-42DD-B418-934121BD6244}" type="pres">
      <dgm:prSet presAssocID="{49BED9FC-E480-42C4-B6AE-83FCFB888053}" presName="rootComposite" presStyleCnt="0"/>
      <dgm:spPr/>
    </dgm:pt>
    <dgm:pt modelId="{B76F5259-13ED-429A-ACE4-6710D87CA642}" type="pres">
      <dgm:prSet presAssocID="{49BED9FC-E480-42C4-B6AE-83FCFB888053}" presName="rootText" presStyleLbl="node3" presStyleIdx="2" presStyleCnt="5" custScaleX="127465" custLinFactNeighborX="-13726">
        <dgm:presLayoutVars>
          <dgm:chPref val="3"/>
        </dgm:presLayoutVars>
      </dgm:prSet>
      <dgm:spPr/>
      <dgm:t>
        <a:bodyPr/>
        <a:lstStyle/>
        <a:p>
          <a:endParaRPr lang="en-US"/>
        </a:p>
      </dgm:t>
    </dgm:pt>
    <dgm:pt modelId="{D5886ADF-AE10-4913-8EBA-4DDEA33634CD}" type="pres">
      <dgm:prSet presAssocID="{49BED9FC-E480-42C4-B6AE-83FCFB888053}" presName="rootConnector" presStyleLbl="node3" presStyleIdx="2" presStyleCnt="5"/>
      <dgm:spPr/>
      <dgm:t>
        <a:bodyPr/>
        <a:lstStyle/>
        <a:p>
          <a:endParaRPr lang="en-US"/>
        </a:p>
      </dgm:t>
    </dgm:pt>
    <dgm:pt modelId="{EFE12D73-3069-420D-8DD2-06D2E8921ECC}" type="pres">
      <dgm:prSet presAssocID="{49BED9FC-E480-42C4-B6AE-83FCFB888053}" presName="hierChild4" presStyleCnt="0"/>
      <dgm:spPr/>
    </dgm:pt>
    <dgm:pt modelId="{12987071-E7FF-4447-B17E-5702B28183DC}" type="pres">
      <dgm:prSet presAssocID="{49BED9FC-E480-42C4-B6AE-83FCFB888053}" presName="hierChild5" presStyleCnt="0"/>
      <dgm:spPr/>
    </dgm:pt>
    <dgm:pt modelId="{7F37F89A-73E1-495F-ADC3-43C17222322E}" type="pres">
      <dgm:prSet presAssocID="{84BB3171-D547-4EE0-975C-B1EE37E294B3}" presName="hierChild5" presStyleCnt="0"/>
      <dgm:spPr/>
    </dgm:pt>
    <dgm:pt modelId="{A1FC3926-C5DC-415A-998E-07DE6B4721B4}" type="pres">
      <dgm:prSet presAssocID="{881E1EED-3ABE-4B57-A992-77DB54D31452}" presName="Name37" presStyleLbl="parChTrans1D2" presStyleIdx="1" presStyleCnt="4"/>
      <dgm:spPr/>
      <dgm:t>
        <a:bodyPr/>
        <a:lstStyle/>
        <a:p>
          <a:endParaRPr lang="en-US"/>
        </a:p>
      </dgm:t>
    </dgm:pt>
    <dgm:pt modelId="{DD45321E-AD1E-46A4-8308-7B74C6A0E9E7}" type="pres">
      <dgm:prSet presAssocID="{B587D8A3-6776-4852-8225-AA7C13B9DC0C}" presName="hierRoot2" presStyleCnt="0">
        <dgm:presLayoutVars>
          <dgm:hierBranch val="init"/>
        </dgm:presLayoutVars>
      </dgm:prSet>
      <dgm:spPr/>
    </dgm:pt>
    <dgm:pt modelId="{8C502452-1125-463D-817B-E417F07B5B52}" type="pres">
      <dgm:prSet presAssocID="{B587D8A3-6776-4852-8225-AA7C13B9DC0C}" presName="rootComposite" presStyleCnt="0"/>
      <dgm:spPr/>
    </dgm:pt>
    <dgm:pt modelId="{F5D57871-8BD2-4D87-A9C1-CD2E85AB2063}" type="pres">
      <dgm:prSet presAssocID="{B587D8A3-6776-4852-8225-AA7C13B9DC0C}" presName="rootText" presStyleLbl="node2" presStyleIdx="1" presStyleCnt="3" custScaleX="161020">
        <dgm:presLayoutVars>
          <dgm:chPref val="3"/>
        </dgm:presLayoutVars>
      </dgm:prSet>
      <dgm:spPr/>
      <dgm:t>
        <a:bodyPr/>
        <a:lstStyle/>
        <a:p>
          <a:endParaRPr lang="en-US"/>
        </a:p>
      </dgm:t>
    </dgm:pt>
    <dgm:pt modelId="{6A5C9377-EB34-4F1F-B069-93002837CDBD}" type="pres">
      <dgm:prSet presAssocID="{B587D8A3-6776-4852-8225-AA7C13B9DC0C}" presName="rootConnector" presStyleLbl="node2" presStyleIdx="1" presStyleCnt="3"/>
      <dgm:spPr/>
      <dgm:t>
        <a:bodyPr/>
        <a:lstStyle/>
        <a:p>
          <a:endParaRPr lang="en-US"/>
        </a:p>
      </dgm:t>
    </dgm:pt>
    <dgm:pt modelId="{37EF3606-D103-4413-9A2E-D2D1C2690E3B}" type="pres">
      <dgm:prSet presAssocID="{B587D8A3-6776-4852-8225-AA7C13B9DC0C}" presName="hierChild4" presStyleCnt="0"/>
      <dgm:spPr/>
    </dgm:pt>
    <dgm:pt modelId="{368D5737-F7B5-4C2A-B129-6547AEFC904B}" type="pres">
      <dgm:prSet presAssocID="{240F6E0C-E67B-42B0-A75D-E71D89E87D2F}" presName="Name37" presStyleLbl="parChTrans1D3" presStyleIdx="3" presStyleCnt="5"/>
      <dgm:spPr/>
      <dgm:t>
        <a:bodyPr/>
        <a:lstStyle/>
        <a:p>
          <a:endParaRPr lang="en-US"/>
        </a:p>
      </dgm:t>
    </dgm:pt>
    <dgm:pt modelId="{A97C44DF-341B-4403-B3D4-147E52353EE3}" type="pres">
      <dgm:prSet presAssocID="{7956E139-486C-4C54-9B1D-A6EDA4C9F310}" presName="hierRoot2" presStyleCnt="0">
        <dgm:presLayoutVars>
          <dgm:hierBranch val="init"/>
        </dgm:presLayoutVars>
      </dgm:prSet>
      <dgm:spPr/>
    </dgm:pt>
    <dgm:pt modelId="{D6BC9856-6E53-4967-85B3-8604A5AE16C9}" type="pres">
      <dgm:prSet presAssocID="{7956E139-486C-4C54-9B1D-A6EDA4C9F310}" presName="rootComposite" presStyleCnt="0"/>
      <dgm:spPr/>
    </dgm:pt>
    <dgm:pt modelId="{E0E95209-3916-41DD-AD26-1904A76D73DD}" type="pres">
      <dgm:prSet presAssocID="{7956E139-486C-4C54-9B1D-A6EDA4C9F310}" presName="rootText" presStyleLbl="node3" presStyleIdx="3" presStyleCnt="5" custScaleX="127465" custLinFactNeighborX="-9064">
        <dgm:presLayoutVars>
          <dgm:chPref val="3"/>
        </dgm:presLayoutVars>
      </dgm:prSet>
      <dgm:spPr/>
      <dgm:t>
        <a:bodyPr/>
        <a:lstStyle/>
        <a:p>
          <a:endParaRPr lang="en-US"/>
        </a:p>
      </dgm:t>
    </dgm:pt>
    <dgm:pt modelId="{070E9EB2-9602-4AB8-8171-0B5527F4082B}" type="pres">
      <dgm:prSet presAssocID="{7956E139-486C-4C54-9B1D-A6EDA4C9F310}" presName="rootConnector" presStyleLbl="node3" presStyleIdx="3" presStyleCnt="5"/>
      <dgm:spPr/>
      <dgm:t>
        <a:bodyPr/>
        <a:lstStyle/>
        <a:p>
          <a:endParaRPr lang="en-US"/>
        </a:p>
      </dgm:t>
    </dgm:pt>
    <dgm:pt modelId="{5A8CC298-7532-4F4B-80C6-EDB5F428A4BF}" type="pres">
      <dgm:prSet presAssocID="{7956E139-486C-4C54-9B1D-A6EDA4C9F310}" presName="hierChild4" presStyleCnt="0"/>
      <dgm:spPr/>
    </dgm:pt>
    <dgm:pt modelId="{5CB3CD16-9B31-48CB-8A7E-6E0F415124C8}" type="pres">
      <dgm:prSet presAssocID="{7956E139-486C-4C54-9B1D-A6EDA4C9F310}" presName="hierChild5" presStyleCnt="0"/>
      <dgm:spPr/>
    </dgm:pt>
    <dgm:pt modelId="{D4AE8B38-9747-4B79-92E8-6BCB0FA608D4}" type="pres">
      <dgm:prSet presAssocID="{B587D8A3-6776-4852-8225-AA7C13B9DC0C}" presName="hierChild5" presStyleCnt="0"/>
      <dgm:spPr/>
    </dgm:pt>
    <dgm:pt modelId="{3207232B-595E-4876-8766-9B58F1C7AC0F}" type="pres">
      <dgm:prSet presAssocID="{02887B1B-6669-45CF-A76D-BE5BD8206A15}" presName="Name37" presStyleLbl="parChTrans1D2" presStyleIdx="2" presStyleCnt="4"/>
      <dgm:spPr/>
      <dgm:t>
        <a:bodyPr/>
        <a:lstStyle/>
        <a:p>
          <a:endParaRPr lang="en-US"/>
        </a:p>
      </dgm:t>
    </dgm:pt>
    <dgm:pt modelId="{FB774252-28BB-40F2-B325-AC7C3A8667DE}" type="pres">
      <dgm:prSet presAssocID="{10AEF509-0A3B-4458-8C0A-F259DAE55B32}" presName="hierRoot2" presStyleCnt="0">
        <dgm:presLayoutVars>
          <dgm:hierBranch val="init"/>
        </dgm:presLayoutVars>
      </dgm:prSet>
      <dgm:spPr/>
    </dgm:pt>
    <dgm:pt modelId="{5FC9EB61-0CDA-4A57-B705-F1AA84865C70}" type="pres">
      <dgm:prSet presAssocID="{10AEF509-0A3B-4458-8C0A-F259DAE55B32}" presName="rootComposite" presStyleCnt="0"/>
      <dgm:spPr/>
    </dgm:pt>
    <dgm:pt modelId="{E331FF3E-15EF-46F8-B3B4-0A42A335B93A}" type="pres">
      <dgm:prSet presAssocID="{10AEF509-0A3B-4458-8C0A-F259DAE55B32}" presName="rootText" presStyleLbl="node2" presStyleIdx="2" presStyleCnt="3" custScaleX="161020">
        <dgm:presLayoutVars>
          <dgm:chPref val="3"/>
        </dgm:presLayoutVars>
      </dgm:prSet>
      <dgm:spPr/>
      <dgm:t>
        <a:bodyPr/>
        <a:lstStyle/>
        <a:p>
          <a:endParaRPr lang="en-US"/>
        </a:p>
      </dgm:t>
    </dgm:pt>
    <dgm:pt modelId="{306C9AEB-4C3B-4A3E-A658-50B1C2A674C6}" type="pres">
      <dgm:prSet presAssocID="{10AEF509-0A3B-4458-8C0A-F259DAE55B32}" presName="rootConnector" presStyleLbl="node2" presStyleIdx="2" presStyleCnt="3"/>
      <dgm:spPr/>
      <dgm:t>
        <a:bodyPr/>
        <a:lstStyle/>
        <a:p>
          <a:endParaRPr lang="en-US"/>
        </a:p>
      </dgm:t>
    </dgm:pt>
    <dgm:pt modelId="{1BC79899-5DBE-47D9-B19F-59DEFDA43A3E}" type="pres">
      <dgm:prSet presAssocID="{10AEF509-0A3B-4458-8C0A-F259DAE55B32}" presName="hierChild4" presStyleCnt="0"/>
      <dgm:spPr/>
    </dgm:pt>
    <dgm:pt modelId="{2E28E21A-E6D3-41E8-A3B2-B020993C6E8D}" type="pres">
      <dgm:prSet presAssocID="{40D686E1-B42B-44A0-8743-8EB94A98D441}" presName="Name37" presStyleLbl="parChTrans1D3" presStyleIdx="4" presStyleCnt="5"/>
      <dgm:spPr/>
      <dgm:t>
        <a:bodyPr/>
        <a:lstStyle/>
        <a:p>
          <a:endParaRPr lang="en-US"/>
        </a:p>
      </dgm:t>
    </dgm:pt>
    <dgm:pt modelId="{30027031-90F8-46D3-BBC9-EA7F579286E0}" type="pres">
      <dgm:prSet presAssocID="{7B70AD0C-F223-4DB8-A68D-79D191D4A06E}" presName="hierRoot2" presStyleCnt="0">
        <dgm:presLayoutVars>
          <dgm:hierBranch val="init"/>
        </dgm:presLayoutVars>
      </dgm:prSet>
      <dgm:spPr/>
    </dgm:pt>
    <dgm:pt modelId="{5C8A4435-E59D-4449-972A-6C2024249CF7}" type="pres">
      <dgm:prSet presAssocID="{7B70AD0C-F223-4DB8-A68D-79D191D4A06E}" presName="rootComposite" presStyleCnt="0"/>
      <dgm:spPr/>
    </dgm:pt>
    <dgm:pt modelId="{87D6A031-FE8B-4CA6-B255-C3F3D18B355E}" type="pres">
      <dgm:prSet presAssocID="{7B70AD0C-F223-4DB8-A68D-79D191D4A06E}" presName="rootText" presStyleLbl="node3" presStyleIdx="4" presStyleCnt="5" custScaleX="127465" custLinFactNeighborX="-11842">
        <dgm:presLayoutVars>
          <dgm:chPref val="3"/>
        </dgm:presLayoutVars>
      </dgm:prSet>
      <dgm:spPr/>
      <dgm:t>
        <a:bodyPr/>
        <a:lstStyle/>
        <a:p>
          <a:endParaRPr lang="en-US"/>
        </a:p>
      </dgm:t>
    </dgm:pt>
    <dgm:pt modelId="{301F5365-2CB2-4E0E-BF3B-FE703FC08734}" type="pres">
      <dgm:prSet presAssocID="{7B70AD0C-F223-4DB8-A68D-79D191D4A06E}" presName="rootConnector" presStyleLbl="node3" presStyleIdx="4" presStyleCnt="5"/>
      <dgm:spPr/>
      <dgm:t>
        <a:bodyPr/>
        <a:lstStyle/>
        <a:p>
          <a:endParaRPr lang="en-US"/>
        </a:p>
      </dgm:t>
    </dgm:pt>
    <dgm:pt modelId="{D0577D8F-A2AF-4EDC-94D2-AC0E338E1F49}" type="pres">
      <dgm:prSet presAssocID="{7B70AD0C-F223-4DB8-A68D-79D191D4A06E}" presName="hierChild4" presStyleCnt="0"/>
      <dgm:spPr/>
    </dgm:pt>
    <dgm:pt modelId="{55D2F304-7AB5-4034-8D97-1CD74549AB7A}" type="pres">
      <dgm:prSet presAssocID="{7B70AD0C-F223-4DB8-A68D-79D191D4A06E}" presName="hierChild5" presStyleCnt="0"/>
      <dgm:spPr/>
    </dgm:pt>
    <dgm:pt modelId="{BEEC5B5F-AD4E-4AD4-BBE3-9F3B7849911E}" type="pres">
      <dgm:prSet presAssocID="{10AEF509-0A3B-4458-8C0A-F259DAE55B32}" presName="hierChild5" presStyleCnt="0"/>
      <dgm:spPr/>
    </dgm:pt>
    <dgm:pt modelId="{9B3A79EC-A38F-41E8-8A20-42CCE86F632F}" type="pres">
      <dgm:prSet presAssocID="{51097EB1-516E-4EC7-BD68-83E33CAF397F}" presName="hierChild3" presStyleCnt="0"/>
      <dgm:spPr/>
    </dgm:pt>
    <dgm:pt modelId="{831616C0-0F4D-4933-9F50-7F2EE71A2384}" type="pres">
      <dgm:prSet presAssocID="{CF26113D-6A0A-4713-86CC-7FD228261CD3}" presName="Name111" presStyleLbl="parChTrans1D2" presStyleIdx="3" presStyleCnt="4"/>
      <dgm:spPr/>
      <dgm:t>
        <a:bodyPr/>
        <a:lstStyle/>
        <a:p>
          <a:endParaRPr lang="en-US"/>
        </a:p>
      </dgm:t>
    </dgm:pt>
    <dgm:pt modelId="{4A47885C-441B-4B81-A26C-328F54C6D03B}" type="pres">
      <dgm:prSet presAssocID="{0017812B-5907-4432-A506-F7FBB4CAC3A5}" presName="hierRoot3" presStyleCnt="0">
        <dgm:presLayoutVars>
          <dgm:hierBranch val="init"/>
        </dgm:presLayoutVars>
      </dgm:prSet>
      <dgm:spPr/>
    </dgm:pt>
    <dgm:pt modelId="{B897F028-0807-4494-B7EF-0FE259C76D69}" type="pres">
      <dgm:prSet presAssocID="{0017812B-5907-4432-A506-F7FBB4CAC3A5}" presName="rootComposite3" presStyleCnt="0"/>
      <dgm:spPr/>
    </dgm:pt>
    <dgm:pt modelId="{AB5AFCE7-F2E3-402A-BCC2-EA5EE8A88DAB}" type="pres">
      <dgm:prSet presAssocID="{0017812B-5907-4432-A506-F7FBB4CAC3A5}" presName="rootText3" presStyleLbl="asst1" presStyleIdx="0" presStyleCnt="1" custScaleX="206242">
        <dgm:presLayoutVars>
          <dgm:chPref val="3"/>
        </dgm:presLayoutVars>
      </dgm:prSet>
      <dgm:spPr/>
      <dgm:t>
        <a:bodyPr/>
        <a:lstStyle/>
        <a:p>
          <a:endParaRPr lang="en-US"/>
        </a:p>
      </dgm:t>
    </dgm:pt>
    <dgm:pt modelId="{E84E4821-DB83-48D7-8502-0B886EB4E5FF}" type="pres">
      <dgm:prSet presAssocID="{0017812B-5907-4432-A506-F7FBB4CAC3A5}" presName="rootConnector3" presStyleLbl="asst1" presStyleIdx="0" presStyleCnt="1"/>
      <dgm:spPr/>
      <dgm:t>
        <a:bodyPr/>
        <a:lstStyle/>
        <a:p>
          <a:endParaRPr lang="en-US"/>
        </a:p>
      </dgm:t>
    </dgm:pt>
    <dgm:pt modelId="{509C2BA4-93FD-4033-82CB-2EF3E94E0FBF}" type="pres">
      <dgm:prSet presAssocID="{0017812B-5907-4432-A506-F7FBB4CAC3A5}" presName="hierChild6" presStyleCnt="0"/>
      <dgm:spPr/>
    </dgm:pt>
    <dgm:pt modelId="{108A27C0-18C1-47E9-8285-33285E703796}" type="pres">
      <dgm:prSet presAssocID="{0017812B-5907-4432-A506-F7FBB4CAC3A5}" presName="hierChild7" presStyleCnt="0"/>
      <dgm:spPr/>
    </dgm:pt>
  </dgm:ptLst>
  <dgm:cxnLst>
    <dgm:cxn modelId="{AC942D52-ED29-455C-BDA0-6D38E57DB08C}" type="presOf" srcId="{51097EB1-516E-4EC7-BD68-83E33CAF397F}" destId="{44573FFB-DAE9-462A-BBAB-A7460594A8F6}" srcOrd="0" destOrd="0" presId="urn:microsoft.com/office/officeart/2005/8/layout/orgChart1"/>
    <dgm:cxn modelId="{BA67E734-5A6C-45BB-81BD-5827BE5B2760}" type="presOf" srcId="{10AEF509-0A3B-4458-8C0A-F259DAE55B32}" destId="{E331FF3E-15EF-46F8-B3B4-0A42A335B93A}" srcOrd="0" destOrd="0" presId="urn:microsoft.com/office/officeart/2005/8/layout/orgChart1"/>
    <dgm:cxn modelId="{F4C8EBF5-0106-40CE-A899-0CFEABB5DA74}" type="presOf" srcId="{F9DC2850-A1F8-4A92-AE32-EAC5B9DF17F0}" destId="{37ADFEE9-796F-4466-A81D-829AC3C962AE}" srcOrd="0" destOrd="0" presId="urn:microsoft.com/office/officeart/2005/8/layout/orgChart1"/>
    <dgm:cxn modelId="{1ECC2A3F-9427-47BE-973F-4DCFD4462726}" srcId="{84BB3171-D547-4EE0-975C-B1EE37E294B3}" destId="{8D1BCD80-A289-4753-89A9-08E3EDA9B073}" srcOrd="0" destOrd="0" parTransId="{40304D92-845E-4959-9D9D-38DEB2DD43BB}" sibTransId="{A053173E-12A6-463F-95A3-93FDEB2B57AA}"/>
    <dgm:cxn modelId="{32414A1F-C67A-466E-9F15-ABFFBB5DEE83}" srcId="{84BB3171-D547-4EE0-975C-B1EE37E294B3}" destId="{F9DC2850-A1F8-4A92-AE32-EAC5B9DF17F0}" srcOrd="1" destOrd="0" parTransId="{A988EA30-FD68-49C6-9A61-7B07355B1465}" sibTransId="{13A38596-ECDE-4D8A-913E-0DA209FA83A0}"/>
    <dgm:cxn modelId="{86AB8A4A-5163-40D6-9D79-44C55EF152FF}" type="presOf" srcId="{84BB3171-D547-4EE0-975C-B1EE37E294B3}" destId="{F7EFF19D-C7A1-45EF-A642-85720BC4F226}" srcOrd="1" destOrd="0" presId="urn:microsoft.com/office/officeart/2005/8/layout/orgChart1"/>
    <dgm:cxn modelId="{EDF8F86F-F044-481F-9009-38C956F8ADB2}" type="presOf" srcId="{CF26113D-6A0A-4713-86CC-7FD228261CD3}" destId="{831616C0-0F4D-4933-9F50-7F2EE71A2384}" srcOrd="0" destOrd="0" presId="urn:microsoft.com/office/officeart/2005/8/layout/orgChart1"/>
    <dgm:cxn modelId="{14324B56-138A-4237-BEE9-1F51A2CC659A}" type="presOf" srcId="{B587D8A3-6776-4852-8225-AA7C13B9DC0C}" destId="{F5D57871-8BD2-4D87-A9C1-CD2E85AB2063}" srcOrd="0" destOrd="0" presId="urn:microsoft.com/office/officeart/2005/8/layout/orgChart1"/>
    <dgm:cxn modelId="{C9EE75AF-D0E3-4D8C-AA19-1C7BB3012671}" type="presOf" srcId="{84BB3171-D547-4EE0-975C-B1EE37E294B3}" destId="{8F3A91CF-B24C-4BE9-ADFD-AD19EC7C71CC}" srcOrd="0" destOrd="0" presId="urn:microsoft.com/office/officeart/2005/8/layout/orgChart1"/>
    <dgm:cxn modelId="{26D4ABF9-F7A2-4603-BF3F-FB99526ABB6C}" srcId="{10AEF509-0A3B-4458-8C0A-F259DAE55B32}" destId="{7B70AD0C-F223-4DB8-A68D-79D191D4A06E}" srcOrd="0" destOrd="0" parTransId="{40D686E1-B42B-44A0-8743-8EB94A98D441}" sibTransId="{E7A1BC85-48DD-4604-9825-CB1B518A4030}"/>
    <dgm:cxn modelId="{8528D0A5-9952-44AF-9548-151C25BE1C55}" type="presOf" srcId="{0017812B-5907-4432-A506-F7FBB4CAC3A5}" destId="{E84E4821-DB83-48D7-8502-0B886EB4E5FF}" srcOrd="1" destOrd="0" presId="urn:microsoft.com/office/officeart/2005/8/layout/orgChart1"/>
    <dgm:cxn modelId="{5BC6F72E-F882-491F-A257-D64EA3A9DF5F}" type="presOf" srcId="{51097EB1-516E-4EC7-BD68-83E33CAF397F}" destId="{D4D77FF8-A099-4EBC-B6AB-BA6A9371657F}" srcOrd="1" destOrd="0" presId="urn:microsoft.com/office/officeart/2005/8/layout/orgChart1"/>
    <dgm:cxn modelId="{CDC71884-BD12-4F80-9D01-DDD73DE14C40}" srcId="{51097EB1-516E-4EC7-BD68-83E33CAF397F}" destId="{0017812B-5907-4432-A506-F7FBB4CAC3A5}" srcOrd="0" destOrd="0" parTransId="{CF26113D-6A0A-4713-86CC-7FD228261CD3}" sibTransId="{66EFC955-7364-4B61-9BAC-70C958FBB4B1}"/>
    <dgm:cxn modelId="{DA808EFE-B875-4667-BBCF-B1CA4BF502BD}" type="presOf" srcId="{40304D92-845E-4959-9D9D-38DEB2DD43BB}" destId="{3251666E-BD92-4284-82F8-25ACE8838765}" srcOrd="0" destOrd="0" presId="urn:microsoft.com/office/officeart/2005/8/layout/orgChart1"/>
    <dgm:cxn modelId="{7EFF92B1-2D79-41C9-B7A0-9BBBECDC05FE}" type="presOf" srcId="{240F6E0C-E67B-42B0-A75D-E71D89E87D2F}" destId="{368D5737-F7B5-4C2A-B129-6547AEFC904B}" srcOrd="0" destOrd="0" presId="urn:microsoft.com/office/officeart/2005/8/layout/orgChart1"/>
    <dgm:cxn modelId="{47B3521C-859B-4CAB-8B46-9E166C21E8CC}" type="presOf" srcId="{B587D8A3-6776-4852-8225-AA7C13B9DC0C}" destId="{6A5C9377-EB34-4F1F-B069-93002837CDBD}" srcOrd="1" destOrd="0" presId="urn:microsoft.com/office/officeart/2005/8/layout/orgChart1"/>
    <dgm:cxn modelId="{14899477-5E91-4642-9B58-28C8E4069EE9}" type="presOf" srcId="{02887B1B-6669-45CF-A76D-BE5BD8206A15}" destId="{3207232B-595E-4876-8766-9B58F1C7AC0F}" srcOrd="0" destOrd="0" presId="urn:microsoft.com/office/officeart/2005/8/layout/orgChart1"/>
    <dgm:cxn modelId="{1A4839F1-D717-4855-A82B-A4DD533E264E}" type="presOf" srcId="{40D686E1-B42B-44A0-8743-8EB94A98D441}" destId="{2E28E21A-E6D3-41E8-A3B2-B020993C6E8D}" srcOrd="0" destOrd="0" presId="urn:microsoft.com/office/officeart/2005/8/layout/orgChart1"/>
    <dgm:cxn modelId="{9711C3EA-4A92-4762-B8BE-D0E3B6FB30E1}" srcId="{7A02260D-2D79-48F4-BBE6-5BA4879B0CE3}" destId="{51097EB1-516E-4EC7-BD68-83E33CAF397F}" srcOrd="0" destOrd="0" parTransId="{7A2E801E-9373-4173-B020-8195E09C8BB8}" sibTransId="{469E5092-8C79-4049-9B8F-29CF9F271070}"/>
    <dgm:cxn modelId="{52D10D54-5D4F-4FB2-9889-41D84FD29DB6}" type="presOf" srcId="{7B70AD0C-F223-4DB8-A68D-79D191D4A06E}" destId="{87D6A031-FE8B-4CA6-B255-C3F3D18B355E}" srcOrd="0" destOrd="0" presId="urn:microsoft.com/office/officeart/2005/8/layout/orgChart1"/>
    <dgm:cxn modelId="{D52D05B6-7778-4DEB-817F-0911306BF27C}" type="presOf" srcId="{49BED9FC-E480-42C4-B6AE-83FCFB888053}" destId="{B76F5259-13ED-429A-ACE4-6710D87CA642}" srcOrd="0" destOrd="0" presId="urn:microsoft.com/office/officeart/2005/8/layout/orgChart1"/>
    <dgm:cxn modelId="{FD9600FC-9809-4E22-AA7A-A9D053D242F6}" srcId="{51097EB1-516E-4EC7-BD68-83E33CAF397F}" destId="{B587D8A3-6776-4852-8225-AA7C13B9DC0C}" srcOrd="2" destOrd="0" parTransId="{881E1EED-3ABE-4B57-A992-77DB54D31452}" sibTransId="{3BFEDC02-F77F-43F2-A5FF-5DF3929D4B1F}"/>
    <dgm:cxn modelId="{7AF565D4-4064-457C-8D5F-FEBAA6177F73}" type="presOf" srcId="{7A02260D-2D79-48F4-BBE6-5BA4879B0CE3}" destId="{1E270467-069D-4549-B306-AD002CDD1837}" srcOrd="0" destOrd="0" presId="urn:microsoft.com/office/officeart/2005/8/layout/orgChart1"/>
    <dgm:cxn modelId="{5EB7BBD4-5856-4A94-9D7F-4788D02C3825}" srcId="{84BB3171-D547-4EE0-975C-B1EE37E294B3}" destId="{49BED9FC-E480-42C4-B6AE-83FCFB888053}" srcOrd="2" destOrd="0" parTransId="{29C4A01F-4E49-4CD0-9201-7A97613D22C6}" sibTransId="{FB60C884-6D1A-45D3-8820-9A3FFEA89F2B}"/>
    <dgm:cxn modelId="{795191DC-3EA1-4980-9938-DAA3A1ECAE16}" type="presOf" srcId="{29C4A01F-4E49-4CD0-9201-7A97613D22C6}" destId="{2694BE38-920F-402F-BE0E-6FBCA51372D2}" srcOrd="0" destOrd="0" presId="urn:microsoft.com/office/officeart/2005/8/layout/orgChart1"/>
    <dgm:cxn modelId="{EFE02B3B-FC76-4AEF-B703-ED394F428A10}" srcId="{51097EB1-516E-4EC7-BD68-83E33CAF397F}" destId="{10AEF509-0A3B-4458-8C0A-F259DAE55B32}" srcOrd="3" destOrd="0" parTransId="{02887B1B-6669-45CF-A76D-BE5BD8206A15}" sibTransId="{69590C64-C2E9-459A-88C0-53D03710D690}"/>
    <dgm:cxn modelId="{A0E9F7C7-AA50-4E3B-A483-F41F6AC1C9E0}" type="presOf" srcId="{7B70AD0C-F223-4DB8-A68D-79D191D4A06E}" destId="{301F5365-2CB2-4E0E-BF3B-FE703FC08734}" srcOrd="1" destOrd="0" presId="urn:microsoft.com/office/officeart/2005/8/layout/orgChart1"/>
    <dgm:cxn modelId="{A3156CFD-975D-4563-8A9D-DDD39F7EA054}" type="presOf" srcId="{32311DAE-60AB-4328-B6C4-AB469884960A}" destId="{656302AA-031A-47B9-B232-3F6F0DA30E04}" srcOrd="0" destOrd="0" presId="urn:microsoft.com/office/officeart/2005/8/layout/orgChart1"/>
    <dgm:cxn modelId="{4B61A2E4-56E5-43A4-BD8D-262AC46F04D6}" type="presOf" srcId="{F9DC2850-A1F8-4A92-AE32-EAC5B9DF17F0}" destId="{AAE3E057-C405-4F76-826F-BD4703BD011E}" srcOrd="1" destOrd="0" presId="urn:microsoft.com/office/officeart/2005/8/layout/orgChart1"/>
    <dgm:cxn modelId="{75303680-BD82-4AAE-8136-5BF421012345}" srcId="{51097EB1-516E-4EC7-BD68-83E33CAF397F}" destId="{84BB3171-D547-4EE0-975C-B1EE37E294B3}" srcOrd="1" destOrd="0" parTransId="{32311DAE-60AB-4328-B6C4-AB469884960A}" sibTransId="{CC95A488-F6CD-45C5-B122-455B1BBEA1E6}"/>
    <dgm:cxn modelId="{E4265DEA-3469-426C-A893-55C4E45E3FBA}" type="presOf" srcId="{10AEF509-0A3B-4458-8C0A-F259DAE55B32}" destId="{306C9AEB-4C3B-4A3E-A658-50B1C2A674C6}" srcOrd="1" destOrd="0" presId="urn:microsoft.com/office/officeart/2005/8/layout/orgChart1"/>
    <dgm:cxn modelId="{2588B698-D60D-46A3-A035-E2EAF53DC1F3}" type="presOf" srcId="{8D1BCD80-A289-4753-89A9-08E3EDA9B073}" destId="{C3290D73-BFD9-4A67-8FCB-3D0DF1313B8A}" srcOrd="1" destOrd="0" presId="urn:microsoft.com/office/officeart/2005/8/layout/orgChart1"/>
    <dgm:cxn modelId="{81AFFD1D-FCD3-49F1-9517-FB7F093A6991}" type="presOf" srcId="{881E1EED-3ABE-4B57-A992-77DB54D31452}" destId="{A1FC3926-C5DC-415A-998E-07DE6B4721B4}" srcOrd="0" destOrd="0" presId="urn:microsoft.com/office/officeart/2005/8/layout/orgChart1"/>
    <dgm:cxn modelId="{1CD3520E-6C52-42CF-810C-03EFEC77A1B5}" type="presOf" srcId="{0017812B-5907-4432-A506-F7FBB4CAC3A5}" destId="{AB5AFCE7-F2E3-402A-BCC2-EA5EE8A88DAB}" srcOrd="0" destOrd="0" presId="urn:microsoft.com/office/officeart/2005/8/layout/orgChart1"/>
    <dgm:cxn modelId="{C04C1948-A5B8-4427-8999-9412FBE7EDAE}" type="presOf" srcId="{A988EA30-FD68-49C6-9A61-7B07355B1465}" destId="{5E27DEE9-48D6-4144-8DA7-3EAD052FB58B}" srcOrd="0" destOrd="0" presId="urn:microsoft.com/office/officeart/2005/8/layout/orgChart1"/>
    <dgm:cxn modelId="{50DECE46-6BD6-4166-A704-D8EABA97CF08}" type="presOf" srcId="{49BED9FC-E480-42C4-B6AE-83FCFB888053}" destId="{D5886ADF-AE10-4913-8EBA-4DDEA33634CD}" srcOrd="1" destOrd="0" presId="urn:microsoft.com/office/officeart/2005/8/layout/orgChart1"/>
    <dgm:cxn modelId="{7EC16AD6-EB79-4002-AB16-FF66ADF69C09}" type="presOf" srcId="{7956E139-486C-4C54-9B1D-A6EDA4C9F310}" destId="{070E9EB2-9602-4AB8-8171-0B5527F4082B}" srcOrd="1" destOrd="0" presId="urn:microsoft.com/office/officeart/2005/8/layout/orgChart1"/>
    <dgm:cxn modelId="{6E349DA3-57C2-4778-8E9A-3989940B23E1}" type="presOf" srcId="{8D1BCD80-A289-4753-89A9-08E3EDA9B073}" destId="{7DDB042D-1936-4908-A4B3-602ACD964BFD}" srcOrd="0" destOrd="0" presId="urn:microsoft.com/office/officeart/2005/8/layout/orgChart1"/>
    <dgm:cxn modelId="{8879D50C-2955-4EFF-973E-E0859EA91009}" type="presOf" srcId="{7956E139-486C-4C54-9B1D-A6EDA4C9F310}" destId="{E0E95209-3916-41DD-AD26-1904A76D73DD}" srcOrd="0" destOrd="0" presId="urn:microsoft.com/office/officeart/2005/8/layout/orgChart1"/>
    <dgm:cxn modelId="{DDA7829A-5185-44C0-A2BE-8D07B03F292F}" srcId="{B587D8A3-6776-4852-8225-AA7C13B9DC0C}" destId="{7956E139-486C-4C54-9B1D-A6EDA4C9F310}" srcOrd="0" destOrd="0" parTransId="{240F6E0C-E67B-42B0-A75D-E71D89E87D2F}" sibTransId="{659CB62A-9D89-4342-8D19-FF04BD144861}"/>
    <dgm:cxn modelId="{ECC90B16-7DB0-4588-9F1F-E0F2A4E9F406}" type="presParOf" srcId="{1E270467-069D-4549-B306-AD002CDD1837}" destId="{1044A5FA-3F18-4CD9-B9A2-F0CD90C76B35}" srcOrd="0" destOrd="0" presId="urn:microsoft.com/office/officeart/2005/8/layout/orgChart1"/>
    <dgm:cxn modelId="{E1F7F67A-8922-4D57-A65B-F1BA2ABDC458}" type="presParOf" srcId="{1044A5FA-3F18-4CD9-B9A2-F0CD90C76B35}" destId="{08402BF0-9877-4F1C-8665-555DED361B1F}" srcOrd="0" destOrd="0" presId="urn:microsoft.com/office/officeart/2005/8/layout/orgChart1"/>
    <dgm:cxn modelId="{C38DB01B-FA09-4344-9C55-D8060EDABD71}" type="presParOf" srcId="{08402BF0-9877-4F1C-8665-555DED361B1F}" destId="{44573FFB-DAE9-462A-BBAB-A7460594A8F6}" srcOrd="0" destOrd="0" presId="urn:microsoft.com/office/officeart/2005/8/layout/orgChart1"/>
    <dgm:cxn modelId="{DA888FB4-C416-4E00-A7AD-5C975841DADF}" type="presParOf" srcId="{08402BF0-9877-4F1C-8665-555DED361B1F}" destId="{D4D77FF8-A099-4EBC-B6AB-BA6A9371657F}" srcOrd="1" destOrd="0" presId="urn:microsoft.com/office/officeart/2005/8/layout/orgChart1"/>
    <dgm:cxn modelId="{948EC9DB-889E-43FF-89C8-C8278E9FA0AF}" type="presParOf" srcId="{1044A5FA-3F18-4CD9-B9A2-F0CD90C76B35}" destId="{765B40D6-F2A3-4170-9507-910C7D698033}" srcOrd="1" destOrd="0" presId="urn:microsoft.com/office/officeart/2005/8/layout/orgChart1"/>
    <dgm:cxn modelId="{E1480E21-100E-4A52-A823-F54C3C357E23}" type="presParOf" srcId="{765B40D6-F2A3-4170-9507-910C7D698033}" destId="{656302AA-031A-47B9-B232-3F6F0DA30E04}" srcOrd="0" destOrd="0" presId="urn:microsoft.com/office/officeart/2005/8/layout/orgChart1"/>
    <dgm:cxn modelId="{C6A8C0A1-E2EB-4A4E-91BC-D6FAAC047778}" type="presParOf" srcId="{765B40D6-F2A3-4170-9507-910C7D698033}" destId="{F734B151-C4A1-4C98-B490-DC0B3A785E4E}" srcOrd="1" destOrd="0" presId="urn:microsoft.com/office/officeart/2005/8/layout/orgChart1"/>
    <dgm:cxn modelId="{4E35A4CB-95F3-4CCF-AAB1-5B2A1174947A}" type="presParOf" srcId="{F734B151-C4A1-4C98-B490-DC0B3A785E4E}" destId="{013E4D27-2F57-489A-A678-F555DC38E1C9}" srcOrd="0" destOrd="0" presId="urn:microsoft.com/office/officeart/2005/8/layout/orgChart1"/>
    <dgm:cxn modelId="{B9CFCE30-6A75-4238-A0C5-D0C2BE743EC5}" type="presParOf" srcId="{013E4D27-2F57-489A-A678-F555DC38E1C9}" destId="{8F3A91CF-B24C-4BE9-ADFD-AD19EC7C71CC}" srcOrd="0" destOrd="0" presId="urn:microsoft.com/office/officeart/2005/8/layout/orgChart1"/>
    <dgm:cxn modelId="{124E2EA0-AD58-4DBF-AFA8-9EC69313E18B}" type="presParOf" srcId="{013E4D27-2F57-489A-A678-F555DC38E1C9}" destId="{F7EFF19D-C7A1-45EF-A642-85720BC4F226}" srcOrd="1" destOrd="0" presId="urn:microsoft.com/office/officeart/2005/8/layout/orgChart1"/>
    <dgm:cxn modelId="{6C86707C-9B4C-4DB0-B18F-BDDE7DCFF187}" type="presParOf" srcId="{F734B151-C4A1-4C98-B490-DC0B3A785E4E}" destId="{1CF3C5E4-A3C1-40E3-A127-C2CD6868E475}" srcOrd="1" destOrd="0" presId="urn:microsoft.com/office/officeart/2005/8/layout/orgChart1"/>
    <dgm:cxn modelId="{584C2236-57AD-4219-AA22-6DB823E0374C}" type="presParOf" srcId="{1CF3C5E4-A3C1-40E3-A127-C2CD6868E475}" destId="{3251666E-BD92-4284-82F8-25ACE8838765}" srcOrd="0" destOrd="0" presId="urn:microsoft.com/office/officeart/2005/8/layout/orgChart1"/>
    <dgm:cxn modelId="{041E57AA-D60C-41D7-91F4-581D1AA5F68A}" type="presParOf" srcId="{1CF3C5E4-A3C1-40E3-A127-C2CD6868E475}" destId="{ACF35240-AE6E-4B9E-BC58-831EA93FC298}" srcOrd="1" destOrd="0" presId="urn:microsoft.com/office/officeart/2005/8/layout/orgChart1"/>
    <dgm:cxn modelId="{A28531D7-C852-4F5F-A564-C735134B9B1F}" type="presParOf" srcId="{ACF35240-AE6E-4B9E-BC58-831EA93FC298}" destId="{EB933958-82AF-4F0A-A016-3EE1E2A5895D}" srcOrd="0" destOrd="0" presId="urn:microsoft.com/office/officeart/2005/8/layout/orgChart1"/>
    <dgm:cxn modelId="{7279D887-8BB1-430E-B769-69A6C9582400}" type="presParOf" srcId="{EB933958-82AF-4F0A-A016-3EE1E2A5895D}" destId="{7DDB042D-1936-4908-A4B3-602ACD964BFD}" srcOrd="0" destOrd="0" presId="urn:microsoft.com/office/officeart/2005/8/layout/orgChart1"/>
    <dgm:cxn modelId="{A1700201-0DA8-44CB-9DD0-3506646DD934}" type="presParOf" srcId="{EB933958-82AF-4F0A-A016-3EE1E2A5895D}" destId="{C3290D73-BFD9-4A67-8FCB-3D0DF1313B8A}" srcOrd="1" destOrd="0" presId="urn:microsoft.com/office/officeart/2005/8/layout/orgChart1"/>
    <dgm:cxn modelId="{E566A6C7-E48B-46E4-B3AE-4DB87D45E32E}" type="presParOf" srcId="{ACF35240-AE6E-4B9E-BC58-831EA93FC298}" destId="{66662B3B-A753-48A5-B3D4-D7BB7B643BD7}" srcOrd="1" destOrd="0" presId="urn:microsoft.com/office/officeart/2005/8/layout/orgChart1"/>
    <dgm:cxn modelId="{B8732A0B-33D9-47AD-B8D2-B70C9F1EC128}" type="presParOf" srcId="{ACF35240-AE6E-4B9E-BC58-831EA93FC298}" destId="{7B5DA1BE-0204-4B21-8F63-9C30CAB78CAB}" srcOrd="2" destOrd="0" presId="urn:microsoft.com/office/officeart/2005/8/layout/orgChart1"/>
    <dgm:cxn modelId="{5D6072F1-9F60-41A5-99C5-56B037BB7997}" type="presParOf" srcId="{1CF3C5E4-A3C1-40E3-A127-C2CD6868E475}" destId="{5E27DEE9-48D6-4144-8DA7-3EAD052FB58B}" srcOrd="2" destOrd="0" presId="urn:microsoft.com/office/officeart/2005/8/layout/orgChart1"/>
    <dgm:cxn modelId="{0EA6147F-2CE6-4D58-A45C-02D7DCE2B621}" type="presParOf" srcId="{1CF3C5E4-A3C1-40E3-A127-C2CD6868E475}" destId="{99870BF6-37D2-4A0D-8249-B878952CC92C}" srcOrd="3" destOrd="0" presId="urn:microsoft.com/office/officeart/2005/8/layout/orgChart1"/>
    <dgm:cxn modelId="{D8C793DB-AE3A-4B45-B6D9-A9511B07079B}" type="presParOf" srcId="{99870BF6-37D2-4A0D-8249-B878952CC92C}" destId="{E4C11842-F4CC-4B9F-9A31-FAF730E62C88}" srcOrd="0" destOrd="0" presId="urn:microsoft.com/office/officeart/2005/8/layout/orgChart1"/>
    <dgm:cxn modelId="{49872820-16DC-4D41-8FCF-559A6E75B25B}" type="presParOf" srcId="{E4C11842-F4CC-4B9F-9A31-FAF730E62C88}" destId="{37ADFEE9-796F-4466-A81D-829AC3C962AE}" srcOrd="0" destOrd="0" presId="urn:microsoft.com/office/officeart/2005/8/layout/orgChart1"/>
    <dgm:cxn modelId="{C8391DC8-1060-47B6-81AD-1FEDC3FDE5F2}" type="presParOf" srcId="{E4C11842-F4CC-4B9F-9A31-FAF730E62C88}" destId="{AAE3E057-C405-4F76-826F-BD4703BD011E}" srcOrd="1" destOrd="0" presId="urn:microsoft.com/office/officeart/2005/8/layout/orgChart1"/>
    <dgm:cxn modelId="{C4A29306-8068-4726-972C-5CC2CE39F897}" type="presParOf" srcId="{99870BF6-37D2-4A0D-8249-B878952CC92C}" destId="{5ED61AE5-70DE-4D38-B31D-AF77A3652BE4}" srcOrd="1" destOrd="0" presId="urn:microsoft.com/office/officeart/2005/8/layout/orgChart1"/>
    <dgm:cxn modelId="{BD94B8A8-78EF-4D36-817B-DA5725BEE5B4}" type="presParOf" srcId="{99870BF6-37D2-4A0D-8249-B878952CC92C}" destId="{A4D3CAAB-46EC-4129-BBB2-16AA23B0A748}" srcOrd="2" destOrd="0" presId="urn:microsoft.com/office/officeart/2005/8/layout/orgChart1"/>
    <dgm:cxn modelId="{E9526D65-4424-4F0E-84CA-37CC82E27227}" type="presParOf" srcId="{1CF3C5E4-A3C1-40E3-A127-C2CD6868E475}" destId="{2694BE38-920F-402F-BE0E-6FBCA51372D2}" srcOrd="4" destOrd="0" presId="urn:microsoft.com/office/officeart/2005/8/layout/orgChart1"/>
    <dgm:cxn modelId="{AAD04772-7DB0-44E2-9EB3-5B28789A6E83}" type="presParOf" srcId="{1CF3C5E4-A3C1-40E3-A127-C2CD6868E475}" destId="{A18BFB93-E78C-498A-A6D6-4A9745ED008D}" srcOrd="5" destOrd="0" presId="urn:microsoft.com/office/officeart/2005/8/layout/orgChart1"/>
    <dgm:cxn modelId="{C1F76BD0-A898-425F-A6DA-C243202D360C}" type="presParOf" srcId="{A18BFB93-E78C-498A-A6D6-4A9745ED008D}" destId="{BCB48B50-88D9-42DD-B418-934121BD6244}" srcOrd="0" destOrd="0" presId="urn:microsoft.com/office/officeart/2005/8/layout/orgChart1"/>
    <dgm:cxn modelId="{19303558-D22C-4ED5-B9DC-5614CE27D409}" type="presParOf" srcId="{BCB48B50-88D9-42DD-B418-934121BD6244}" destId="{B76F5259-13ED-429A-ACE4-6710D87CA642}" srcOrd="0" destOrd="0" presId="urn:microsoft.com/office/officeart/2005/8/layout/orgChart1"/>
    <dgm:cxn modelId="{DCC330B5-CC16-4669-8D42-95BF3279DF6F}" type="presParOf" srcId="{BCB48B50-88D9-42DD-B418-934121BD6244}" destId="{D5886ADF-AE10-4913-8EBA-4DDEA33634CD}" srcOrd="1" destOrd="0" presId="urn:microsoft.com/office/officeart/2005/8/layout/orgChart1"/>
    <dgm:cxn modelId="{3E476809-F13F-4425-83A5-4DD38EC44DC0}" type="presParOf" srcId="{A18BFB93-E78C-498A-A6D6-4A9745ED008D}" destId="{EFE12D73-3069-420D-8DD2-06D2E8921ECC}" srcOrd="1" destOrd="0" presId="urn:microsoft.com/office/officeart/2005/8/layout/orgChart1"/>
    <dgm:cxn modelId="{A30F370E-ACD7-4B02-89C1-16F7D3F07AE6}" type="presParOf" srcId="{A18BFB93-E78C-498A-A6D6-4A9745ED008D}" destId="{12987071-E7FF-4447-B17E-5702B28183DC}" srcOrd="2" destOrd="0" presId="urn:microsoft.com/office/officeart/2005/8/layout/orgChart1"/>
    <dgm:cxn modelId="{E93FAD27-5EA5-4695-BF9A-BED2774A8B50}" type="presParOf" srcId="{F734B151-C4A1-4C98-B490-DC0B3A785E4E}" destId="{7F37F89A-73E1-495F-ADC3-43C17222322E}" srcOrd="2" destOrd="0" presId="urn:microsoft.com/office/officeart/2005/8/layout/orgChart1"/>
    <dgm:cxn modelId="{5CC94765-B268-4AE9-9478-F4477C902E38}" type="presParOf" srcId="{765B40D6-F2A3-4170-9507-910C7D698033}" destId="{A1FC3926-C5DC-415A-998E-07DE6B4721B4}" srcOrd="2" destOrd="0" presId="urn:microsoft.com/office/officeart/2005/8/layout/orgChart1"/>
    <dgm:cxn modelId="{4F70F41E-B4AA-4E4A-9C01-C0E79F08B39B}" type="presParOf" srcId="{765B40D6-F2A3-4170-9507-910C7D698033}" destId="{DD45321E-AD1E-46A4-8308-7B74C6A0E9E7}" srcOrd="3" destOrd="0" presId="urn:microsoft.com/office/officeart/2005/8/layout/orgChart1"/>
    <dgm:cxn modelId="{F428E007-E589-4AAE-96B0-80CBA1E169F9}" type="presParOf" srcId="{DD45321E-AD1E-46A4-8308-7B74C6A0E9E7}" destId="{8C502452-1125-463D-817B-E417F07B5B52}" srcOrd="0" destOrd="0" presId="urn:microsoft.com/office/officeart/2005/8/layout/orgChart1"/>
    <dgm:cxn modelId="{74A8C35E-70B1-429F-914F-5D0F323E1E3F}" type="presParOf" srcId="{8C502452-1125-463D-817B-E417F07B5B52}" destId="{F5D57871-8BD2-4D87-A9C1-CD2E85AB2063}" srcOrd="0" destOrd="0" presId="urn:microsoft.com/office/officeart/2005/8/layout/orgChart1"/>
    <dgm:cxn modelId="{A2C4C551-7303-467C-A816-131B9EBAD2FF}" type="presParOf" srcId="{8C502452-1125-463D-817B-E417F07B5B52}" destId="{6A5C9377-EB34-4F1F-B069-93002837CDBD}" srcOrd="1" destOrd="0" presId="urn:microsoft.com/office/officeart/2005/8/layout/orgChart1"/>
    <dgm:cxn modelId="{F61EF725-5B4B-405D-9064-864E9B9BF626}" type="presParOf" srcId="{DD45321E-AD1E-46A4-8308-7B74C6A0E9E7}" destId="{37EF3606-D103-4413-9A2E-D2D1C2690E3B}" srcOrd="1" destOrd="0" presId="urn:microsoft.com/office/officeart/2005/8/layout/orgChart1"/>
    <dgm:cxn modelId="{33D0711A-5288-4EA8-8045-3CE2F4418557}" type="presParOf" srcId="{37EF3606-D103-4413-9A2E-D2D1C2690E3B}" destId="{368D5737-F7B5-4C2A-B129-6547AEFC904B}" srcOrd="0" destOrd="0" presId="urn:microsoft.com/office/officeart/2005/8/layout/orgChart1"/>
    <dgm:cxn modelId="{96FB9142-8B3D-484B-9506-BF0A78CEE023}" type="presParOf" srcId="{37EF3606-D103-4413-9A2E-D2D1C2690E3B}" destId="{A97C44DF-341B-4403-B3D4-147E52353EE3}" srcOrd="1" destOrd="0" presId="urn:microsoft.com/office/officeart/2005/8/layout/orgChart1"/>
    <dgm:cxn modelId="{345F5B5E-F003-442D-B80C-35A9062356CE}" type="presParOf" srcId="{A97C44DF-341B-4403-B3D4-147E52353EE3}" destId="{D6BC9856-6E53-4967-85B3-8604A5AE16C9}" srcOrd="0" destOrd="0" presId="urn:microsoft.com/office/officeart/2005/8/layout/orgChart1"/>
    <dgm:cxn modelId="{C6E40EDA-261F-417A-AA98-0D51781AFCF4}" type="presParOf" srcId="{D6BC9856-6E53-4967-85B3-8604A5AE16C9}" destId="{E0E95209-3916-41DD-AD26-1904A76D73DD}" srcOrd="0" destOrd="0" presId="urn:microsoft.com/office/officeart/2005/8/layout/orgChart1"/>
    <dgm:cxn modelId="{F52AF665-7A71-4E21-9745-5074ACE616AE}" type="presParOf" srcId="{D6BC9856-6E53-4967-85B3-8604A5AE16C9}" destId="{070E9EB2-9602-4AB8-8171-0B5527F4082B}" srcOrd="1" destOrd="0" presId="urn:microsoft.com/office/officeart/2005/8/layout/orgChart1"/>
    <dgm:cxn modelId="{ADB4BB1D-E337-40C7-AF00-751E6AE2B660}" type="presParOf" srcId="{A97C44DF-341B-4403-B3D4-147E52353EE3}" destId="{5A8CC298-7532-4F4B-80C6-EDB5F428A4BF}" srcOrd="1" destOrd="0" presId="urn:microsoft.com/office/officeart/2005/8/layout/orgChart1"/>
    <dgm:cxn modelId="{F9242F31-2E12-418E-9D1D-392E0644A5AE}" type="presParOf" srcId="{A97C44DF-341B-4403-B3D4-147E52353EE3}" destId="{5CB3CD16-9B31-48CB-8A7E-6E0F415124C8}" srcOrd="2" destOrd="0" presId="urn:microsoft.com/office/officeart/2005/8/layout/orgChart1"/>
    <dgm:cxn modelId="{F6A8F2A0-15B8-4825-8731-F54B1E8CCDD0}" type="presParOf" srcId="{DD45321E-AD1E-46A4-8308-7B74C6A0E9E7}" destId="{D4AE8B38-9747-4B79-92E8-6BCB0FA608D4}" srcOrd="2" destOrd="0" presId="urn:microsoft.com/office/officeart/2005/8/layout/orgChart1"/>
    <dgm:cxn modelId="{A822717C-142D-4D56-9A72-2221D7770A3C}" type="presParOf" srcId="{765B40D6-F2A3-4170-9507-910C7D698033}" destId="{3207232B-595E-4876-8766-9B58F1C7AC0F}" srcOrd="4" destOrd="0" presId="urn:microsoft.com/office/officeart/2005/8/layout/orgChart1"/>
    <dgm:cxn modelId="{41A8C2F0-3C27-4049-804E-4B70F174E024}" type="presParOf" srcId="{765B40D6-F2A3-4170-9507-910C7D698033}" destId="{FB774252-28BB-40F2-B325-AC7C3A8667DE}" srcOrd="5" destOrd="0" presId="urn:microsoft.com/office/officeart/2005/8/layout/orgChart1"/>
    <dgm:cxn modelId="{8BDB018B-97F3-45BE-8BE1-4CCA40165ABE}" type="presParOf" srcId="{FB774252-28BB-40F2-B325-AC7C3A8667DE}" destId="{5FC9EB61-0CDA-4A57-B705-F1AA84865C70}" srcOrd="0" destOrd="0" presId="urn:microsoft.com/office/officeart/2005/8/layout/orgChart1"/>
    <dgm:cxn modelId="{DF4FCF8E-175A-4F75-ACF5-E1288F22E343}" type="presParOf" srcId="{5FC9EB61-0CDA-4A57-B705-F1AA84865C70}" destId="{E331FF3E-15EF-46F8-B3B4-0A42A335B93A}" srcOrd="0" destOrd="0" presId="urn:microsoft.com/office/officeart/2005/8/layout/orgChart1"/>
    <dgm:cxn modelId="{1185AD0F-B047-466F-8D16-6D4071C92C0D}" type="presParOf" srcId="{5FC9EB61-0CDA-4A57-B705-F1AA84865C70}" destId="{306C9AEB-4C3B-4A3E-A658-50B1C2A674C6}" srcOrd="1" destOrd="0" presId="urn:microsoft.com/office/officeart/2005/8/layout/orgChart1"/>
    <dgm:cxn modelId="{AD22FE2F-43BD-45AF-B30D-9C31AE372779}" type="presParOf" srcId="{FB774252-28BB-40F2-B325-AC7C3A8667DE}" destId="{1BC79899-5DBE-47D9-B19F-59DEFDA43A3E}" srcOrd="1" destOrd="0" presId="urn:microsoft.com/office/officeart/2005/8/layout/orgChart1"/>
    <dgm:cxn modelId="{BE3DE3B0-918C-4FF0-8469-B7A455094BEC}" type="presParOf" srcId="{1BC79899-5DBE-47D9-B19F-59DEFDA43A3E}" destId="{2E28E21A-E6D3-41E8-A3B2-B020993C6E8D}" srcOrd="0" destOrd="0" presId="urn:microsoft.com/office/officeart/2005/8/layout/orgChart1"/>
    <dgm:cxn modelId="{15DE16D4-E23F-4D7A-9A7F-62E5790095E9}" type="presParOf" srcId="{1BC79899-5DBE-47D9-B19F-59DEFDA43A3E}" destId="{30027031-90F8-46D3-BBC9-EA7F579286E0}" srcOrd="1" destOrd="0" presId="urn:microsoft.com/office/officeart/2005/8/layout/orgChart1"/>
    <dgm:cxn modelId="{CD635BD7-8C85-48D2-BB39-DCCBA62C1410}" type="presParOf" srcId="{30027031-90F8-46D3-BBC9-EA7F579286E0}" destId="{5C8A4435-E59D-4449-972A-6C2024249CF7}" srcOrd="0" destOrd="0" presId="urn:microsoft.com/office/officeart/2005/8/layout/orgChart1"/>
    <dgm:cxn modelId="{D9A18B56-D984-4418-8AF6-2389913F0581}" type="presParOf" srcId="{5C8A4435-E59D-4449-972A-6C2024249CF7}" destId="{87D6A031-FE8B-4CA6-B255-C3F3D18B355E}" srcOrd="0" destOrd="0" presId="urn:microsoft.com/office/officeart/2005/8/layout/orgChart1"/>
    <dgm:cxn modelId="{0082BE29-BBC2-4C5D-A848-0AB407B3C4D0}" type="presParOf" srcId="{5C8A4435-E59D-4449-972A-6C2024249CF7}" destId="{301F5365-2CB2-4E0E-BF3B-FE703FC08734}" srcOrd="1" destOrd="0" presId="urn:microsoft.com/office/officeart/2005/8/layout/orgChart1"/>
    <dgm:cxn modelId="{54AA51CC-3EDA-4F0A-A21E-AE54CFFC6C56}" type="presParOf" srcId="{30027031-90F8-46D3-BBC9-EA7F579286E0}" destId="{D0577D8F-A2AF-4EDC-94D2-AC0E338E1F49}" srcOrd="1" destOrd="0" presId="urn:microsoft.com/office/officeart/2005/8/layout/orgChart1"/>
    <dgm:cxn modelId="{040BB721-A5DE-46CA-95EF-4462AE447FF5}" type="presParOf" srcId="{30027031-90F8-46D3-BBC9-EA7F579286E0}" destId="{55D2F304-7AB5-4034-8D97-1CD74549AB7A}" srcOrd="2" destOrd="0" presId="urn:microsoft.com/office/officeart/2005/8/layout/orgChart1"/>
    <dgm:cxn modelId="{A768D4AA-5A8F-4337-8116-8BBEBEA2E8BF}" type="presParOf" srcId="{FB774252-28BB-40F2-B325-AC7C3A8667DE}" destId="{BEEC5B5F-AD4E-4AD4-BBE3-9F3B7849911E}" srcOrd="2" destOrd="0" presId="urn:microsoft.com/office/officeart/2005/8/layout/orgChart1"/>
    <dgm:cxn modelId="{8612992C-711A-41B3-A1CD-B1E86622ADC3}" type="presParOf" srcId="{1044A5FA-3F18-4CD9-B9A2-F0CD90C76B35}" destId="{9B3A79EC-A38F-41E8-8A20-42CCE86F632F}" srcOrd="2" destOrd="0" presId="urn:microsoft.com/office/officeart/2005/8/layout/orgChart1"/>
    <dgm:cxn modelId="{0947EDD3-A0C5-4280-83E4-EDE2B1450780}" type="presParOf" srcId="{9B3A79EC-A38F-41E8-8A20-42CCE86F632F}" destId="{831616C0-0F4D-4933-9F50-7F2EE71A2384}" srcOrd="0" destOrd="0" presId="urn:microsoft.com/office/officeart/2005/8/layout/orgChart1"/>
    <dgm:cxn modelId="{8DD86AF1-9610-44F4-82A3-057E8DE17F37}" type="presParOf" srcId="{9B3A79EC-A38F-41E8-8A20-42CCE86F632F}" destId="{4A47885C-441B-4B81-A26C-328F54C6D03B}" srcOrd="1" destOrd="0" presId="urn:microsoft.com/office/officeart/2005/8/layout/orgChart1"/>
    <dgm:cxn modelId="{02A25DAD-B18C-4BBE-B376-09FCF555E999}" type="presParOf" srcId="{4A47885C-441B-4B81-A26C-328F54C6D03B}" destId="{B897F028-0807-4494-B7EF-0FE259C76D69}" srcOrd="0" destOrd="0" presId="urn:microsoft.com/office/officeart/2005/8/layout/orgChart1"/>
    <dgm:cxn modelId="{871298A3-B2E5-4F29-9375-AE6AAF1AFE84}" type="presParOf" srcId="{B897F028-0807-4494-B7EF-0FE259C76D69}" destId="{AB5AFCE7-F2E3-402A-BCC2-EA5EE8A88DAB}" srcOrd="0" destOrd="0" presId="urn:microsoft.com/office/officeart/2005/8/layout/orgChart1"/>
    <dgm:cxn modelId="{71309549-D545-4E96-A2B8-523FA7A0FA40}" type="presParOf" srcId="{B897F028-0807-4494-B7EF-0FE259C76D69}" destId="{E84E4821-DB83-48D7-8502-0B886EB4E5FF}" srcOrd="1" destOrd="0" presId="urn:microsoft.com/office/officeart/2005/8/layout/orgChart1"/>
    <dgm:cxn modelId="{06270A5B-57DB-4241-BDFA-AE2382874BB4}" type="presParOf" srcId="{4A47885C-441B-4B81-A26C-328F54C6D03B}" destId="{509C2BA4-93FD-4033-82CB-2EF3E94E0FBF}" srcOrd="1" destOrd="0" presId="urn:microsoft.com/office/officeart/2005/8/layout/orgChart1"/>
    <dgm:cxn modelId="{4708EEC5-7086-4AB9-B7FD-742170680E8B}" type="presParOf" srcId="{4A47885C-441B-4B81-A26C-328F54C6D03B}" destId="{108A27C0-18C1-47E9-8285-33285E703796}"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EA3737-223A-4F27-8B29-ED2030295110}" type="datetimeFigureOut">
              <a:rPr lang="zh-CN" altLang="en-US" smtClean="0"/>
              <a:pPr/>
              <a:t>2016/8/10 Wednesday</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FACC50-06F9-46E1-8299-F7BE55AE0FD6}" type="slidenum">
              <a:rPr lang="zh-CN" altLang="en-US" smtClean="0"/>
              <a:pPr/>
              <a:t>‹#›</a:t>
            </a:fld>
            <a:endParaRPr lang="zh-CN" altLang="en-US"/>
          </a:p>
        </p:txBody>
      </p:sp>
    </p:spTree>
    <p:extLst>
      <p:ext uri="{BB962C8B-B14F-4D97-AF65-F5344CB8AC3E}">
        <p14:creationId xmlns:p14="http://schemas.microsoft.com/office/powerpoint/2010/main" val="1407555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28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3" name="图片 12" descr="未标题-1.jpg"/>
          <p:cNvPicPr>
            <a:picLocks noChangeAspect="1"/>
          </p:cNvPicPr>
          <p:nvPr userDrawn="1"/>
        </p:nvPicPr>
        <p:blipFill>
          <a:blip r:embed="rId2"/>
          <a:srcRect t="7530"/>
          <a:stretch>
            <a:fillRect/>
          </a:stretch>
        </p:blipFill>
        <p:spPr>
          <a:xfrm>
            <a:off x="1011839" y="0"/>
            <a:ext cx="7120322" cy="4368800"/>
          </a:xfrm>
          <a:prstGeom prst="rect">
            <a:avLst/>
          </a:prstGeom>
        </p:spPr>
      </p:pic>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8" name="任意多边形 7"/>
          <p:cNvSpPr/>
          <p:nvPr userDrawn="1"/>
        </p:nvSpPr>
        <p:spPr>
          <a:xfrm>
            <a:off x="0" y="2857500"/>
            <a:ext cx="9144000" cy="285750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1783491" y="2055435"/>
                  <a:pt x="7842422" y="1878666"/>
                  <a:pt x="9144000" y="1171840"/>
                </a:cubicBezTo>
                <a:lnTo>
                  <a:pt x="9144000" y="1498149"/>
                </a:lnTo>
                <a:lnTo>
                  <a:pt x="9144000" y="3618943"/>
                </a:lnTo>
                <a:lnTo>
                  <a:pt x="0" y="3618943"/>
                </a:lnTo>
                <a:lnTo>
                  <a:pt x="0" y="0"/>
                </a:lnTo>
                <a:close/>
              </a:path>
            </a:pathLst>
          </a:cu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0" y="3257550"/>
            <a:ext cx="9144000" cy="245745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2117124" y="1906711"/>
                  <a:pt x="7212227" y="1650233"/>
                  <a:pt x="9144000" y="1171840"/>
                </a:cubicBezTo>
                <a:lnTo>
                  <a:pt x="9144000" y="1498149"/>
                </a:lnTo>
                <a:lnTo>
                  <a:pt x="9144000" y="3618943"/>
                </a:lnTo>
                <a:lnTo>
                  <a:pt x="0" y="3618943"/>
                </a:lnTo>
                <a:lnTo>
                  <a:pt x="0" y="0"/>
                </a:lnTo>
                <a:close/>
              </a:path>
            </a:pathLst>
          </a:custGeom>
          <a:gradFill flip="none" rotWithShape="1">
            <a:gsLst>
              <a:gs pos="0">
                <a:schemeClr val="tx1">
                  <a:lumMod val="65000"/>
                  <a:lumOff val="35000"/>
                </a:schemeClr>
              </a:gs>
              <a:gs pos="50000">
                <a:schemeClr val="bg1">
                  <a:lumMod val="50000"/>
                  <a:tint val="44500"/>
                  <a:satMod val="160000"/>
                </a:schemeClr>
              </a:gs>
              <a:gs pos="100000">
                <a:schemeClr val="bg1">
                  <a:alpha val="95000"/>
                </a:schemeClr>
              </a:gs>
            </a:gsLst>
            <a:lin ang="2700000" scaled="1"/>
            <a:tileRect/>
          </a:gradFill>
          <a:ln>
            <a:noFill/>
          </a:ln>
          <a:effectLst>
            <a:outerShdw dist="381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4102100"/>
            <a:ext cx="6394450" cy="1225021"/>
          </a:xfrm>
        </p:spPr>
        <p:txBody>
          <a:bodyPr>
            <a:normAutofit/>
          </a:bodyPr>
          <a:lstStyle>
            <a:lvl1pPr>
              <a:defRPr sz="2800" b="1"/>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0" y="4984750"/>
            <a:ext cx="6400800" cy="1460500"/>
          </a:xfrm>
        </p:spPr>
        <p:txBody>
          <a:bodyPr>
            <a:normAutofit/>
          </a:bodyPr>
          <a:lstStyle>
            <a:lvl1pPr marL="985838" indent="0" algn="l" defTabSz="985838">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12" name="Rectangle 9"/>
          <p:cNvSpPr>
            <a:spLocks noChangeArrowheads="1"/>
          </p:cNvSpPr>
          <p:nvPr userDrawn="1"/>
        </p:nvSpPr>
        <p:spPr bwMode="gray">
          <a:xfrm>
            <a:off x="7192963" y="49911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11" name="Picture 2" descr="http://www.cobaplastics.com/graphics/graphic_project.jpg"/>
          <p:cNvPicPr>
            <a:picLocks noChangeAspect="1" noChangeArrowheads="1"/>
          </p:cNvPicPr>
          <p:nvPr userDrawn="1"/>
        </p:nvPicPr>
        <p:blipFill>
          <a:blip r:embed="rId2"/>
          <a:stretch>
            <a:fillRect/>
          </a:stretch>
        </p:blipFill>
        <p:spPr bwMode="auto">
          <a:xfrm>
            <a:off x="2171700" y="0"/>
            <a:ext cx="6305550" cy="4413885"/>
          </a:xfrm>
          <a:prstGeom prst="rect">
            <a:avLst/>
          </a:prstGeom>
          <a:noFill/>
          <a:ln>
            <a:noFill/>
          </a:ln>
        </p:spPr>
      </p:pic>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8" name="任意多边形 7"/>
          <p:cNvSpPr/>
          <p:nvPr userDrawn="1"/>
        </p:nvSpPr>
        <p:spPr>
          <a:xfrm>
            <a:off x="0" y="2857500"/>
            <a:ext cx="9144000" cy="285750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1783491" y="2055435"/>
                  <a:pt x="7842422" y="1878666"/>
                  <a:pt x="9144000" y="1171840"/>
                </a:cubicBezTo>
                <a:lnTo>
                  <a:pt x="9144000" y="1498149"/>
                </a:lnTo>
                <a:lnTo>
                  <a:pt x="9144000" y="3618943"/>
                </a:lnTo>
                <a:lnTo>
                  <a:pt x="0" y="3618943"/>
                </a:lnTo>
                <a:lnTo>
                  <a:pt x="0" y="0"/>
                </a:lnTo>
                <a:close/>
              </a:path>
            </a:pathLst>
          </a:cu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0" y="3257550"/>
            <a:ext cx="9144000" cy="245745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2117124" y="1906711"/>
                  <a:pt x="7212227" y="1650233"/>
                  <a:pt x="9144000" y="1171840"/>
                </a:cubicBezTo>
                <a:lnTo>
                  <a:pt x="9144000" y="1498149"/>
                </a:lnTo>
                <a:lnTo>
                  <a:pt x="9144000" y="3618943"/>
                </a:lnTo>
                <a:lnTo>
                  <a:pt x="0" y="3618943"/>
                </a:lnTo>
                <a:lnTo>
                  <a:pt x="0" y="0"/>
                </a:lnTo>
                <a:close/>
              </a:path>
            </a:pathLst>
          </a:custGeom>
          <a:gradFill flip="none" rotWithShape="1">
            <a:gsLst>
              <a:gs pos="0">
                <a:schemeClr val="tx1">
                  <a:lumMod val="65000"/>
                  <a:lumOff val="35000"/>
                </a:schemeClr>
              </a:gs>
              <a:gs pos="50000">
                <a:schemeClr val="bg1">
                  <a:lumMod val="50000"/>
                  <a:tint val="44500"/>
                  <a:satMod val="160000"/>
                </a:schemeClr>
              </a:gs>
              <a:gs pos="100000">
                <a:schemeClr val="bg1">
                  <a:alpha val="95000"/>
                </a:schemeClr>
              </a:gs>
            </a:gsLst>
            <a:lin ang="2700000" scaled="1"/>
            <a:tileRect/>
          </a:gradFill>
          <a:ln>
            <a:noFill/>
          </a:ln>
          <a:effectLst>
            <a:outerShdw dist="381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4102100"/>
            <a:ext cx="6394450" cy="1225021"/>
          </a:xfrm>
        </p:spPr>
        <p:txBody>
          <a:bodyPr>
            <a:normAutofit/>
          </a:bodyPr>
          <a:lstStyle>
            <a:lvl1pPr>
              <a:defRPr sz="2800" b="1"/>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0" y="4984750"/>
            <a:ext cx="6400800" cy="1460500"/>
          </a:xfrm>
        </p:spPr>
        <p:txBody>
          <a:bodyPr>
            <a:normAutofit/>
          </a:bodyPr>
          <a:lstStyle>
            <a:lvl1pPr marL="985838" indent="0" algn="l" defTabSz="985838">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12" name="Rectangle 9"/>
          <p:cNvSpPr>
            <a:spLocks noChangeArrowheads="1"/>
          </p:cNvSpPr>
          <p:nvPr userDrawn="1"/>
        </p:nvSpPr>
        <p:spPr bwMode="gray">
          <a:xfrm>
            <a:off x="7192963" y="49911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14" name="Group 23"/>
          <p:cNvGrpSpPr>
            <a:grpSpLocks/>
          </p:cNvGrpSpPr>
          <p:nvPr userDrawn="1"/>
        </p:nvGrpSpPr>
        <p:grpSpPr bwMode="auto">
          <a:xfrm>
            <a:off x="0" y="4876800"/>
            <a:ext cx="9144000" cy="838200"/>
            <a:chOff x="0" y="2086"/>
            <a:chExt cx="5760" cy="1056"/>
          </a:xfrm>
        </p:grpSpPr>
        <p:sp>
          <p:nvSpPr>
            <p:cNvPr id="15"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w="9525">
              <a:noFill/>
              <a:miter lim="800000"/>
              <a:headEnd/>
              <a:tailEnd/>
            </a:ln>
          </p:spPr>
          <p:txBody>
            <a:bodyPr wrap="none" lIns="90000" tIns="90000" rIns="72000" bIns="90000" anchor="ctr"/>
            <a:lstStyle/>
            <a:p>
              <a:endParaRPr lang="zh-CN" noProof="1"/>
            </a:p>
          </p:txBody>
        </p:sp>
        <p:sp>
          <p:nvSpPr>
            <p:cNvPr id="16" name="Rectangle 25"/>
            <p:cNvSpPr>
              <a:spLocks noChangeArrowheads="1"/>
            </p:cNvSpPr>
            <p:nvPr/>
          </p:nvSpPr>
          <p:spPr bwMode="gray">
            <a:xfrm flipV="1">
              <a:off x="0" y="2086"/>
              <a:ext cx="5760" cy="1056"/>
            </a:xfrm>
            <a:prstGeom prst="rect">
              <a:avLst/>
            </a:prstGeom>
            <a:gradFill rotWithShape="1">
              <a:gsLst>
                <a:gs pos="0">
                  <a:srgbClr val="DBDBDB"/>
                </a:gs>
                <a:gs pos="100000">
                  <a:srgbClr val="FFFFFF"/>
                </a:gs>
              </a:gsLst>
              <a:lin ang="5400000" scaled="1"/>
            </a:gradFill>
            <a:ln w="9525">
              <a:noFill/>
              <a:miter lim="800000"/>
              <a:headEnd/>
              <a:tailEnd/>
            </a:ln>
          </p:spPr>
          <p:txBody>
            <a:bodyPr rot="10800000" wrap="none" lIns="90000" tIns="90000" rIns="72000" bIns="90000" anchor="ctr"/>
            <a:lstStyle/>
            <a:p>
              <a:endParaRPr lang="zh-CN" noProof="1"/>
            </a:p>
          </p:txBody>
        </p:sp>
      </p:grpSp>
      <p:sp>
        <p:nvSpPr>
          <p:cNvPr id="2" name="标题 1"/>
          <p:cNvSpPr>
            <a:spLocks noGrp="1"/>
          </p:cNvSpPr>
          <p:nvPr>
            <p:ph type="title"/>
          </p:nvPr>
        </p:nvSpPr>
        <p:spPr>
          <a:xfrm>
            <a:off x="457200" y="546099"/>
            <a:ext cx="8229600" cy="635265"/>
          </a:xfrm>
        </p:spPr>
        <p:txBody>
          <a:bodyPr>
            <a:normAutofit/>
          </a:bodyPr>
          <a:lstStyle>
            <a:lvl1pPr algn="l">
              <a:defRPr sz="32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10" name="Rectangle 9"/>
          <p:cNvSpPr>
            <a:spLocks noChangeArrowheads="1"/>
          </p:cNvSpPr>
          <p:nvPr userDrawn="1"/>
        </p:nvSpPr>
        <p:spPr bwMode="gray">
          <a:xfrm>
            <a:off x="7061200" y="52578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
        <p:nvSpPr>
          <p:cNvPr id="11" name="任意多边形 10"/>
          <p:cNvSpPr/>
          <p:nvPr userDrawn="1"/>
        </p:nvSpPr>
        <p:spPr>
          <a:xfrm flipH="1" flipV="1">
            <a:off x="0" y="0"/>
            <a:ext cx="9144000" cy="63500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1783491" y="2055435"/>
                  <a:pt x="7842422" y="1878666"/>
                  <a:pt x="9144000" y="1171840"/>
                </a:cubicBezTo>
                <a:lnTo>
                  <a:pt x="9144000" y="1498149"/>
                </a:lnTo>
                <a:lnTo>
                  <a:pt x="9144000" y="3618943"/>
                </a:lnTo>
                <a:lnTo>
                  <a:pt x="0" y="3618943"/>
                </a:lnTo>
                <a:lnTo>
                  <a:pt x="0" y="0"/>
                </a:lnTo>
                <a:close/>
              </a:path>
            </a:pathLst>
          </a:cu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userDrawn="1"/>
        </p:nvSpPr>
        <p:spPr>
          <a:xfrm flipH="1" flipV="1">
            <a:off x="0" y="-31750"/>
            <a:ext cx="9144000" cy="538408"/>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2117124" y="1906711"/>
                  <a:pt x="7212227" y="1650233"/>
                  <a:pt x="9144000" y="1171840"/>
                </a:cubicBezTo>
                <a:lnTo>
                  <a:pt x="9144000" y="1498149"/>
                </a:lnTo>
                <a:lnTo>
                  <a:pt x="9144000" y="3618943"/>
                </a:lnTo>
                <a:lnTo>
                  <a:pt x="0" y="3618943"/>
                </a:lnTo>
                <a:lnTo>
                  <a:pt x="0" y="0"/>
                </a:lnTo>
                <a:close/>
              </a:path>
            </a:pathLst>
          </a:custGeom>
          <a:gradFill flip="none" rotWithShape="1">
            <a:gsLst>
              <a:gs pos="0">
                <a:schemeClr val="tx1">
                  <a:lumMod val="65000"/>
                  <a:lumOff val="35000"/>
                </a:schemeClr>
              </a:gs>
              <a:gs pos="50000">
                <a:schemeClr val="bg2">
                  <a:lumMod val="75000"/>
                </a:schemeClr>
              </a:gs>
              <a:gs pos="100000">
                <a:schemeClr val="bg1"/>
              </a:gs>
            </a:gsLst>
            <a:lin ang="2700000" scaled="1"/>
            <a:tileRect/>
          </a:gradFill>
          <a:ln>
            <a:noFill/>
          </a:ln>
          <a:effectLst>
            <a:outerShdw dist="254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Picture 4" descr="Header WM"/>
          <p:cNvPicPr>
            <a:picLocks noChangeAspect="1" noChangeArrowheads="1"/>
          </p:cNvPicPr>
          <p:nvPr userDrawn="1"/>
        </p:nvPicPr>
        <p:blipFill>
          <a:blip r:embed="rId2"/>
          <a:srcRect/>
          <a:stretch>
            <a:fillRect/>
          </a:stretch>
        </p:blipFill>
        <p:spPr bwMode="auto">
          <a:xfrm>
            <a:off x="0" y="0"/>
            <a:ext cx="9144000" cy="5715000"/>
          </a:xfrm>
          <a:prstGeom prst="rect">
            <a:avLst/>
          </a:prstGeom>
          <a:noFill/>
        </p:spPr>
      </p:pic>
      <p:sp>
        <p:nvSpPr>
          <p:cNvPr id="2" name="标题 1"/>
          <p:cNvSpPr>
            <a:spLocks noGrp="1"/>
          </p:cNvSpPr>
          <p:nvPr>
            <p:ph type="title"/>
          </p:nvPr>
        </p:nvSpPr>
        <p:spPr>
          <a:xfrm>
            <a:off x="457200" y="0"/>
            <a:ext cx="8229600" cy="723900"/>
          </a:xfrm>
        </p:spPr>
        <p:txBody>
          <a:bodyPr>
            <a:normAutofit/>
          </a:bodyPr>
          <a:lstStyle>
            <a:lvl1pPr algn="l">
              <a:defRPr sz="3200" b="1"/>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7" name="Rectangle 9"/>
          <p:cNvSpPr>
            <a:spLocks noChangeArrowheads="1"/>
          </p:cNvSpPr>
          <p:nvPr userDrawn="1"/>
        </p:nvSpPr>
        <p:spPr bwMode="gray">
          <a:xfrm>
            <a:off x="7061200" y="52578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E5A1F916-A0C1-401C-91A2-FC5D01BD500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rmAutofit/>
          </a:bodyPr>
          <a:lstStyle/>
          <a:p>
            <a:r>
              <a:rPr lang="zh-CN" altLang="en-US" sz="3200" dirty="0" smtClean="0"/>
              <a:t>幻灯片主标题替换</a:t>
            </a:r>
            <a:endParaRPr lang="zh-CN" altLang="en-US" sz="3200" dirty="0"/>
          </a:p>
        </p:txBody>
      </p:sp>
      <p:sp>
        <p:nvSpPr>
          <p:cNvPr id="5" name="副标题 4"/>
          <p:cNvSpPr>
            <a:spLocks noGrp="1"/>
          </p:cNvSpPr>
          <p:nvPr>
            <p:ph type="subTitle" idx="1"/>
          </p:nvPr>
        </p:nvSpPr>
        <p:spPr/>
        <p:txBody>
          <a:bodyPr>
            <a:normAutofit/>
          </a:bodyPr>
          <a:lstStyle/>
          <a:p>
            <a:pPr marL="1516063"/>
            <a:r>
              <a:rPr lang="zh-CN" altLang="en-US" dirty="0" smtClean="0"/>
              <a:t>作者信息或副标题</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8" name="AutoShape 6"/>
          <p:cNvSpPr>
            <a:spLocks noChangeArrowheads="1"/>
          </p:cNvSpPr>
          <p:nvPr/>
        </p:nvSpPr>
        <p:spPr bwMode="auto">
          <a:xfrm>
            <a:off x="5973763" y="1398588"/>
            <a:ext cx="2328862" cy="3867150"/>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anchor="ctr"/>
          <a:lstStyle/>
          <a:p>
            <a:pPr>
              <a:lnSpc>
                <a:spcPct val="120000"/>
              </a:lnSpc>
              <a:defRPr/>
            </a:pPr>
            <a:r>
              <a:rPr lang="zh-CN" altLang="en-US" sz="1600" i="0">
                <a:latin typeface="Arial" charset="0"/>
              </a:rPr>
              <a:t>单击添加段落文字单击添加段落文字单击添加段落文字单击添加段落文字。</a:t>
            </a:r>
          </a:p>
          <a:p>
            <a:pPr>
              <a:lnSpc>
                <a:spcPct val="120000"/>
              </a:lnSpc>
              <a:defRPr/>
            </a:pPr>
            <a:endParaRPr lang="zh-CN" altLang="en-US" sz="1600" i="0">
              <a:latin typeface="Arial" charset="0"/>
            </a:endParaRPr>
          </a:p>
        </p:txBody>
      </p:sp>
      <p:sp>
        <p:nvSpPr>
          <p:cNvPr id="9" name="AutoShape 7"/>
          <p:cNvSpPr>
            <a:spLocks noChangeArrowheads="1"/>
          </p:cNvSpPr>
          <p:nvPr/>
        </p:nvSpPr>
        <p:spPr bwMode="auto">
          <a:xfrm>
            <a:off x="6029325" y="1270000"/>
            <a:ext cx="2646363" cy="725488"/>
          </a:xfrm>
          <a:prstGeom prst="chevron">
            <a:avLst>
              <a:gd name="adj" fmla="val 54091"/>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endParaRPr lang="en-US" altLang="zh-CN" b="1" dirty="0">
              <a:solidFill>
                <a:schemeClr val="bg1"/>
              </a:solidFill>
              <a:effectLst>
                <a:outerShdw blurRad="38100" dist="38100" dir="2700000" algn="tl">
                  <a:srgbClr val="000000">
                    <a:alpha val="43137"/>
                  </a:srgbClr>
                </a:outerShdw>
              </a:effectLst>
            </a:endParaRPr>
          </a:p>
        </p:txBody>
      </p:sp>
      <p:sp>
        <p:nvSpPr>
          <p:cNvPr id="10" name="AutoShape 9"/>
          <p:cNvSpPr>
            <a:spLocks noChangeArrowheads="1"/>
          </p:cNvSpPr>
          <p:nvPr/>
        </p:nvSpPr>
        <p:spPr bwMode="auto">
          <a:xfrm>
            <a:off x="468313" y="1398588"/>
            <a:ext cx="2193925" cy="3895725"/>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wrap="none" anchor="ctr"/>
          <a:lstStyle/>
          <a:p>
            <a:pPr>
              <a:defRPr/>
            </a:pPr>
            <a:endParaRPr lang="zh-CN" altLang="en-US">
              <a:latin typeface="Arial" charset="0"/>
            </a:endParaRPr>
          </a:p>
        </p:txBody>
      </p:sp>
      <p:sp>
        <p:nvSpPr>
          <p:cNvPr id="11" name="AutoShape 10"/>
          <p:cNvSpPr>
            <a:spLocks noChangeArrowheads="1"/>
          </p:cNvSpPr>
          <p:nvPr/>
        </p:nvSpPr>
        <p:spPr bwMode="auto">
          <a:xfrm>
            <a:off x="3167063" y="1398588"/>
            <a:ext cx="2309812" cy="3867150"/>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anchor="ctr"/>
          <a:lstStyle/>
          <a:p>
            <a:pPr>
              <a:lnSpc>
                <a:spcPct val="120000"/>
              </a:lnSpc>
              <a:defRPr/>
            </a:pPr>
            <a:r>
              <a:rPr lang="zh-CN" altLang="en-US" sz="1600" i="0">
                <a:latin typeface="Arial" charset="0"/>
              </a:rPr>
              <a:t>单击添加段落文字单击添加段落文字单击添加段落文字单击添加段落文字。</a:t>
            </a:r>
          </a:p>
          <a:p>
            <a:pPr>
              <a:defRPr/>
            </a:pPr>
            <a:endParaRPr lang="zh-CN" altLang="en-US" sz="1600" b="1" i="0">
              <a:latin typeface="Arial" charset="0"/>
            </a:endParaRPr>
          </a:p>
        </p:txBody>
      </p:sp>
      <p:sp>
        <p:nvSpPr>
          <p:cNvPr id="12" name="AutoShape 11"/>
          <p:cNvSpPr>
            <a:spLocks noChangeArrowheads="1"/>
          </p:cNvSpPr>
          <p:nvPr/>
        </p:nvSpPr>
        <p:spPr bwMode="auto">
          <a:xfrm>
            <a:off x="3119438" y="1282700"/>
            <a:ext cx="2757487" cy="725488"/>
          </a:xfrm>
          <a:prstGeom prst="chevron">
            <a:avLst>
              <a:gd name="adj" fmla="val 56362"/>
            </a:avLst>
          </a:pr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endParaRPr lang="en-US" altLang="zh-CN" b="1" dirty="0">
              <a:solidFill>
                <a:schemeClr val="bg1"/>
              </a:solidFill>
              <a:effectLst>
                <a:outerShdw blurRad="38100" dist="38100" dir="2700000" algn="tl">
                  <a:srgbClr val="000000">
                    <a:alpha val="43137"/>
                  </a:srgbClr>
                </a:outerShdw>
              </a:effectLst>
            </a:endParaRPr>
          </a:p>
        </p:txBody>
      </p:sp>
      <p:sp>
        <p:nvSpPr>
          <p:cNvPr id="13" name="AutoShape 12"/>
          <p:cNvSpPr>
            <a:spLocks noChangeArrowheads="1"/>
          </p:cNvSpPr>
          <p:nvPr/>
        </p:nvSpPr>
        <p:spPr bwMode="auto">
          <a:xfrm>
            <a:off x="468313" y="1282700"/>
            <a:ext cx="2641600" cy="725488"/>
          </a:xfrm>
          <a:prstGeom prst="homePlate">
            <a:avLst>
              <a:gd name="adj" fmla="val 63872"/>
            </a:avLst>
          </a:prstGeom>
          <a:solidFill>
            <a:srgbClr val="C0000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p>
        </p:txBody>
      </p:sp>
      <p:graphicFrame>
        <p:nvGraphicFramePr>
          <p:cNvPr id="14" name="Group 13"/>
          <p:cNvGraphicFramePr>
            <a:graphicFrameLocks noGrp="1"/>
          </p:cNvGraphicFramePr>
          <p:nvPr>
            <p:ph idx="1"/>
          </p:nvPr>
        </p:nvGraphicFramePr>
        <p:xfrm>
          <a:off x="608013" y="2090738"/>
          <a:ext cx="1973262" cy="1893889"/>
        </p:xfrm>
        <a:graphic>
          <a:graphicData uri="http://schemas.openxmlformats.org/drawingml/2006/table">
            <a:tbl>
              <a:tblPr/>
              <a:tblGrid>
                <a:gridCol w="1973262"/>
              </a:tblGrid>
              <a:tr h="347663">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1</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endParaRPr>
                    </a:p>
                  </a:txBody>
                  <a:tcPr anchor="ctr" horzOverflow="overflow">
                    <a:lnL cap="flat">
                      <a:noFill/>
                    </a:lnL>
                    <a:lnR cap="flat">
                      <a:noFill/>
                    </a:lnR>
                    <a:lnT cap="flat">
                      <a:noFill/>
                    </a:lnT>
                    <a:lnB w="3175" cap="flat" cmpd="sng" algn="ctr">
                      <a:solidFill>
                        <a:srgbClr val="969696"/>
                      </a:solidFill>
                      <a:prstDash val="solid"/>
                      <a:round/>
                      <a:headEnd type="none" w="med" len="med"/>
                      <a:tailEnd type="none" w="med" len="med"/>
                    </a:lnB>
                    <a:lnTlToBr>
                      <a:noFill/>
                    </a:lnTlToBr>
                    <a:lnBlToTr>
                      <a:noFill/>
                    </a:lnBlToTr>
                    <a:noFill/>
                  </a:tcPr>
                </a:tc>
              </a:tr>
              <a:tr h="30797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2</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cs typeface="Arial" charset="0"/>
                      </a:endParaRPr>
                    </a:p>
                  </a:txBody>
                  <a:tcPr anchor="ctr"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6388">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3</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1432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4</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9563">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5</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797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6</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bl>
          </a:graphicData>
        </a:graphic>
      </p:graphicFrame>
      <p:grpSp>
        <p:nvGrpSpPr>
          <p:cNvPr id="31" name="组合 30"/>
          <p:cNvGrpSpPr/>
          <p:nvPr/>
        </p:nvGrpSpPr>
        <p:grpSpPr>
          <a:xfrm>
            <a:off x="425450" y="4324350"/>
            <a:ext cx="8293100" cy="869950"/>
            <a:chOff x="382588" y="5414963"/>
            <a:chExt cx="8293100" cy="869950"/>
          </a:xfrm>
        </p:grpSpPr>
        <p:grpSp>
          <p:nvGrpSpPr>
            <p:cNvPr id="4" name="Group 2"/>
            <p:cNvGrpSpPr>
              <a:grpSpLocks/>
            </p:cNvGrpSpPr>
            <p:nvPr/>
          </p:nvGrpSpPr>
          <p:grpSpPr bwMode="auto">
            <a:xfrm>
              <a:off x="468313" y="5414963"/>
              <a:ext cx="8207375" cy="825500"/>
              <a:chOff x="295" y="3411"/>
              <a:chExt cx="5170" cy="520"/>
            </a:xfrm>
          </p:grpSpPr>
          <p:sp>
            <p:nvSpPr>
              <p:cNvPr id="5" name="Rectangle 3" descr="浅色下对角线"/>
              <p:cNvSpPr>
                <a:spLocks noChangeArrowheads="1"/>
              </p:cNvSpPr>
              <p:nvPr/>
            </p:nvSpPr>
            <p:spPr bwMode="auto">
              <a:xfrm>
                <a:off x="295" y="3411"/>
                <a:ext cx="5170" cy="520"/>
              </a:xfrm>
              <a:prstGeom prst="rect">
                <a:avLst/>
              </a:prstGeom>
              <a:pattFill prst="ltDnDiag">
                <a:fgClr>
                  <a:srgbClr val="C0C0C0"/>
                </a:fgClr>
                <a:bgClr>
                  <a:schemeClr val="bg1"/>
                </a:bgClr>
              </a:pattFill>
              <a:ln w="9525">
                <a:solidFill>
                  <a:srgbClr val="808080"/>
                </a:solidFill>
                <a:miter lim="800000"/>
                <a:headEnd/>
                <a:tailEnd/>
              </a:ln>
            </p:spPr>
            <p:txBody>
              <a:bodyPr wrap="none" anchor="ctr"/>
              <a:lstStyle/>
              <a:p>
                <a:endParaRPr lang="zh-CN" altLang="en-US" b="1" i="0">
                  <a:solidFill>
                    <a:srgbClr val="FF6600"/>
                  </a:solidFill>
                </a:endParaRPr>
              </a:p>
            </p:txBody>
          </p:sp>
          <p:sp>
            <p:nvSpPr>
              <p:cNvPr id="6" name="Rectangle 4"/>
              <p:cNvSpPr>
                <a:spLocks noChangeArrowheads="1"/>
              </p:cNvSpPr>
              <p:nvPr/>
            </p:nvSpPr>
            <p:spPr bwMode="auto">
              <a:xfrm>
                <a:off x="1674" y="3493"/>
                <a:ext cx="3791" cy="191"/>
              </a:xfrm>
              <a:prstGeom prst="rect">
                <a:avLst/>
              </a:prstGeom>
              <a:noFill/>
              <a:ln w="9525">
                <a:noFill/>
                <a:miter lim="800000"/>
                <a:headEnd/>
                <a:tailEnd/>
              </a:ln>
            </p:spPr>
            <p:txBody>
              <a:bodyPr/>
              <a:lstStyle/>
              <a:p>
                <a:pPr>
                  <a:spcBef>
                    <a:spcPct val="20000"/>
                  </a:spcBef>
                  <a:buClr>
                    <a:schemeClr val="accent1"/>
                  </a:buClr>
                  <a:buFont typeface="Wingdings" pitchFamily="2" charset="2"/>
                  <a:buNone/>
                </a:pPr>
                <a:endParaRPr lang="zh-CN" altLang="en-US" sz="900" b="1" i="0">
                  <a:solidFill>
                    <a:srgbClr val="043B72"/>
                  </a:solidFill>
                  <a:cs typeface="Arial" pitchFamily="34" charset="0"/>
                </a:endParaRPr>
              </a:p>
            </p:txBody>
          </p:sp>
          <p:sp>
            <p:nvSpPr>
              <p:cNvPr id="7" name="Line 5"/>
              <p:cNvSpPr>
                <a:spLocks noChangeShapeType="1"/>
              </p:cNvSpPr>
              <p:nvPr/>
            </p:nvSpPr>
            <p:spPr bwMode="auto">
              <a:xfrm>
                <a:off x="295" y="3684"/>
                <a:ext cx="5170" cy="0"/>
              </a:xfrm>
              <a:prstGeom prst="line">
                <a:avLst/>
              </a:prstGeom>
              <a:noFill/>
              <a:ln w="12700">
                <a:solidFill>
                  <a:schemeClr val="bg2"/>
                </a:solidFill>
                <a:round/>
                <a:headEnd/>
                <a:tailEnd/>
              </a:ln>
            </p:spPr>
            <p:txBody>
              <a:bodyPr/>
              <a:lstStyle/>
              <a:p>
                <a:endParaRPr lang="zh-CN" altLang="en-US"/>
              </a:p>
            </p:txBody>
          </p:sp>
        </p:grpSp>
        <p:sp>
          <p:nvSpPr>
            <p:cNvPr id="15" name="Line 53"/>
            <p:cNvSpPr>
              <a:spLocks noChangeShapeType="1"/>
            </p:cNvSpPr>
            <p:nvPr/>
          </p:nvSpPr>
          <p:spPr bwMode="auto">
            <a:xfrm>
              <a:off x="382588" y="6284913"/>
              <a:ext cx="2189162" cy="0"/>
            </a:xfrm>
            <a:prstGeom prst="line">
              <a:avLst/>
            </a:prstGeom>
            <a:noFill/>
            <a:ln w="28575" cap="sq">
              <a:noFill/>
              <a:round/>
              <a:headEnd/>
              <a:tailEnd/>
            </a:ln>
          </p:spPr>
          <p:txBody>
            <a:bodyPr/>
            <a:lstStyle/>
            <a:p>
              <a:endParaRPr lang="zh-CN" altLang="en-US"/>
            </a:p>
          </p:txBody>
        </p:sp>
        <p:sp>
          <p:nvSpPr>
            <p:cNvPr id="16" name="Line 54"/>
            <p:cNvSpPr>
              <a:spLocks noChangeShapeType="1"/>
            </p:cNvSpPr>
            <p:nvPr/>
          </p:nvSpPr>
          <p:spPr bwMode="auto">
            <a:xfrm>
              <a:off x="468313" y="5638800"/>
              <a:ext cx="0" cy="334963"/>
            </a:xfrm>
            <a:prstGeom prst="line">
              <a:avLst/>
            </a:prstGeom>
            <a:noFill/>
            <a:ln w="28575" cap="sq">
              <a:noFill/>
              <a:round/>
              <a:headEnd/>
              <a:tailEnd/>
            </a:ln>
          </p:spPr>
          <p:txBody>
            <a:bodyPr/>
            <a:lstStyle/>
            <a:p>
              <a:endParaRPr lang="zh-CN" altLang="en-US"/>
            </a:p>
          </p:txBody>
        </p:sp>
        <p:sp>
          <p:nvSpPr>
            <p:cNvPr id="17" name="Line 55"/>
            <p:cNvSpPr>
              <a:spLocks noChangeShapeType="1"/>
            </p:cNvSpPr>
            <p:nvPr/>
          </p:nvSpPr>
          <p:spPr bwMode="auto">
            <a:xfrm>
              <a:off x="8675688" y="5505450"/>
              <a:ext cx="0" cy="334963"/>
            </a:xfrm>
            <a:prstGeom prst="line">
              <a:avLst/>
            </a:prstGeom>
            <a:noFill/>
            <a:ln w="28575" cap="sq">
              <a:noFill/>
              <a:round/>
              <a:headEnd/>
              <a:tailEnd/>
            </a:ln>
          </p:spPr>
          <p:txBody>
            <a:bodyPr/>
            <a:lstStyle/>
            <a:p>
              <a:endParaRPr lang="zh-CN" altLang="en-US"/>
            </a:p>
          </p:txBody>
        </p:sp>
        <p:sp>
          <p:nvSpPr>
            <p:cNvPr id="18" name="Line 56"/>
            <p:cNvSpPr>
              <a:spLocks noChangeShapeType="1"/>
            </p:cNvSpPr>
            <p:nvPr/>
          </p:nvSpPr>
          <p:spPr bwMode="auto">
            <a:xfrm>
              <a:off x="468313" y="5981700"/>
              <a:ext cx="0" cy="303213"/>
            </a:xfrm>
            <a:prstGeom prst="line">
              <a:avLst/>
            </a:prstGeom>
            <a:noFill/>
            <a:ln w="28575" cap="sq">
              <a:noFill/>
              <a:round/>
              <a:headEnd/>
              <a:tailEnd/>
            </a:ln>
          </p:spPr>
          <p:txBody>
            <a:bodyPr/>
            <a:lstStyle/>
            <a:p>
              <a:endParaRPr lang="zh-CN" altLang="en-US"/>
            </a:p>
          </p:txBody>
        </p:sp>
        <p:sp>
          <p:nvSpPr>
            <p:cNvPr id="19" name="Line 57"/>
            <p:cNvSpPr>
              <a:spLocks noChangeShapeType="1"/>
            </p:cNvSpPr>
            <p:nvPr/>
          </p:nvSpPr>
          <p:spPr bwMode="auto">
            <a:xfrm>
              <a:off x="468313" y="5678488"/>
              <a:ext cx="0" cy="303212"/>
            </a:xfrm>
            <a:prstGeom prst="line">
              <a:avLst/>
            </a:prstGeom>
            <a:noFill/>
            <a:ln w="28575" cap="sq">
              <a:noFill/>
              <a:round/>
              <a:headEnd/>
              <a:tailEnd/>
            </a:ln>
          </p:spPr>
          <p:txBody>
            <a:bodyPr/>
            <a:lstStyle/>
            <a:p>
              <a:endParaRPr lang="zh-CN" altLang="en-US"/>
            </a:p>
          </p:txBody>
        </p:sp>
        <p:sp>
          <p:nvSpPr>
            <p:cNvPr id="20" name="Line 58"/>
            <p:cNvSpPr>
              <a:spLocks noChangeShapeType="1"/>
            </p:cNvSpPr>
            <p:nvPr/>
          </p:nvSpPr>
          <p:spPr bwMode="auto">
            <a:xfrm>
              <a:off x="2657475" y="5975350"/>
              <a:ext cx="6018213" cy="0"/>
            </a:xfrm>
            <a:prstGeom prst="line">
              <a:avLst/>
            </a:prstGeom>
            <a:noFill/>
            <a:ln w="28575" cap="sq">
              <a:noFill/>
              <a:round/>
              <a:headEnd/>
              <a:tailEnd/>
            </a:ln>
          </p:spPr>
          <p:txBody>
            <a:bodyPr/>
            <a:lstStyle/>
            <a:p>
              <a:endParaRPr lang="zh-CN" altLang="en-US"/>
            </a:p>
          </p:txBody>
        </p:sp>
        <p:sp>
          <p:nvSpPr>
            <p:cNvPr id="21" name="Line 59"/>
            <p:cNvSpPr>
              <a:spLocks noChangeShapeType="1"/>
            </p:cNvSpPr>
            <p:nvPr/>
          </p:nvSpPr>
          <p:spPr bwMode="auto">
            <a:xfrm>
              <a:off x="8675688" y="5545138"/>
              <a:ext cx="0" cy="303212"/>
            </a:xfrm>
            <a:prstGeom prst="line">
              <a:avLst/>
            </a:prstGeom>
            <a:noFill/>
            <a:ln w="28575" cap="sq">
              <a:noFill/>
              <a:round/>
              <a:headEnd/>
              <a:tailEnd/>
            </a:ln>
          </p:spPr>
          <p:txBody>
            <a:bodyPr/>
            <a:lstStyle/>
            <a:p>
              <a:endParaRPr lang="zh-CN" altLang="en-US"/>
            </a:p>
          </p:txBody>
        </p:sp>
        <p:sp>
          <p:nvSpPr>
            <p:cNvPr id="22" name="Line 60"/>
            <p:cNvSpPr>
              <a:spLocks noChangeShapeType="1"/>
            </p:cNvSpPr>
            <p:nvPr/>
          </p:nvSpPr>
          <p:spPr bwMode="auto">
            <a:xfrm>
              <a:off x="8675688" y="5848350"/>
              <a:ext cx="0" cy="303213"/>
            </a:xfrm>
            <a:prstGeom prst="line">
              <a:avLst/>
            </a:prstGeom>
            <a:noFill/>
            <a:ln w="28575" cap="sq">
              <a:noFill/>
              <a:round/>
              <a:headEnd/>
              <a:tailEnd/>
            </a:ln>
          </p:spPr>
          <p:txBody>
            <a:bodyPr/>
            <a:lstStyle/>
            <a:p>
              <a:endParaRPr lang="zh-CN" altLang="en-US"/>
            </a:p>
          </p:txBody>
        </p:sp>
        <p:sp>
          <p:nvSpPr>
            <p:cNvPr id="23" name="Rectangle 61"/>
            <p:cNvSpPr>
              <a:spLocks noChangeArrowheads="1"/>
            </p:cNvSpPr>
            <p:nvPr/>
          </p:nvSpPr>
          <p:spPr bwMode="auto">
            <a:xfrm>
              <a:off x="549275" y="5938838"/>
              <a:ext cx="346075" cy="244475"/>
            </a:xfrm>
            <a:prstGeom prst="rect">
              <a:avLst/>
            </a:prstGeom>
            <a:noFill/>
            <a:ln w="9525">
              <a:noFill/>
              <a:miter lim="800000"/>
              <a:headEnd/>
              <a:tailEnd/>
            </a:ln>
          </p:spPr>
          <p:txBody>
            <a:bodyPr wrap="none" anchor="ctr">
              <a:spAutoFit/>
            </a:bodyPr>
            <a:lstStyle/>
            <a:p>
              <a:r>
                <a:rPr lang="en-US" altLang="zh-CN" sz="1000" b="1" i="0"/>
                <a:t>… </a:t>
              </a:r>
            </a:p>
          </p:txBody>
        </p:sp>
        <p:sp>
          <p:nvSpPr>
            <p:cNvPr id="24" name="Rectangle 62"/>
            <p:cNvSpPr>
              <a:spLocks noChangeArrowheads="1"/>
            </p:cNvSpPr>
            <p:nvPr/>
          </p:nvSpPr>
          <p:spPr bwMode="auto">
            <a:xfrm>
              <a:off x="544513" y="5503863"/>
              <a:ext cx="539750" cy="304800"/>
            </a:xfrm>
            <a:prstGeom prst="rect">
              <a:avLst/>
            </a:prstGeom>
            <a:noFill/>
            <a:ln w="9525">
              <a:noFill/>
              <a:miter lim="800000"/>
              <a:headEnd/>
              <a:tailEnd/>
            </a:ln>
          </p:spPr>
          <p:txBody>
            <a:bodyPr wrap="none">
              <a:spAutoFit/>
            </a:bodyPr>
            <a:lstStyle/>
            <a:p>
              <a:r>
                <a:rPr lang="zh-CN" altLang="en-US" sz="1400" b="1" i="0">
                  <a:solidFill>
                    <a:srgbClr val="FE7000"/>
                  </a:solidFill>
                </a:rPr>
                <a:t>内容</a:t>
              </a:r>
            </a:p>
          </p:txBody>
        </p:sp>
        <p:sp>
          <p:nvSpPr>
            <p:cNvPr id="25" name="Rectangle 63"/>
            <p:cNvSpPr>
              <a:spLocks noChangeArrowheads="1"/>
            </p:cNvSpPr>
            <p:nvPr/>
          </p:nvSpPr>
          <p:spPr bwMode="auto">
            <a:xfrm>
              <a:off x="3154363" y="5551488"/>
              <a:ext cx="2309812" cy="195262"/>
            </a:xfrm>
            <a:prstGeom prst="rect">
              <a:avLst/>
            </a:prstGeom>
            <a:noFill/>
            <a:ln w="9525" algn="ctr">
              <a:noFill/>
              <a:miter lim="800000"/>
              <a:headEnd/>
              <a:tailEnd/>
            </a:ln>
          </p:spPr>
          <p:txBody>
            <a:bodyPr wrap="none" anchor="ctr"/>
            <a:lstStyle/>
            <a:p>
              <a:r>
                <a:rPr lang="en-US" altLang="zh-CN" sz="1000" b="1" i="0"/>
                <a:t>…</a:t>
              </a:r>
            </a:p>
          </p:txBody>
        </p:sp>
        <p:sp>
          <p:nvSpPr>
            <p:cNvPr id="26" name="Rectangle 64"/>
            <p:cNvSpPr>
              <a:spLocks noChangeArrowheads="1"/>
            </p:cNvSpPr>
            <p:nvPr/>
          </p:nvSpPr>
          <p:spPr bwMode="auto">
            <a:xfrm>
              <a:off x="3152775" y="5945188"/>
              <a:ext cx="311150" cy="244475"/>
            </a:xfrm>
            <a:prstGeom prst="rect">
              <a:avLst/>
            </a:prstGeom>
            <a:noFill/>
            <a:ln w="9525">
              <a:noFill/>
              <a:miter lim="800000"/>
              <a:headEnd/>
              <a:tailEnd/>
            </a:ln>
          </p:spPr>
          <p:txBody>
            <a:bodyPr wrap="none">
              <a:spAutoFit/>
            </a:bodyPr>
            <a:lstStyle/>
            <a:p>
              <a:r>
                <a:rPr lang="en-US" altLang="zh-CN" sz="1000" b="1" i="0"/>
                <a:t>…</a:t>
              </a:r>
            </a:p>
          </p:txBody>
        </p:sp>
        <p:sp>
          <p:nvSpPr>
            <p:cNvPr id="27" name="Rectangle 65"/>
            <p:cNvSpPr>
              <a:spLocks noChangeArrowheads="1"/>
            </p:cNvSpPr>
            <p:nvPr/>
          </p:nvSpPr>
          <p:spPr bwMode="auto">
            <a:xfrm>
              <a:off x="6016625" y="5945188"/>
              <a:ext cx="311150" cy="244475"/>
            </a:xfrm>
            <a:prstGeom prst="rect">
              <a:avLst/>
            </a:prstGeom>
            <a:noFill/>
            <a:ln w="9525">
              <a:noFill/>
              <a:miter lim="800000"/>
              <a:headEnd/>
              <a:tailEnd/>
            </a:ln>
          </p:spPr>
          <p:txBody>
            <a:bodyPr wrap="none">
              <a:spAutoFit/>
            </a:bodyPr>
            <a:lstStyle/>
            <a:p>
              <a:r>
                <a:rPr lang="en-US" altLang="zh-CN" sz="1000" b="1" i="0"/>
                <a:t>…</a:t>
              </a:r>
            </a:p>
          </p:txBody>
        </p:sp>
        <p:sp>
          <p:nvSpPr>
            <p:cNvPr id="28" name="Rectangle 66"/>
            <p:cNvSpPr>
              <a:spLocks noChangeArrowheads="1"/>
            </p:cNvSpPr>
            <p:nvPr/>
          </p:nvSpPr>
          <p:spPr bwMode="auto">
            <a:xfrm>
              <a:off x="5992813" y="5551488"/>
              <a:ext cx="2309812" cy="195262"/>
            </a:xfrm>
            <a:prstGeom prst="rect">
              <a:avLst/>
            </a:prstGeom>
            <a:noFill/>
            <a:ln w="9525" algn="ctr">
              <a:noFill/>
              <a:miter lim="800000"/>
              <a:headEnd/>
              <a:tailEnd/>
            </a:ln>
          </p:spPr>
          <p:txBody>
            <a:bodyPr wrap="none" anchor="ctr"/>
            <a:lstStyle/>
            <a:p>
              <a:r>
                <a:rPr lang="en-US" altLang="zh-CN" sz="1000" b="1" i="0"/>
                <a:t>…</a:t>
              </a:r>
            </a:p>
          </p:txBody>
        </p:sp>
      </p:grpSp>
      <p:sp>
        <p:nvSpPr>
          <p:cNvPr id="29" name="Line 67"/>
          <p:cNvSpPr>
            <a:spLocks noChangeShapeType="1"/>
          </p:cNvSpPr>
          <p:nvPr/>
        </p:nvSpPr>
        <p:spPr bwMode="auto">
          <a:xfrm>
            <a:off x="2981325" y="2124075"/>
            <a:ext cx="0" cy="3143250"/>
          </a:xfrm>
          <a:prstGeom prst="line">
            <a:avLst/>
          </a:prstGeom>
          <a:noFill/>
          <a:ln w="3175">
            <a:solidFill>
              <a:srgbClr val="969696"/>
            </a:solidFill>
            <a:round/>
            <a:headEnd/>
            <a:tailEnd/>
          </a:ln>
        </p:spPr>
        <p:txBody>
          <a:bodyPr wrap="none" anchor="ctr"/>
          <a:lstStyle/>
          <a:p>
            <a:endParaRPr lang="zh-CN" altLang="en-US"/>
          </a:p>
        </p:txBody>
      </p:sp>
      <p:sp>
        <p:nvSpPr>
          <p:cNvPr id="30" name="Line 68"/>
          <p:cNvSpPr>
            <a:spLocks noChangeShapeType="1"/>
          </p:cNvSpPr>
          <p:nvPr/>
        </p:nvSpPr>
        <p:spPr bwMode="auto">
          <a:xfrm>
            <a:off x="5838825" y="2124075"/>
            <a:ext cx="0" cy="3143250"/>
          </a:xfrm>
          <a:prstGeom prst="line">
            <a:avLst/>
          </a:prstGeom>
          <a:noFill/>
          <a:ln w="3175">
            <a:solidFill>
              <a:srgbClr val="969696"/>
            </a:solidFill>
            <a:round/>
            <a:headEnd/>
            <a:tailEnd/>
          </a:ln>
        </p:spPr>
        <p:txBody>
          <a:bodyPr wrap="none" anchor="ctr"/>
          <a:lstStyle/>
          <a:p>
            <a:endParaRPr lang="zh-CN" altLang="en-US"/>
          </a:p>
        </p:txBody>
      </p:sp>
      <p:sp>
        <p:nvSpPr>
          <p:cNvPr id="32"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10</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aphicFrame>
        <p:nvGraphicFramePr>
          <p:cNvPr id="5" name="Object 3"/>
          <p:cNvGraphicFramePr>
            <a:graphicFrameLocks noChangeAspect="1"/>
          </p:cNvGraphicFramePr>
          <p:nvPr/>
        </p:nvGraphicFramePr>
        <p:xfrm>
          <a:off x="520700" y="1155700"/>
          <a:ext cx="8102600" cy="3968749"/>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11</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4" name="组合 3"/>
          <p:cNvGrpSpPr/>
          <p:nvPr/>
        </p:nvGrpSpPr>
        <p:grpSpPr>
          <a:xfrm>
            <a:off x="2307399" y="3517909"/>
            <a:ext cx="455723" cy="949338"/>
            <a:chOff x="1214414" y="2661856"/>
            <a:chExt cx="1500198" cy="1341221"/>
          </a:xfrm>
          <a:effectLst>
            <a:reflection blurRad="6350" stA="52000" endA="300" endPos="35000" dir="5400000" sy="-100000" algn="bl" rotWithShape="0"/>
          </a:effectLst>
        </p:grpSpPr>
        <p:sp>
          <p:nvSpPr>
            <p:cNvPr id="5" name="圆角矩形 2"/>
            <p:cNvSpPr/>
            <p:nvPr/>
          </p:nvSpPr>
          <p:spPr>
            <a:xfrm>
              <a:off x="1214414" y="2714620"/>
              <a:ext cx="1500198" cy="1288457"/>
            </a:xfrm>
            <a:prstGeom prst="roundRect">
              <a:avLst/>
            </a:prstGeom>
            <a:solidFill>
              <a:srgbClr val="C0000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6"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7" name="组合 1"/>
          <p:cNvGrpSpPr/>
          <p:nvPr/>
        </p:nvGrpSpPr>
        <p:grpSpPr>
          <a:xfrm>
            <a:off x="1856886" y="3846525"/>
            <a:ext cx="455723" cy="620722"/>
            <a:chOff x="1214414" y="2661856"/>
            <a:chExt cx="1500198" cy="876953"/>
          </a:xfrm>
          <a:effectLst>
            <a:reflection blurRad="6350" stA="52000" endA="300" endPos="35000" dir="5400000" sy="-100000" algn="bl" rotWithShape="0"/>
          </a:effectLst>
        </p:grpSpPr>
        <p:sp>
          <p:nvSpPr>
            <p:cNvPr id="8" name="圆角矩形 2"/>
            <p:cNvSpPr/>
            <p:nvPr/>
          </p:nvSpPr>
          <p:spPr>
            <a:xfrm>
              <a:off x="1214414" y="2714621"/>
              <a:ext cx="1500198" cy="824188"/>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9"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0" name="组合 1"/>
          <p:cNvGrpSpPr/>
          <p:nvPr/>
        </p:nvGrpSpPr>
        <p:grpSpPr>
          <a:xfrm>
            <a:off x="3767919" y="3627448"/>
            <a:ext cx="455723" cy="839799"/>
            <a:chOff x="1214414" y="2661856"/>
            <a:chExt cx="1500198" cy="1341221"/>
          </a:xfrm>
          <a:effectLst>
            <a:reflection blurRad="6350" stA="52000" endA="300" endPos="35000" dir="5400000" sy="-100000" algn="bl" rotWithShape="0"/>
          </a:effectLst>
        </p:grpSpPr>
        <p:sp>
          <p:nvSpPr>
            <p:cNvPr id="11" name="圆角矩形 2"/>
            <p:cNvSpPr/>
            <p:nvPr/>
          </p:nvSpPr>
          <p:spPr>
            <a:xfrm>
              <a:off x="1214414" y="2714620"/>
              <a:ext cx="1500198" cy="1288457"/>
            </a:xfrm>
            <a:prstGeom prst="roundRect">
              <a:avLst/>
            </a:prstGeom>
            <a:solidFill>
              <a:srgbClr val="C0000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2"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3" name="组合 1"/>
          <p:cNvGrpSpPr/>
          <p:nvPr/>
        </p:nvGrpSpPr>
        <p:grpSpPr>
          <a:xfrm>
            <a:off x="3306165" y="4065603"/>
            <a:ext cx="455723" cy="401644"/>
            <a:chOff x="1214414" y="2661856"/>
            <a:chExt cx="1500198" cy="876953"/>
          </a:xfrm>
          <a:effectLst>
            <a:reflection blurRad="6350" stA="52000" endA="300" endPos="35000" dir="5400000" sy="-100000" algn="bl" rotWithShape="0"/>
          </a:effectLst>
        </p:grpSpPr>
        <p:sp>
          <p:nvSpPr>
            <p:cNvPr id="14" name="圆角矩形 2"/>
            <p:cNvSpPr/>
            <p:nvPr/>
          </p:nvSpPr>
          <p:spPr>
            <a:xfrm>
              <a:off x="1214414" y="2714621"/>
              <a:ext cx="1500198" cy="824188"/>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5"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6" name="组合 1"/>
          <p:cNvGrpSpPr/>
          <p:nvPr/>
        </p:nvGrpSpPr>
        <p:grpSpPr>
          <a:xfrm>
            <a:off x="4870456" y="3676318"/>
            <a:ext cx="455723" cy="790929"/>
            <a:chOff x="1214414" y="2661856"/>
            <a:chExt cx="1500198" cy="1212917"/>
          </a:xfrm>
          <a:effectLst>
            <a:reflection blurRad="6350" stA="52000" endA="300" endPos="35000" dir="5400000" sy="-100000" algn="bl" rotWithShape="0"/>
          </a:effectLst>
        </p:grpSpPr>
        <p:sp>
          <p:nvSpPr>
            <p:cNvPr id="17" name="圆角矩形 2"/>
            <p:cNvSpPr/>
            <p:nvPr/>
          </p:nvSpPr>
          <p:spPr>
            <a:xfrm>
              <a:off x="1214414" y="2714619"/>
              <a:ext cx="1500198" cy="1160154"/>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8"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9" name="组合 1"/>
          <p:cNvGrpSpPr/>
          <p:nvPr/>
        </p:nvGrpSpPr>
        <p:grpSpPr>
          <a:xfrm>
            <a:off x="5337978" y="3189292"/>
            <a:ext cx="455723" cy="1277955"/>
            <a:chOff x="1214414" y="2661856"/>
            <a:chExt cx="1500198" cy="1805490"/>
          </a:xfrm>
          <a:effectLst>
            <a:reflection blurRad="6350" stA="52000" endA="300" endPos="35000" dir="5400000" sy="-100000" algn="bl" rotWithShape="0"/>
          </a:effectLst>
        </p:grpSpPr>
        <p:sp>
          <p:nvSpPr>
            <p:cNvPr id="20" name="圆角矩形 2"/>
            <p:cNvSpPr/>
            <p:nvPr/>
          </p:nvSpPr>
          <p:spPr>
            <a:xfrm>
              <a:off x="1214414" y="2714620"/>
              <a:ext cx="1500198" cy="1752726"/>
            </a:xfrm>
            <a:prstGeom prst="roundRect">
              <a:avLst/>
            </a:prstGeom>
            <a:solidFill>
              <a:srgbClr val="C0000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1"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2" name="组合 1"/>
          <p:cNvGrpSpPr/>
          <p:nvPr/>
        </p:nvGrpSpPr>
        <p:grpSpPr>
          <a:xfrm>
            <a:off x="6385056" y="3493753"/>
            <a:ext cx="455723" cy="973494"/>
            <a:chOff x="1214414" y="2661856"/>
            <a:chExt cx="1500198" cy="1212917"/>
          </a:xfrm>
          <a:effectLst>
            <a:reflection blurRad="6350" stA="52000" endA="300" endPos="35000" dir="5400000" sy="-100000" algn="bl" rotWithShape="0"/>
          </a:effectLst>
        </p:grpSpPr>
        <p:sp>
          <p:nvSpPr>
            <p:cNvPr id="23" name="圆角矩形 2"/>
            <p:cNvSpPr/>
            <p:nvPr/>
          </p:nvSpPr>
          <p:spPr>
            <a:xfrm>
              <a:off x="1214414" y="2714619"/>
              <a:ext cx="1500198" cy="1160154"/>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4"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5" name="组合 1"/>
          <p:cNvGrpSpPr/>
          <p:nvPr/>
        </p:nvGrpSpPr>
        <p:grpSpPr>
          <a:xfrm>
            <a:off x="6847368" y="3445714"/>
            <a:ext cx="455723" cy="1021529"/>
            <a:chOff x="1214414" y="3074541"/>
            <a:chExt cx="1500198" cy="1443214"/>
          </a:xfrm>
          <a:effectLst>
            <a:reflection blurRad="6350" stA="52000" endA="300" endPos="35000" dir="5400000" sy="-100000" algn="bl" rotWithShape="0"/>
          </a:effectLst>
        </p:grpSpPr>
        <p:sp>
          <p:nvSpPr>
            <p:cNvPr id="26" name="圆角矩形 2"/>
            <p:cNvSpPr/>
            <p:nvPr/>
          </p:nvSpPr>
          <p:spPr>
            <a:xfrm>
              <a:off x="1214414" y="3074541"/>
              <a:ext cx="1500198" cy="1443214"/>
            </a:xfrm>
            <a:prstGeom prst="roundRect">
              <a:avLst/>
            </a:prstGeom>
            <a:solidFill>
              <a:srgbClr val="C0000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7" name="任意多边形 3"/>
            <p:cNvSpPr/>
            <p:nvPr/>
          </p:nvSpPr>
          <p:spPr>
            <a:xfrm>
              <a:off x="1214414" y="3091554"/>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8" name="组合 35"/>
          <p:cNvGrpSpPr>
            <a:grpSpLocks/>
          </p:cNvGrpSpPr>
          <p:nvPr/>
        </p:nvGrpSpPr>
        <p:grpSpPr bwMode="auto">
          <a:xfrm>
            <a:off x="1178718" y="1612900"/>
            <a:ext cx="6786563" cy="3451225"/>
            <a:chOff x="649288" y="1274762"/>
            <a:chExt cx="7826375" cy="3749675"/>
          </a:xfrm>
        </p:grpSpPr>
        <p:sp>
          <p:nvSpPr>
            <p:cNvPr id="29" name="AutoShape 5"/>
            <p:cNvSpPr>
              <a:spLocks noChangeArrowheads="1"/>
            </p:cNvSpPr>
            <p:nvPr/>
          </p:nvSpPr>
          <p:spPr bwMode="auto">
            <a:xfrm>
              <a:off x="649288" y="1274762"/>
              <a:ext cx="7826375" cy="3749675"/>
            </a:xfrm>
            <a:prstGeom prst="roundRect">
              <a:avLst>
                <a:gd name="adj" fmla="val 3231"/>
              </a:avLst>
            </a:prstGeom>
            <a:noFill/>
            <a:ln w="25400">
              <a:solidFill>
                <a:schemeClr val="accent5">
                  <a:lumMod val="40000"/>
                  <a:lumOff val="60000"/>
                </a:schemeClr>
              </a:solidFill>
              <a:prstDash val="sysDot"/>
              <a:round/>
              <a:headEnd/>
              <a:tailEnd/>
            </a:ln>
          </p:spPr>
          <p:txBody>
            <a:bodyPr wrap="none" lIns="91425" tIns="45713" rIns="91425" bIns="45713" anchor="ctr"/>
            <a:lstStyle/>
            <a:p>
              <a:pPr algn="ctr" fontAlgn="auto">
                <a:spcBef>
                  <a:spcPts val="0"/>
                </a:spcBef>
                <a:spcAft>
                  <a:spcPts val="0"/>
                </a:spcAft>
                <a:defRPr/>
              </a:pPr>
              <a:endParaRPr lang="zh-CN" altLang="zh-CN">
                <a:latin typeface="+mn-lt"/>
                <a:ea typeface="+mn-ea"/>
              </a:endParaRPr>
            </a:p>
          </p:txBody>
        </p:sp>
        <p:sp>
          <p:nvSpPr>
            <p:cNvPr id="30" name="Rectangle 9"/>
            <p:cNvSpPr>
              <a:spLocks noChangeArrowheads="1"/>
            </p:cNvSpPr>
            <p:nvPr/>
          </p:nvSpPr>
          <p:spPr bwMode="auto">
            <a:xfrm>
              <a:off x="777876" y="1371350"/>
              <a:ext cx="7569200" cy="3524250"/>
            </a:xfrm>
            <a:prstGeom prst="roundRect">
              <a:avLst>
                <a:gd name="adj" fmla="val 3486"/>
              </a:avLst>
            </a:prstGeom>
            <a:solidFill>
              <a:schemeClr val="bg1">
                <a:alpha val="65881"/>
              </a:schemeClr>
            </a:solidFill>
            <a:ln w="9525">
              <a:noFill/>
              <a:miter lim="800000"/>
              <a:headEnd/>
              <a:tailEnd/>
            </a:ln>
            <a:effectLst/>
            <a:scene3d>
              <a:camera prst="orthographicFront">
                <a:rot lat="0" lon="0" rev="0"/>
              </a:camera>
              <a:lightRig rig="chilly" dir="t">
                <a:rot lat="0" lon="0" rev="18480000"/>
              </a:lightRig>
            </a:scene3d>
            <a:sp3d prstMaterial="clear">
              <a:bevelT h="63500"/>
            </a:sp3d>
          </p:spPr>
          <p:txBody>
            <a:bodyPr/>
            <a:lstStyle/>
            <a:p>
              <a:pPr fontAlgn="auto">
                <a:spcBef>
                  <a:spcPts val="0"/>
                </a:spcBef>
                <a:spcAft>
                  <a:spcPts val="0"/>
                </a:spcAft>
                <a:defRPr/>
              </a:pPr>
              <a:endParaRPr lang="zh-CN" altLang="zh-CN">
                <a:latin typeface="Calibri" pitchFamily="34" charset="0"/>
                <a:ea typeface="+mn-ea"/>
              </a:endParaRPr>
            </a:p>
          </p:txBody>
        </p:sp>
      </p:grpSp>
      <p:sp>
        <p:nvSpPr>
          <p:cNvPr id="31" name="Line 11"/>
          <p:cNvSpPr>
            <a:spLocks noChangeShapeType="1"/>
          </p:cNvSpPr>
          <p:nvPr/>
        </p:nvSpPr>
        <p:spPr bwMode="auto">
          <a:xfrm>
            <a:off x="3042443" y="2574925"/>
            <a:ext cx="1588" cy="1876425"/>
          </a:xfrm>
          <a:prstGeom prst="line">
            <a:avLst/>
          </a:prstGeom>
          <a:noFill/>
          <a:ln w="15875">
            <a:solidFill>
              <a:schemeClr val="tx1">
                <a:lumMod val="50000"/>
                <a:lumOff val="50000"/>
              </a:schemeClr>
            </a:solidFill>
            <a:prstDash val="dash"/>
            <a:round/>
            <a:headEnd/>
            <a:tailEnd/>
          </a:ln>
        </p:spPr>
        <p:txBody>
          <a:bodyPr/>
          <a:lstStyle/>
          <a:p>
            <a:endParaRPr lang="zh-CN" altLang="en-US"/>
          </a:p>
        </p:txBody>
      </p:sp>
      <p:sp>
        <p:nvSpPr>
          <p:cNvPr id="32" name="Line 12"/>
          <p:cNvSpPr>
            <a:spLocks noChangeShapeType="1"/>
          </p:cNvSpPr>
          <p:nvPr/>
        </p:nvSpPr>
        <p:spPr bwMode="auto">
          <a:xfrm>
            <a:off x="4563268" y="2574925"/>
            <a:ext cx="1588" cy="1876425"/>
          </a:xfrm>
          <a:prstGeom prst="line">
            <a:avLst/>
          </a:prstGeom>
          <a:noFill/>
          <a:ln w="15875">
            <a:solidFill>
              <a:srgbClr val="0070C0"/>
            </a:solidFill>
            <a:prstDash val="dash"/>
            <a:round/>
            <a:headEnd/>
            <a:tailEnd/>
          </a:ln>
        </p:spPr>
        <p:txBody>
          <a:bodyPr/>
          <a:lstStyle/>
          <a:p>
            <a:endParaRPr lang="zh-CN" altLang="en-US"/>
          </a:p>
        </p:txBody>
      </p:sp>
      <p:sp>
        <p:nvSpPr>
          <p:cNvPr id="33" name="Line 13"/>
          <p:cNvSpPr>
            <a:spLocks noChangeShapeType="1"/>
          </p:cNvSpPr>
          <p:nvPr/>
        </p:nvSpPr>
        <p:spPr bwMode="auto">
          <a:xfrm>
            <a:off x="6074568" y="2574925"/>
            <a:ext cx="3175" cy="1876425"/>
          </a:xfrm>
          <a:prstGeom prst="line">
            <a:avLst/>
          </a:prstGeom>
          <a:noFill/>
          <a:ln w="15875">
            <a:solidFill>
              <a:schemeClr val="tx1">
                <a:lumMod val="50000"/>
                <a:lumOff val="50000"/>
              </a:schemeClr>
            </a:solidFill>
            <a:prstDash val="dash"/>
            <a:round/>
            <a:headEnd/>
            <a:tailEnd/>
          </a:ln>
        </p:spPr>
        <p:txBody>
          <a:bodyPr/>
          <a:lstStyle/>
          <a:p>
            <a:endParaRPr lang="zh-CN" altLang="en-US"/>
          </a:p>
        </p:txBody>
      </p:sp>
      <p:sp>
        <p:nvSpPr>
          <p:cNvPr id="34" name="Text Box 56"/>
          <p:cNvSpPr txBox="1">
            <a:spLocks noChangeArrowheads="1"/>
          </p:cNvSpPr>
          <p:nvPr/>
        </p:nvSpPr>
        <p:spPr bwMode="auto">
          <a:xfrm>
            <a:off x="1885156" y="4495800"/>
            <a:ext cx="903287"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添加文本</a:t>
            </a:r>
            <a:endParaRPr lang="zh-CN" dirty="0">
              <a:latin typeface="+mn-lt"/>
              <a:ea typeface="+mn-ea"/>
            </a:endParaRPr>
          </a:p>
        </p:txBody>
      </p:sp>
      <p:sp>
        <p:nvSpPr>
          <p:cNvPr id="35" name="Text Box 57"/>
          <p:cNvSpPr txBox="1">
            <a:spLocks noChangeArrowheads="1"/>
          </p:cNvSpPr>
          <p:nvPr/>
        </p:nvSpPr>
        <p:spPr bwMode="auto">
          <a:xfrm>
            <a:off x="3404393" y="4495800"/>
            <a:ext cx="903288"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6" name="Text Box 58"/>
          <p:cNvSpPr txBox="1">
            <a:spLocks noChangeArrowheads="1"/>
          </p:cNvSpPr>
          <p:nvPr/>
        </p:nvSpPr>
        <p:spPr bwMode="auto">
          <a:xfrm>
            <a:off x="4926806" y="4495800"/>
            <a:ext cx="903287"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7" name="Text Box 59"/>
          <p:cNvSpPr txBox="1">
            <a:spLocks noChangeArrowheads="1"/>
          </p:cNvSpPr>
          <p:nvPr/>
        </p:nvSpPr>
        <p:spPr bwMode="auto">
          <a:xfrm>
            <a:off x="6455568" y="4495800"/>
            <a:ext cx="903288"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8" name="Text Box 56"/>
          <p:cNvSpPr txBox="1">
            <a:spLocks noChangeArrowheads="1"/>
          </p:cNvSpPr>
          <p:nvPr/>
        </p:nvSpPr>
        <p:spPr bwMode="auto">
          <a:xfrm>
            <a:off x="2256631" y="3236913"/>
            <a:ext cx="544512"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39" name="Text Box 56"/>
          <p:cNvSpPr txBox="1">
            <a:spLocks noChangeArrowheads="1"/>
          </p:cNvSpPr>
          <p:nvPr/>
        </p:nvSpPr>
        <p:spPr bwMode="auto">
          <a:xfrm>
            <a:off x="3645693" y="3360738"/>
            <a:ext cx="733425"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0" name="Text Box 56"/>
          <p:cNvSpPr txBox="1">
            <a:spLocks noChangeArrowheads="1"/>
          </p:cNvSpPr>
          <p:nvPr/>
        </p:nvSpPr>
        <p:spPr bwMode="auto">
          <a:xfrm>
            <a:off x="3293268" y="3794125"/>
            <a:ext cx="544513" cy="3079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1" name="Text Box 56"/>
          <p:cNvSpPr txBox="1">
            <a:spLocks noChangeArrowheads="1"/>
          </p:cNvSpPr>
          <p:nvPr/>
        </p:nvSpPr>
        <p:spPr bwMode="auto">
          <a:xfrm>
            <a:off x="5217318" y="2887663"/>
            <a:ext cx="663575"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2" name="Text Box 56"/>
          <p:cNvSpPr txBox="1">
            <a:spLocks noChangeArrowheads="1"/>
          </p:cNvSpPr>
          <p:nvPr/>
        </p:nvSpPr>
        <p:spPr bwMode="auto">
          <a:xfrm>
            <a:off x="4844256" y="3425825"/>
            <a:ext cx="544512"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3" name="Text Box 56"/>
          <p:cNvSpPr txBox="1">
            <a:spLocks noChangeArrowheads="1"/>
          </p:cNvSpPr>
          <p:nvPr/>
        </p:nvSpPr>
        <p:spPr bwMode="auto">
          <a:xfrm>
            <a:off x="6804818" y="3167063"/>
            <a:ext cx="571500"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4" name="Text Box 56"/>
          <p:cNvSpPr txBox="1">
            <a:spLocks noChangeArrowheads="1"/>
          </p:cNvSpPr>
          <p:nvPr/>
        </p:nvSpPr>
        <p:spPr bwMode="auto">
          <a:xfrm>
            <a:off x="6365081" y="3251200"/>
            <a:ext cx="544512"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5" name="Line 8"/>
          <p:cNvSpPr>
            <a:spLocks noChangeShapeType="1"/>
          </p:cNvSpPr>
          <p:nvPr/>
        </p:nvSpPr>
        <p:spPr bwMode="auto">
          <a:xfrm>
            <a:off x="1577181" y="2190750"/>
            <a:ext cx="0" cy="2263775"/>
          </a:xfrm>
          <a:prstGeom prst="line">
            <a:avLst/>
          </a:prstGeom>
          <a:noFill/>
          <a:ln w="25400">
            <a:solidFill>
              <a:schemeClr val="tx1">
                <a:lumMod val="50000"/>
                <a:lumOff val="50000"/>
              </a:schemeClr>
            </a:solidFill>
            <a:round/>
            <a:headEnd type="triangle" w="med" len="med"/>
            <a:tailEnd/>
          </a:ln>
        </p:spPr>
        <p:txBody>
          <a:bodyPr/>
          <a:lstStyle/>
          <a:p>
            <a:endParaRPr lang="zh-CN" altLang="en-US"/>
          </a:p>
        </p:txBody>
      </p:sp>
      <p:sp>
        <p:nvSpPr>
          <p:cNvPr id="46" name="Line 8"/>
          <p:cNvSpPr>
            <a:spLocks noChangeShapeType="1"/>
          </p:cNvSpPr>
          <p:nvPr/>
        </p:nvSpPr>
        <p:spPr bwMode="auto">
          <a:xfrm rot="16200000">
            <a:off x="4535487" y="1497806"/>
            <a:ext cx="0" cy="5932488"/>
          </a:xfrm>
          <a:prstGeom prst="line">
            <a:avLst/>
          </a:prstGeom>
          <a:noFill/>
          <a:ln w="25400">
            <a:solidFill>
              <a:schemeClr val="tx1">
                <a:lumMod val="50000"/>
                <a:lumOff val="50000"/>
              </a:schemeClr>
            </a:solidFill>
            <a:round/>
            <a:headEnd/>
            <a:tailEnd type="triangle" w="med" len="med"/>
          </a:ln>
        </p:spPr>
        <p:txBody>
          <a:bodyPr/>
          <a:lstStyle/>
          <a:p>
            <a:endParaRPr lang="zh-CN" altLang="en-US"/>
          </a:p>
        </p:txBody>
      </p:sp>
      <p:grpSp>
        <p:nvGrpSpPr>
          <p:cNvPr id="47" name="组合 69"/>
          <p:cNvGrpSpPr>
            <a:grpSpLocks/>
          </p:cNvGrpSpPr>
          <p:nvPr/>
        </p:nvGrpSpPr>
        <p:grpSpPr bwMode="auto">
          <a:xfrm>
            <a:off x="2982118" y="1327150"/>
            <a:ext cx="3251200" cy="584200"/>
            <a:chOff x="2947172" y="1895454"/>
            <a:chExt cx="3249657" cy="584766"/>
          </a:xfrm>
        </p:grpSpPr>
        <p:grpSp>
          <p:nvGrpSpPr>
            <p:cNvPr id="48" name="组合 1"/>
            <p:cNvGrpSpPr>
              <a:grpSpLocks/>
            </p:cNvGrpSpPr>
            <p:nvPr/>
          </p:nvGrpSpPr>
          <p:grpSpPr bwMode="auto">
            <a:xfrm>
              <a:off x="3039144" y="1895454"/>
              <a:ext cx="3065714" cy="584766"/>
              <a:chOff x="1214414" y="2661856"/>
              <a:chExt cx="1500198" cy="767144"/>
            </a:xfrm>
          </p:grpSpPr>
          <p:sp>
            <p:nvSpPr>
              <p:cNvPr id="50" name="圆角矩形 2"/>
              <p:cNvSpPr/>
              <p:nvPr/>
            </p:nvSpPr>
            <p:spPr>
              <a:xfrm>
                <a:off x="1214414" y="2714620"/>
                <a:ext cx="1500198" cy="714380"/>
              </a:xfrm>
              <a:prstGeom prst="roundRect">
                <a:avLst/>
              </a:prstGeom>
              <a:solidFill>
                <a:srgbClr val="C00000"/>
              </a:solidFill>
              <a:ln>
                <a:gradFill>
                  <a:gsLst>
                    <a:gs pos="0">
                      <a:schemeClr val="bg1"/>
                    </a:gs>
                    <a:gs pos="70000">
                      <a:schemeClr val="bg1">
                        <a:alpha val="62000"/>
                      </a:schemeClr>
                    </a:gs>
                    <a:gs pos="100000">
                      <a:srgbClr val="FFEBFA">
                        <a:alpha val="27000"/>
                      </a:srgb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51" name="任意多边形 3"/>
              <p:cNvSpPr/>
              <p:nvPr/>
            </p:nvSpPr>
            <p:spPr>
              <a:xfrm>
                <a:off x="1214443" y="2661856"/>
                <a:ext cx="1500139" cy="583697"/>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9" name="TextBox 39"/>
            <p:cNvSpPr txBox="1">
              <a:spLocks noChangeArrowheads="1"/>
            </p:cNvSpPr>
            <p:nvPr/>
          </p:nvSpPr>
          <p:spPr bwMode="auto">
            <a:xfrm>
              <a:off x="2947172" y="1969685"/>
              <a:ext cx="3249657" cy="461665"/>
            </a:xfrm>
            <a:prstGeom prst="rect">
              <a:avLst/>
            </a:prstGeom>
            <a:noFill/>
            <a:ln w="9525">
              <a:noFill/>
              <a:miter lim="800000"/>
              <a:headEnd/>
              <a:tailEnd/>
            </a:ln>
          </p:spPr>
          <p:txBody>
            <a:bodyPr>
              <a:spAutoFit/>
            </a:bodyPr>
            <a:lstStyle/>
            <a:p>
              <a:pPr algn="ctr"/>
              <a:r>
                <a:rPr lang="zh-CN" altLang="en-US" sz="2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52" name="Text Box 56"/>
          <p:cNvSpPr txBox="1">
            <a:spLocks noChangeArrowheads="1"/>
          </p:cNvSpPr>
          <p:nvPr/>
        </p:nvSpPr>
        <p:spPr bwMode="auto">
          <a:xfrm>
            <a:off x="1820068" y="3567113"/>
            <a:ext cx="544513" cy="3079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53"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par>
                                <p:cTn id="8" presetID="12" presetClass="entr" presetSubtype="1" fill="hold" nodeType="withEffect">
                                  <p:stCondLst>
                                    <p:cond delay="800"/>
                                  </p:stCondLst>
                                  <p:childTnLst>
                                    <p:set>
                                      <p:cBhvr>
                                        <p:cTn id="9" dur="1" fill="hold">
                                          <p:stCondLst>
                                            <p:cond delay="0"/>
                                          </p:stCondLst>
                                        </p:cTn>
                                        <p:tgtEl>
                                          <p:spTgt spid="47"/>
                                        </p:tgtEl>
                                        <p:attrNameLst>
                                          <p:attrName>style.visibility</p:attrName>
                                        </p:attrNameLst>
                                      </p:cBhvr>
                                      <p:to>
                                        <p:strVal val="visible"/>
                                      </p:to>
                                    </p:set>
                                    <p:animEffect transition="in" filter="slide(fromTop)">
                                      <p:cBhvr>
                                        <p:cTn id="10" dur="500"/>
                                        <p:tgtEl>
                                          <p:spTgt spid="47"/>
                                        </p:tgtEl>
                                      </p:cBhvr>
                                    </p:animEffect>
                                  </p:childTnLst>
                                </p:cTn>
                              </p:par>
                              <p:par>
                                <p:cTn id="11" presetID="22" presetClass="entr" presetSubtype="8" fill="hold" grpId="0" nodeType="withEffect">
                                  <p:stCondLst>
                                    <p:cond delay="12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4" fill="hold" grpId="0" nodeType="withEffect">
                                  <p:stCondLst>
                                    <p:cond delay="1200"/>
                                  </p:stCondLst>
                                  <p:childTnLst>
                                    <p:set>
                                      <p:cBhvr>
                                        <p:cTn id="15" dur="1" fill="hold">
                                          <p:stCondLst>
                                            <p:cond delay="0"/>
                                          </p:stCondLst>
                                        </p:cTn>
                                        <p:tgtEl>
                                          <p:spTgt spid="45"/>
                                        </p:tgtEl>
                                        <p:attrNameLst>
                                          <p:attrName>style.visibility</p:attrName>
                                        </p:attrNameLst>
                                      </p:cBhvr>
                                      <p:to>
                                        <p:strVal val="visible"/>
                                      </p:to>
                                    </p:set>
                                    <p:animEffect transition="in" filter="wipe(down)">
                                      <p:cBhvr>
                                        <p:cTn id="16" dur="500"/>
                                        <p:tgtEl>
                                          <p:spTgt spid="45"/>
                                        </p:tgtEl>
                                      </p:cBhvr>
                                    </p:animEffect>
                                  </p:childTnLst>
                                </p:cTn>
                              </p:par>
                              <p:par>
                                <p:cTn id="17" presetID="22" presetClass="entr" presetSubtype="4" fill="hold" grpId="0" nodeType="withEffect">
                                  <p:stCondLst>
                                    <p:cond delay="120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par>
                                <p:cTn id="20" presetID="22" presetClass="entr" presetSubtype="4" fill="hold" grpId="0" nodeType="withEffect">
                                  <p:stCondLst>
                                    <p:cond delay="120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par>
                                <p:cTn id="23" presetID="22" presetClass="entr" presetSubtype="4" fill="hold" grpId="0" nodeType="withEffect">
                                  <p:stCondLst>
                                    <p:cond delay="120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500"/>
                                        <p:tgtEl>
                                          <p:spTgt spid="33"/>
                                        </p:tgtEl>
                                      </p:cBhvr>
                                    </p:animEffect>
                                  </p:childTnLst>
                                </p:cTn>
                              </p:par>
                            </p:childTnLst>
                          </p:cTn>
                        </p:par>
                        <p:par>
                          <p:cTn id="26" fill="hold">
                            <p:stCondLst>
                              <p:cond delay="1700"/>
                            </p:stCondLst>
                            <p:childTnLst>
                              <p:par>
                                <p:cTn id="27" presetID="22" presetClass="entr" presetSubtype="4"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par>
                                <p:cTn id="30" presetID="22" presetClass="entr" presetSubtype="4"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par>
                                <p:cTn id="33" presetID="2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22" presetClass="entr" presetSubtype="4"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par>
                                <p:cTn id="48" presetID="22" presetClass="entr" presetSubtype="4"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down)">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1000"/>
                                        <p:tgtEl>
                                          <p:spTgt spid="5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1000"/>
                                        <p:tgtEl>
                                          <p:spTgt spid="4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1000"/>
                                        <p:tgtEl>
                                          <p:spTgt spid="4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1000"/>
                                        <p:tgtEl>
                                          <p:spTgt spid="4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1000"/>
                                        <p:tgtEl>
                                          <p:spTgt spid="3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1000"/>
                                        <p:tgtEl>
                                          <p:spTgt spid="3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1000"/>
                                        <p:tgtEl>
                                          <p:spTgt spid="4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animBg="1"/>
      <p:bldP spid="46" grpId="0" animBg="1"/>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181" name="矩形 180"/>
          <p:cNvSpPr/>
          <p:nvPr/>
        </p:nvSpPr>
        <p:spPr>
          <a:xfrm>
            <a:off x="4853856" y="2595086"/>
            <a:ext cx="459323" cy="2451835"/>
          </a:xfrm>
          <a:prstGeom prst="rect">
            <a:avLst/>
          </a:prstGeom>
          <a:solidFill>
            <a:srgbClr val="C00000">
              <a:alpha val="0"/>
            </a:srgbClr>
          </a:solidFill>
          <a:ln w="25400" cap="flat" cmpd="sng" algn="ctr">
            <a:solidFill>
              <a:srgbClr val="C0C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cxnSp>
        <p:nvCxnSpPr>
          <p:cNvPr id="148" name="直接连接符 147"/>
          <p:cNvCxnSpPr/>
          <p:nvPr/>
        </p:nvCxnSpPr>
        <p:spPr>
          <a:xfrm>
            <a:off x="1113806" y="4851641"/>
            <a:ext cx="7328864" cy="0"/>
          </a:xfrm>
          <a:prstGeom prst="line">
            <a:avLst/>
          </a:prstGeom>
          <a:noFill/>
          <a:ln w="9525" cap="flat" cmpd="sng" algn="ctr">
            <a:solidFill>
              <a:srgbClr val="C0C0C0"/>
            </a:solidFill>
            <a:prstDash val="solid"/>
          </a:ln>
          <a:effectLst/>
        </p:spPr>
      </p:cxnSp>
      <p:cxnSp>
        <p:nvCxnSpPr>
          <p:cNvPr id="149" name="直接连接符 148"/>
          <p:cNvCxnSpPr/>
          <p:nvPr/>
        </p:nvCxnSpPr>
        <p:spPr>
          <a:xfrm>
            <a:off x="1113806" y="4563255"/>
            <a:ext cx="7328864" cy="0"/>
          </a:xfrm>
          <a:prstGeom prst="line">
            <a:avLst/>
          </a:prstGeom>
          <a:noFill/>
          <a:ln w="9525" cap="flat" cmpd="sng" algn="ctr">
            <a:solidFill>
              <a:srgbClr val="C0C0C0"/>
            </a:solidFill>
            <a:prstDash val="solid"/>
          </a:ln>
          <a:effectLst/>
        </p:spPr>
      </p:cxnSp>
      <p:cxnSp>
        <p:nvCxnSpPr>
          <p:cNvPr id="150" name="直接连接符 149"/>
          <p:cNvCxnSpPr/>
          <p:nvPr/>
        </p:nvCxnSpPr>
        <p:spPr>
          <a:xfrm>
            <a:off x="1113806" y="4274868"/>
            <a:ext cx="7328864" cy="0"/>
          </a:xfrm>
          <a:prstGeom prst="line">
            <a:avLst/>
          </a:prstGeom>
          <a:noFill/>
          <a:ln w="9525" cap="flat" cmpd="sng" algn="ctr">
            <a:solidFill>
              <a:srgbClr val="C0C0C0"/>
            </a:solidFill>
            <a:prstDash val="solid"/>
          </a:ln>
          <a:effectLst/>
        </p:spPr>
      </p:cxnSp>
      <p:cxnSp>
        <p:nvCxnSpPr>
          <p:cNvPr id="151" name="直接连接符 150"/>
          <p:cNvCxnSpPr/>
          <p:nvPr/>
        </p:nvCxnSpPr>
        <p:spPr>
          <a:xfrm>
            <a:off x="1113806" y="3698093"/>
            <a:ext cx="7328864" cy="0"/>
          </a:xfrm>
          <a:prstGeom prst="line">
            <a:avLst/>
          </a:prstGeom>
          <a:noFill/>
          <a:ln w="9525" cap="flat" cmpd="sng" algn="ctr">
            <a:solidFill>
              <a:srgbClr val="C0C0C0"/>
            </a:solidFill>
            <a:prstDash val="solid"/>
          </a:ln>
          <a:effectLst/>
        </p:spPr>
      </p:cxnSp>
      <p:cxnSp>
        <p:nvCxnSpPr>
          <p:cNvPr id="152" name="直接连接符 151"/>
          <p:cNvCxnSpPr/>
          <p:nvPr/>
        </p:nvCxnSpPr>
        <p:spPr>
          <a:xfrm>
            <a:off x="1113806" y="3986481"/>
            <a:ext cx="7328864" cy="0"/>
          </a:xfrm>
          <a:prstGeom prst="line">
            <a:avLst/>
          </a:prstGeom>
          <a:noFill/>
          <a:ln w="9525" cap="flat" cmpd="sng" algn="ctr">
            <a:solidFill>
              <a:srgbClr val="C0C0C0"/>
            </a:solidFill>
            <a:prstDash val="solid"/>
          </a:ln>
          <a:effectLst/>
        </p:spPr>
      </p:cxnSp>
      <p:cxnSp>
        <p:nvCxnSpPr>
          <p:cNvPr id="153" name="直接连接符 152"/>
          <p:cNvCxnSpPr/>
          <p:nvPr/>
        </p:nvCxnSpPr>
        <p:spPr>
          <a:xfrm>
            <a:off x="1113806" y="3409706"/>
            <a:ext cx="7328864" cy="0"/>
          </a:xfrm>
          <a:prstGeom prst="line">
            <a:avLst/>
          </a:prstGeom>
          <a:noFill/>
          <a:ln w="9525" cap="flat" cmpd="sng" algn="ctr">
            <a:solidFill>
              <a:srgbClr val="C0C0C0"/>
            </a:solidFill>
            <a:prstDash val="solid"/>
          </a:ln>
          <a:effectLst/>
        </p:spPr>
      </p:cxnSp>
      <p:cxnSp>
        <p:nvCxnSpPr>
          <p:cNvPr id="154" name="直接连接符 153"/>
          <p:cNvCxnSpPr/>
          <p:nvPr/>
        </p:nvCxnSpPr>
        <p:spPr>
          <a:xfrm>
            <a:off x="1113806" y="3121319"/>
            <a:ext cx="7328864" cy="0"/>
          </a:xfrm>
          <a:prstGeom prst="line">
            <a:avLst/>
          </a:prstGeom>
          <a:noFill/>
          <a:ln w="9525" cap="flat" cmpd="sng" algn="ctr">
            <a:solidFill>
              <a:srgbClr val="C0C0C0"/>
            </a:solidFill>
            <a:prstDash val="solid"/>
          </a:ln>
          <a:effectLst/>
        </p:spPr>
      </p:cxnSp>
      <p:cxnSp>
        <p:nvCxnSpPr>
          <p:cNvPr id="155" name="直接连接符 154"/>
          <p:cNvCxnSpPr/>
          <p:nvPr/>
        </p:nvCxnSpPr>
        <p:spPr>
          <a:xfrm>
            <a:off x="1113806" y="2832932"/>
            <a:ext cx="7328864" cy="0"/>
          </a:xfrm>
          <a:prstGeom prst="line">
            <a:avLst/>
          </a:prstGeom>
          <a:noFill/>
          <a:ln w="9525" cap="flat" cmpd="sng" algn="ctr">
            <a:solidFill>
              <a:srgbClr val="C0C0C0"/>
            </a:solidFill>
            <a:prstDash val="solid"/>
          </a:ln>
          <a:effectLst/>
        </p:spPr>
      </p:cxnSp>
      <p:cxnSp>
        <p:nvCxnSpPr>
          <p:cNvPr id="156" name="直接连接符 155"/>
          <p:cNvCxnSpPr/>
          <p:nvPr/>
        </p:nvCxnSpPr>
        <p:spPr>
          <a:xfrm>
            <a:off x="1113806" y="2544544"/>
            <a:ext cx="7328864" cy="0"/>
          </a:xfrm>
          <a:prstGeom prst="line">
            <a:avLst/>
          </a:prstGeom>
          <a:noFill/>
          <a:ln w="9525" cap="flat" cmpd="sng" algn="ctr">
            <a:solidFill>
              <a:srgbClr val="C0C0C0"/>
            </a:solidFill>
            <a:prstDash val="solid"/>
          </a:ln>
          <a:effectLst/>
        </p:spPr>
      </p:cxnSp>
      <p:cxnSp>
        <p:nvCxnSpPr>
          <p:cNvPr id="157" name="直接连接符 156"/>
          <p:cNvCxnSpPr/>
          <p:nvPr/>
        </p:nvCxnSpPr>
        <p:spPr>
          <a:xfrm>
            <a:off x="1113806" y="2256157"/>
            <a:ext cx="7328864" cy="0"/>
          </a:xfrm>
          <a:prstGeom prst="line">
            <a:avLst/>
          </a:prstGeom>
          <a:noFill/>
          <a:ln w="9525" cap="flat" cmpd="sng" algn="ctr">
            <a:solidFill>
              <a:srgbClr val="C0C0C0"/>
            </a:solidFill>
            <a:prstDash val="solid"/>
          </a:ln>
          <a:effectLst/>
        </p:spPr>
      </p:cxnSp>
      <p:cxnSp>
        <p:nvCxnSpPr>
          <p:cNvPr id="158" name="直接连接符 157"/>
          <p:cNvCxnSpPr/>
          <p:nvPr/>
        </p:nvCxnSpPr>
        <p:spPr>
          <a:xfrm>
            <a:off x="1113806" y="1967770"/>
            <a:ext cx="7328864" cy="0"/>
          </a:xfrm>
          <a:prstGeom prst="line">
            <a:avLst/>
          </a:prstGeom>
          <a:noFill/>
          <a:ln w="9525" cap="flat" cmpd="sng" algn="ctr">
            <a:solidFill>
              <a:srgbClr val="C0C0C0"/>
            </a:solidFill>
            <a:prstDash val="solid"/>
          </a:ln>
          <a:effectLst/>
        </p:spPr>
      </p:cxnSp>
      <p:cxnSp>
        <p:nvCxnSpPr>
          <p:cNvPr id="159" name="直接连接符 158"/>
          <p:cNvCxnSpPr/>
          <p:nvPr/>
        </p:nvCxnSpPr>
        <p:spPr>
          <a:xfrm>
            <a:off x="1113806" y="1679382"/>
            <a:ext cx="7328864" cy="0"/>
          </a:xfrm>
          <a:prstGeom prst="line">
            <a:avLst/>
          </a:prstGeom>
          <a:noFill/>
          <a:ln w="9525" cap="flat" cmpd="sng" algn="ctr">
            <a:solidFill>
              <a:srgbClr val="014075"/>
            </a:solidFill>
            <a:prstDash val="solid"/>
          </a:ln>
          <a:effectLst>
            <a:outerShdw blurRad="50800" dist="38100" dir="2700000" algn="tl" rotWithShape="0">
              <a:prstClr val="black">
                <a:alpha val="40000"/>
              </a:prstClr>
            </a:outerShdw>
          </a:effectLst>
        </p:spPr>
      </p:cxnSp>
      <p:sp>
        <p:nvSpPr>
          <p:cNvPr id="160" name="TextBox 159"/>
          <p:cNvSpPr txBox="1"/>
          <p:nvPr/>
        </p:nvSpPr>
        <p:spPr>
          <a:xfrm>
            <a:off x="527050" y="4425158"/>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1</a:t>
            </a: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1" name="TextBox 160"/>
          <p:cNvSpPr txBox="1"/>
          <p:nvPr/>
        </p:nvSpPr>
        <p:spPr>
          <a:xfrm>
            <a:off x="527050" y="471528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2" name="TextBox 161"/>
          <p:cNvSpPr txBox="1"/>
          <p:nvPr/>
        </p:nvSpPr>
        <p:spPr>
          <a:xfrm>
            <a:off x="527050" y="4135031"/>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3" name="TextBox 162"/>
          <p:cNvSpPr txBox="1"/>
          <p:nvPr/>
        </p:nvSpPr>
        <p:spPr>
          <a:xfrm>
            <a:off x="527050" y="3844903"/>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30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4" name="TextBox 163"/>
          <p:cNvSpPr txBox="1"/>
          <p:nvPr/>
        </p:nvSpPr>
        <p:spPr>
          <a:xfrm>
            <a:off x="537865" y="355477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40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5" name="TextBox 164"/>
          <p:cNvSpPr txBox="1"/>
          <p:nvPr/>
        </p:nvSpPr>
        <p:spPr>
          <a:xfrm>
            <a:off x="527050" y="3264648"/>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50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6" name="TextBox 165"/>
          <p:cNvSpPr txBox="1"/>
          <p:nvPr/>
        </p:nvSpPr>
        <p:spPr>
          <a:xfrm>
            <a:off x="537865" y="2974520"/>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60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7" name="TextBox 166"/>
          <p:cNvSpPr txBox="1"/>
          <p:nvPr/>
        </p:nvSpPr>
        <p:spPr>
          <a:xfrm>
            <a:off x="537865" y="2684392"/>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70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8" name="TextBox 167"/>
          <p:cNvSpPr txBox="1"/>
          <p:nvPr/>
        </p:nvSpPr>
        <p:spPr>
          <a:xfrm>
            <a:off x="527050" y="239426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80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9" name="TextBox 168"/>
          <p:cNvSpPr txBox="1"/>
          <p:nvPr/>
        </p:nvSpPr>
        <p:spPr>
          <a:xfrm>
            <a:off x="537865" y="2104137"/>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90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0" name="TextBox 169"/>
          <p:cNvSpPr txBox="1"/>
          <p:nvPr/>
        </p:nvSpPr>
        <p:spPr>
          <a:xfrm>
            <a:off x="537865" y="1814009"/>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100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71" name="组合 53"/>
          <p:cNvGrpSpPr/>
          <p:nvPr/>
        </p:nvGrpSpPr>
        <p:grpSpPr>
          <a:xfrm>
            <a:off x="1210955" y="3086518"/>
            <a:ext cx="1680572" cy="1757534"/>
            <a:chOff x="1116000" y="3582336"/>
            <a:chExt cx="1512128" cy="1817952"/>
          </a:xfrm>
        </p:grpSpPr>
        <p:sp>
          <p:nvSpPr>
            <p:cNvPr id="215" name="矩形 214"/>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6" name="矩形 215"/>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7" name="矩形 216"/>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8" name="矩形 217"/>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2" name="组合 71"/>
          <p:cNvGrpSpPr/>
          <p:nvPr/>
        </p:nvGrpSpPr>
        <p:grpSpPr>
          <a:xfrm>
            <a:off x="3048655" y="2946859"/>
            <a:ext cx="1680572" cy="1897190"/>
            <a:chOff x="1116000" y="3437878"/>
            <a:chExt cx="1512128" cy="1962410"/>
          </a:xfrm>
        </p:grpSpPr>
        <p:sp>
          <p:nvSpPr>
            <p:cNvPr id="211" name="矩形 210"/>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2" name="矩形 211"/>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3" name="矩形 212"/>
            <p:cNvSpPr/>
            <p:nvPr/>
          </p:nvSpPr>
          <p:spPr>
            <a:xfrm>
              <a:off x="2268128" y="3437878"/>
              <a:ext cx="360000" cy="1962410"/>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58</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4" name="矩形 213"/>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3" name="组合 76"/>
          <p:cNvGrpSpPr/>
          <p:nvPr/>
        </p:nvGrpSpPr>
        <p:grpSpPr>
          <a:xfrm>
            <a:off x="4886355" y="2780256"/>
            <a:ext cx="1680572" cy="2063795"/>
            <a:chOff x="1116000" y="3265547"/>
            <a:chExt cx="1512128" cy="2134742"/>
          </a:xfrm>
        </p:grpSpPr>
        <p:sp>
          <p:nvSpPr>
            <p:cNvPr id="207" name="矩形 206"/>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8" name="矩形 207"/>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9" name="矩形 208"/>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0" name="矩形 209"/>
            <p:cNvSpPr/>
            <p:nvPr/>
          </p:nvSpPr>
          <p:spPr>
            <a:xfrm>
              <a:off x="1116000" y="3265547"/>
              <a:ext cx="360000" cy="2134742"/>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72</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4" name="组合 81"/>
          <p:cNvGrpSpPr/>
          <p:nvPr/>
        </p:nvGrpSpPr>
        <p:grpSpPr>
          <a:xfrm>
            <a:off x="6724054" y="3086518"/>
            <a:ext cx="1680572" cy="1757534"/>
            <a:chOff x="1116000" y="3582336"/>
            <a:chExt cx="1512128" cy="1817952"/>
          </a:xfrm>
        </p:grpSpPr>
        <p:sp>
          <p:nvSpPr>
            <p:cNvPr id="203" name="矩形 202"/>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4" name="矩形 203"/>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5" name="矩形 204"/>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6" name="矩形 205"/>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5" name="组合 91"/>
          <p:cNvGrpSpPr/>
          <p:nvPr/>
        </p:nvGrpSpPr>
        <p:grpSpPr>
          <a:xfrm>
            <a:off x="2607014" y="1147683"/>
            <a:ext cx="1338418" cy="279565"/>
            <a:chOff x="3646051" y="1256965"/>
            <a:chExt cx="1433383" cy="307777"/>
          </a:xfrm>
        </p:grpSpPr>
        <p:sp>
          <p:nvSpPr>
            <p:cNvPr id="201" name="矩形 200"/>
            <p:cNvSpPr/>
            <p:nvPr/>
          </p:nvSpPr>
          <p:spPr>
            <a:xfrm>
              <a:off x="3646051" y="1394768"/>
              <a:ext cx="108000" cy="108000"/>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2" name="TextBox 201"/>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Descripation1</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6" name="组合 95"/>
          <p:cNvGrpSpPr/>
          <p:nvPr/>
        </p:nvGrpSpPr>
        <p:grpSpPr>
          <a:xfrm>
            <a:off x="4103173" y="1147683"/>
            <a:ext cx="1338418" cy="279565"/>
            <a:chOff x="3646051" y="1256965"/>
            <a:chExt cx="1433383" cy="307777"/>
          </a:xfrm>
        </p:grpSpPr>
        <p:sp>
          <p:nvSpPr>
            <p:cNvPr id="199" name="矩形 198"/>
            <p:cNvSpPr/>
            <p:nvPr/>
          </p:nvSpPr>
          <p:spPr>
            <a:xfrm>
              <a:off x="3646051" y="1394768"/>
              <a:ext cx="108000" cy="108000"/>
            </a:xfrm>
            <a:prstGeom prst="rect">
              <a:avLst/>
            </a:prstGeom>
            <a:solidFill>
              <a:srgbClr val="2979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0" name="TextBox 199"/>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Descripation2</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7" name="组合 98"/>
          <p:cNvGrpSpPr/>
          <p:nvPr/>
        </p:nvGrpSpPr>
        <p:grpSpPr>
          <a:xfrm>
            <a:off x="5599331" y="1147683"/>
            <a:ext cx="1338418" cy="279565"/>
            <a:chOff x="3646051" y="1256965"/>
            <a:chExt cx="1433383" cy="307777"/>
          </a:xfrm>
        </p:grpSpPr>
        <p:sp>
          <p:nvSpPr>
            <p:cNvPr id="197" name="矩形 196"/>
            <p:cNvSpPr/>
            <p:nvPr/>
          </p:nvSpPr>
          <p:spPr>
            <a:xfrm>
              <a:off x="3646051" y="1394768"/>
              <a:ext cx="108000" cy="108000"/>
            </a:xfrm>
            <a:prstGeom prst="rect">
              <a:avLst/>
            </a:prstGeom>
            <a:solidFill>
              <a:srgbClr val="68A2E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98" name="TextBox 197"/>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Descripation3</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8" name="组合 101"/>
          <p:cNvGrpSpPr/>
          <p:nvPr/>
        </p:nvGrpSpPr>
        <p:grpSpPr>
          <a:xfrm>
            <a:off x="7095489" y="1147683"/>
            <a:ext cx="1338418" cy="279565"/>
            <a:chOff x="3646051" y="1256965"/>
            <a:chExt cx="1433383" cy="307777"/>
          </a:xfrm>
        </p:grpSpPr>
        <p:sp>
          <p:nvSpPr>
            <p:cNvPr id="195" name="矩形 194"/>
            <p:cNvSpPr/>
            <p:nvPr/>
          </p:nvSpPr>
          <p:spPr>
            <a:xfrm>
              <a:off x="3646051" y="1394768"/>
              <a:ext cx="108000" cy="108000"/>
            </a:xfrm>
            <a:prstGeom prst="rect">
              <a:avLst/>
            </a:prstGeom>
            <a:solidFill>
              <a:srgbClr val="9DC2E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96" name="TextBox 195"/>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Descripation4</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79" name="圆角矩形 178"/>
          <p:cNvSpPr/>
          <p:nvPr/>
        </p:nvSpPr>
        <p:spPr>
          <a:xfrm>
            <a:off x="2864922" y="2312555"/>
            <a:ext cx="583951" cy="320364"/>
          </a:xfrm>
          <a:prstGeom prst="roundRect">
            <a:avLst/>
          </a:prstGeom>
          <a:solidFill>
            <a:srgbClr val="FEA50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80" name="组合 114"/>
          <p:cNvGrpSpPr/>
          <p:nvPr/>
        </p:nvGrpSpPr>
        <p:grpSpPr>
          <a:xfrm>
            <a:off x="1411005" y="2472737"/>
            <a:ext cx="3675401" cy="1101086"/>
            <a:chOff x="1114605" y="2790248"/>
            <a:chExt cx="3936183" cy="1212202"/>
          </a:xfrm>
        </p:grpSpPr>
        <p:grpSp>
          <p:nvGrpSpPr>
            <p:cNvPr id="190" name="组合 113"/>
            <p:cNvGrpSpPr/>
            <p:nvPr/>
          </p:nvGrpSpPr>
          <p:grpSpPr>
            <a:xfrm>
              <a:off x="1114605" y="2790248"/>
              <a:ext cx="1557077" cy="1212202"/>
              <a:chOff x="1114605" y="2790248"/>
              <a:chExt cx="1557077" cy="1212202"/>
            </a:xfrm>
          </p:grpSpPr>
          <p:cxnSp>
            <p:nvCxnSpPr>
              <p:cNvPr id="193" name="直接连接符 192"/>
              <p:cNvCxnSpPr>
                <a:stCxn id="218" idx="0"/>
              </p:cNvCxnSpPr>
              <p:nvPr/>
            </p:nvCxnSpPr>
            <p:spPr>
              <a:xfrm flipH="1" flipV="1">
                <a:off x="1114605" y="2790248"/>
                <a:ext cx="1" cy="1212202"/>
              </a:xfrm>
              <a:prstGeom prst="line">
                <a:avLst/>
              </a:prstGeom>
              <a:noFill/>
              <a:ln w="25400" cap="flat" cmpd="sng" algn="ctr">
                <a:solidFill>
                  <a:srgbClr val="FEA501"/>
                </a:solidFill>
                <a:prstDash val="solid"/>
              </a:ln>
              <a:effectLst/>
            </p:spPr>
          </p:cxnSp>
          <p:cxnSp>
            <p:nvCxnSpPr>
              <p:cNvPr id="194" name="直接连接符 193"/>
              <p:cNvCxnSpPr>
                <a:endCxn id="179" idx="1"/>
              </p:cNvCxnSpPr>
              <p:nvPr/>
            </p:nvCxnSpPr>
            <p:spPr>
              <a:xfrm>
                <a:off x="1114606" y="2790248"/>
                <a:ext cx="1557076" cy="0"/>
              </a:xfrm>
              <a:prstGeom prst="line">
                <a:avLst/>
              </a:prstGeom>
              <a:noFill/>
              <a:ln w="25400" cap="flat" cmpd="sng" algn="ctr">
                <a:solidFill>
                  <a:srgbClr val="FEA501"/>
                </a:solidFill>
                <a:prstDash val="solid"/>
              </a:ln>
              <a:effectLst/>
            </p:spPr>
          </p:cxnSp>
        </p:grpSp>
        <p:cxnSp>
          <p:nvCxnSpPr>
            <p:cNvPr id="191" name="直接连接符 190"/>
            <p:cNvCxnSpPr>
              <a:stCxn id="179" idx="3"/>
            </p:cNvCxnSpPr>
            <p:nvPr/>
          </p:nvCxnSpPr>
          <p:spPr>
            <a:xfrm>
              <a:off x="3297066" y="2790248"/>
              <a:ext cx="1753721" cy="0"/>
            </a:xfrm>
            <a:prstGeom prst="line">
              <a:avLst/>
            </a:prstGeom>
            <a:noFill/>
            <a:ln w="25400" cap="flat" cmpd="sng" algn="ctr">
              <a:solidFill>
                <a:srgbClr val="FEA501"/>
              </a:solidFill>
              <a:prstDash val="solid"/>
            </a:ln>
            <a:effectLst/>
          </p:spPr>
        </p:cxnSp>
        <p:cxnSp>
          <p:nvCxnSpPr>
            <p:cNvPr id="192" name="直接箭头连接符 191"/>
            <p:cNvCxnSpPr>
              <a:endCxn id="210" idx="0"/>
            </p:cNvCxnSpPr>
            <p:nvPr/>
          </p:nvCxnSpPr>
          <p:spPr>
            <a:xfrm>
              <a:off x="5050787" y="2790248"/>
              <a:ext cx="1" cy="338553"/>
            </a:xfrm>
            <a:prstGeom prst="straightConnector1">
              <a:avLst/>
            </a:prstGeom>
            <a:noFill/>
            <a:ln w="25400" cap="flat" cmpd="sng" algn="ctr">
              <a:solidFill>
                <a:srgbClr val="FEA501"/>
              </a:solidFill>
              <a:prstDash val="solid"/>
              <a:tailEnd type="triangle"/>
            </a:ln>
            <a:effectLst/>
          </p:spPr>
        </p:cxnSp>
      </p:grpSp>
      <p:sp>
        <p:nvSpPr>
          <p:cNvPr id="182" name="TextBox 181"/>
          <p:cNvSpPr txBox="1"/>
          <p:nvPr/>
        </p:nvSpPr>
        <p:spPr>
          <a:xfrm>
            <a:off x="1601271" y="4978235"/>
            <a:ext cx="567587"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2009</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3" name="TextBox 182"/>
          <p:cNvSpPr txBox="1"/>
          <p:nvPr/>
        </p:nvSpPr>
        <p:spPr>
          <a:xfrm>
            <a:off x="3472954" y="4978235"/>
            <a:ext cx="567587"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4" name="TextBox 183"/>
          <p:cNvSpPr txBox="1"/>
          <p:nvPr/>
        </p:nvSpPr>
        <p:spPr>
          <a:xfrm>
            <a:off x="5344637" y="4978235"/>
            <a:ext cx="585548"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2011</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5" name="TextBox 184"/>
          <p:cNvSpPr txBox="1"/>
          <p:nvPr/>
        </p:nvSpPr>
        <p:spPr>
          <a:xfrm>
            <a:off x="7216320" y="4978235"/>
            <a:ext cx="585548"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2012</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86" name="组合 105"/>
          <p:cNvGrpSpPr/>
          <p:nvPr/>
        </p:nvGrpSpPr>
        <p:grpSpPr>
          <a:xfrm>
            <a:off x="6878942" y="3573822"/>
            <a:ext cx="1210271" cy="1177333"/>
            <a:chOff x="5292080" y="4005064"/>
            <a:chExt cx="1296144" cy="1296144"/>
          </a:xfrm>
        </p:grpSpPr>
        <p:sp>
          <p:nvSpPr>
            <p:cNvPr id="187" name="椭圆 186"/>
            <p:cNvSpPr/>
            <p:nvPr/>
          </p:nvSpPr>
          <p:spPr>
            <a:xfrm>
              <a:off x="5292080" y="4005064"/>
              <a:ext cx="1296144" cy="1296144"/>
            </a:xfrm>
            <a:prstGeom prst="ellipse">
              <a:avLst/>
            </a:prstGeom>
            <a:solidFill>
              <a:srgbClr val="FFFF00">
                <a:alpha val="80000"/>
              </a:srgbClr>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88" name="Freeform 15"/>
            <p:cNvSpPr>
              <a:spLocks/>
            </p:cNvSpPr>
            <p:nvPr/>
          </p:nvSpPr>
          <p:spPr bwMode="gray">
            <a:xfrm>
              <a:off x="5400208" y="4005064"/>
              <a:ext cx="1044000" cy="57600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00">
                    <a:alpha val="0"/>
                  </a:srgbClr>
                </a:gs>
                <a:gs pos="100000">
                  <a:sysClr val="window" lastClr="FFFFFF">
                    <a:alpha val="41000"/>
                  </a:sysClr>
                </a:gs>
              </a:gsLst>
              <a:lin ang="5400000" scaled="1"/>
            </a:gradFill>
            <a:ln w="28575">
              <a:noFill/>
              <a:round/>
              <a:headEnd/>
              <a:tailEnd/>
            </a:ln>
            <a:scene3d>
              <a:camera prst="orthographicFront"/>
              <a:lightRig rig="soft" dir="t"/>
            </a:scene3d>
            <a:sp3d prstMaterial="plastic"/>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9" name="TextBox 188"/>
            <p:cNvSpPr txBox="1"/>
            <p:nvPr/>
          </p:nvSpPr>
          <p:spPr>
            <a:xfrm rot="21178558">
              <a:off x="5346145" y="4532215"/>
              <a:ext cx="1188016"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Text here</a:t>
              </a:r>
            </a:p>
          </p:txBody>
        </p:sp>
      </p:grpSp>
      <p:sp>
        <p:nvSpPr>
          <p:cNvPr id="219"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13</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24" name="组合 23"/>
          <p:cNvGrpSpPr/>
          <p:nvPr/>
        </p:nvGrpSpPr>
        <p:grpSpPr>
          <a:xfrm>
            <a:off x="3241932" y="1853775"/>
            <a:ext cx="2622683" cy="2622547"/>
            <a:chOff x="3041909" y="2043035"/>
            <a:chExt cx="2622683" cy="2622547"/>
          </a:xfrm>
        </p:grpSpPr>
        <p:sp>
          <p:nvSpPr>
            <p:cNvPr id="25" name="椭圆 2"/>
            <p:cNvSpPr/>
            <p:nvPr/>
          </p:nvSpPr>
          <p:spPr>
            <a:xfrm>
              <a:off x="4407251" y="2043035"/>
              <a:ext cx="1257341" cy="1257272"/>
            </a:xfrm>
            <a:custGeom>
              <a:avLst/>
              <a:gdLst/>
              <a:ahLst/>
              <a:cxnLst/>
              <a:rect l="l" t="t" r="r" b="b"/>
              <a:pathLst>
                <a:path w="1257341" h="1257272">
                  <a:moveTo>
                    <a:pt x="0" y="0"/>
                  </a:moveTo>
                  <a:cubicBezTo>
                    <a:pt x="682765" y="26037"/>
                    <a:pt x="1231279" y="574509"/>
                    <a:pt x="1257341" y="1257272"/>
                  </a:cubicBezTo>
                  <a:lnTo>
                    <a:pt x="0" y="1257272"/>
                  </a:lnTo>
                  <a:close/>
                </a:path>
              </a:pathLst>
            </a:cu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54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6" name="椭圆 2"/>
            <p:cNvSpPr/>
            <p:nvPr/>
          </p:nvSpPr>
          <p:spPr>
            <a:xfrm>
              <a:off x="3041909" y="2043035"/>
              <a:ext cx="1257341" cy="1257272"/>
            </a:xfrm>
            <a:custGeom>
              <a:avLst/>
              <a:gdLst/>
              <a:ahLst/>
              <a:cxnLst/>
              <a:rect l="l" t="t" r="r" b="b"/>
              <a:pathLst>
                <a:path w="1257341" h="1257272">
                  <a:moveTo>
                    <a:pt x="1257341" y="0"/>
                  </a:moveTo>
                  <a:lnTo>
                    <a:pt x="1257341" y="1257272"/>
                  </a:lnTo>
                  <a:lnTo>
                    <a:pt x="0" y="1257272"/>
                  </a:lnTo>
                  <a:cubicBezTo>
                    <a:pt x="26062" y="574509"/>
                    <a:pt x="574576" y="26037"/>
                    <a:pt x="1257341" y="0"/>
                  </a:cubicBezTo>
                  <a:close/>
                </a:path>
              </a:pathLst>
            </a:custGeom>
            <a:gradFill>
              <a:gsLst>
                <a:gs pos="0">
                  <a:srgbClr val="C3C3C3"/>
                </a:gs>
                <a:gs pos="100000">
                  <a:srgbClr val="EFEFEF"/>
                </a:gs>
              </a:gsLst>
              <a:lin ang="3600000" scaled="0"/>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7" name="椭圆 2"/>
            <p:cNvSpPr/>
            <p:nvPr/>
          </p:nvSpPr>
          <p:spPr>
            <a:xfrm>
              <a:off x="3041910" y="3408307"/>
              <a:ext cx="1257341" cy="1257275"/>
            </a:xfrm>
            <a:custGeom>
              <a:avLst/>
              <a:gdLst/>
              <a:ahLst/>
              <a:cxnLst/>
              <a:rect l="l" t="t" r="r" b="b"/>
              <a:pathLst>
                <a:path w="1257341" h="1257275">
                  <a:moveTo>
                    <a:pt x="0" y="0"/>
                  </a:moveTo>
                  <a:lnTo>
                    <a:pt x="1257341" y="0"/>
                  </a:lnTo>
                  <a:lnTo>
                    <a:pt x="1257341" y="1257275"/>
                  </a:lnTo>
                  <a:cubicBezTo>
                    <a:pt x="574575" y="1231238"/>
                    <a:pt x="26061" y="682764"/>
                    <a:pt x="0" y="0"/>
                  </a:cubicBezTo>
                  <a:close/>
                </a:path>
              </a:pathLst>
            </a:custGeom>
            <a:gradFill flip="none" rotWithShape="1">
              <a:gsLst>
                <a:gs pos="0">
                  <a:srgbClr val="C3C3C3"/>
                </a:gs>
                <a:gs pos="100000">
                  <a:srgbClr val="EFEFEF"/>
                </a:gs>
              </a:gsLst>
              <a:lin ang="189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8" name="椭圆 2"/>
            <p:cNvSpPr/>
            <p:nvPr/>
          </p:nvSpPr>
          <p:spPr>
            <a:xfrm>
              <a:off x="4407251" y="3408307"/>
              <a:ext cx="1257341" cy="1257275"/>
            </a:xfrm>
            <a:custGeom>
              <a:avLst/>
              <a:gdLst/>
              <a:ahLst/>
              <a:cxnLst/>
              <a:rect l="l" t="t" r="r" b="b"/>
              <a:pathLst>
                <a:path w="1257341" h="1257275">
                  <a:moveTo>
                    <a:pt x="0" y="0"/>
                  </a:moveTo>
                  <a:lnTo>
                    <a:pt x="1257341" y="0"/>
                  </a:lnTo>
                  <a:cubicBezTo>
                    <a:pt x="1231280" y="682764"/>
                    <a:pt x="682766" y="1231238"/>
                    <a:pt x="0" y="1257275"/>
                  </a:cubicBezTo>
                  <a:close/>
                </a:path>
              </a:pathLst>
            </a:custGeom>
            <a:gradFill flip="none" rotWithShape="1">
              <a:gsLst>
                <a:gs pos="0">
                  <a:srgbClr val="C3C3C3"/>
                </a:gs>
                <a:gs pos="100000">
                  <a:srgbClr val="EFEFEF"/>
                </a:gs>
              </a:gsLst>
              <a:lin ang="135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2467768" y="1079500"/>
            <a:ext cx="4171010" cy="4171096"/>
            <a:chOff x="2486496" y="1268760"/>
            <a:chExt cx="4171010" cy="4171096"/>
          </a:xfrm>
        </p:grpSpPr>
        <p:sp>
          <p:nvSpPr>
            <p:cNvPr id="30" name="椭圆 4"/>
            <p:cNvSpPr/>
            <p:nvPr/>
          </p:nvSpPr>
          <p:spPr>
            <a:xfrm>
              <a:off x="2486496" y="1268760"/>
              <a:ext cx="2031505" cy="2031548"/>
            </a:xfrm>
            <a:custGeom>
              <a:avLst/>
              <a:gdLst/>
              <a:ahLst/>
              <a:cxnLst/>
              <a:rect l="l" t="t" r="r" b="b"/>
              <a:pathLst>
                <a:path w="2031505" h="2031548">
                  <a:moveTo>
                    <a:pt x="2031505" y="0"/>
                  </a:moveTo>
                  <a:lnTo>
                    <a:pt x="2031505" y="666212"/>
                  </a:lnTo>
                  <a:cubicBezTo>
                    <a:pt x="1289086" y="692305"/>
                    <a:pt x="692304" y="1289127"/>
                    <a:pt x="666232" y="2031548"/>
                  </a:cubicBezTo>
                  <a:lnTo>
                    <a:pt x="0" y="2031548"/>
                  </a:lnTo>
                  <a:cubicBezTo>
                    <a:pt x="26203" y="921140"/>
                    <a:pt x="921099" y="26213"/>
                    <a:pt x="2031505" y="0"/>
                  </a:cubicBezTo>
                  <a:close/>
                </a:path>
              </a:pathLst>
            </a:custGeom>
            <a:solidFill>
              <a:srgbClr val="68A2E1"/>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 lastClr="FFFFFF"/>
                </a:solidFill>
                <a:effectLst/>
                <a:uLnTx/>
                <a:uFillTx/>
                <a:latin typeface="Calibri"/>
                <a:ea typeface="宋体"/>
                <a:cs typeface="+mn-cs"/>
              </a:endParaRPr>
            </a:p>
          </p:txBody>
        </p:sp>
        <p:sp>
          <p:nvSpPr>
            <p:cNvPr id="31" name="椭圆 4"/>
            <p:cNvSpPr/>
            <p:nvPr/>
          </p:nvSpPr>
          <p:spPr>
            <a:xfrm>
              <a:off x="4626001" y="1268760"/>
              <a:ext cx="2031505" cy="2031548"/>
            </a:xfrm>
            <a:custGeom>
              <a:avLst/>
              <a:gdLst/>
              <a:ahLst/>
              <a:cxnLst/>
              <a:rect l="l" t="t" r="r" b="b"/>
              <a:pathLst>
                <a:path w="2031505" h="2031548">
                  <a:moveTo>
                    <a:pt x="0" y="0"/>
                  </a:moveTo>
                  <a:cubicBezTo>
                    <a:pt x="1110407" y="26213"/>
                    <a:pt x="2005302" y="921140"/>
                    <a:pt x="2031505" y="2031548"/>
                  </a:cubicBezTo>
                  <a:lnTo>
                    <a:pt x="1365273" y="2031548"/>
                  </a:lnTo>
                  <a:cubicBezTo>
                    <a:pt x="1339201" y="1289127"/>
                    <a:pt x="742421" y="692305"/>
                    <a:pt x="0" y="666212"/>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2" name="椭圆 4"/>
            <p:cNvSpPr/>
            <p:nvPr/>
          </p:nvSpPr>
          <p:spPr>
            <a:xfrm>
              <a:off x="2486496" y="3408308"/>
              <a:ext cx="2031505" cy="2031548"/>
            </a:xfrm>
            <a:custGeom>
              <a:avLst/>
              <a:gdLst/>
              <a:ahLst/>
              <a:cxnLst/>
              <a:rect l="l" t="t" r="r" b="b"/>
              <a:pathLst>
                <a:path w="2031505" h="2031548">
                  <a:moveTo>
                    <a:pt x="0" y="0"/>
                  </a:moveTo>
                  <a:lnTo>
                    <a:pt x="666232" y="0"/>
                  </a:lnTo>
                  <a:cubicBezTo>
                    <a:pt x="692304" y="742422"/>
                    <a:pt x="1289086" y="1339243"/>
                    <a:pt x="2031505" y="1365336"/>
                  </a:cubicBezTo>
                  <a:lnTo>
                    <a:pt x="2031505" y="2031548"/>
                  </a:lnTo>
                  <a:cubicBezTo>
                    <a:pt x="921099" y="2005335"/>
                    <a:pt x="26203" y="1110408"/>
                    <a:pt x="0" y="0"/>
                  </a:cubicBezTo>
                  <a:close/>
                </a:path>
              </a:pathLst>
            </a:custGeom>
            <a:solidFill>
              <a:srgbClr val="2979D0"/>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3" name="椭圆 4"/>
            <p:cNvSpPr/>
            <p:nvPr/>
          </p:nvSpPr>
          <p:spPr>
            <a:xfrm>
              <a:off x="4626001" y="3408308"/>
              <a:ext cx="2031505" cy="2031548"/>
            </a:xfrm>
            <a:custGeom>
              <a:avLst/>
              <a:gdLst/>
              <a:ahLst/>
              <a:cxnLst/>
              <a:rect l="l" t="t" r="r" b="b"/>
              <a:pathLst>
                <a:path w="2031505" h="2031548">
                  <a:moveTo>
                    <a:pt x="1365273" y="0"/>
                  </a:moveTo>
                  <a:lnTo>
                    <a:pt x="2031505" y="0"/>
                  </a:lnTo>
                  <a:cubicBezTo>
                    <a:pt x="2005302" y="1110408"/>
                    <a:pt x="1110407" y="2005335"/>
                    <a:pt x="0" y="2031548"/>
                  </a:cubicBezTo>
                  <a:lnTo>
                    <a:pt x="0" y="1365336"/>
                  </a:lnTo>
                  <a:cubicBezTo>
                    <a:pt x="742421" y="1339243"/>
                    <a:pt x="1339201" y="742422"/>
                    <a:pt x="1365273" y="0"/>
                  </a:cubicBezTo>
                  <a:close/>
                </a:path>
              </a:pathLst>
            </a:custGeom>
            <a:solidFill>
              <a:srgbClr val="0061B2"/>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4" name="TextBox 33"/>
            <p:cNvSpPr txBox="1"/>
            <p:nvPr/>
          </p:nvSpPr>
          <p:spPr>
            <a:xfrm rot="18436381">
              <a:off x="2706663" y="206941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smtClean="0">
                  <a:solidFill>
                    <a:sysClr val="window" lastClr="FFFFFF"/>
                  </a:solidFill>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35" name="TextBox 34"/>
            <p:cNvSpPr txBox="1"/>
            <p:nvPr/>
          </p:nvSpPr>
          <p:spPr>
            <a:xfrm rot="2914233">
              <a:off x="5318144" y="206941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36" name="TextBox 35"/>
            <p:cNvSpPr txBox="1"/>
            <p:nvPr/>
          </p:nvSpPr>
          <p:spPr>
            <a:xfrm rot="18436381">
              <a:off x="5304846" y="4292273"/>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37" name="TextBox 36"/>
            <p:cNvSpPr txBox="1"/>
            <p:nvPr/>
          </p:nvSpPr>
          <p:spPr>
            <a:xfrm rot="2914233">
              <a:off x="2835272" y="4360014"/>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smtClean="0">
                  <a:solidFill>
                    <a:sysClr val="window" lastClr="FFFFFF"/>
                  </a:solidFill>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grpSp>
      <p:cxnSp>
        <p:nvCxnSpPr>
          <p:cNvPr id="38" name="直接连接符 37"/>
          <p:cNvCxnSpPr/>
          <p:nvPr/>
        </p:nvCxnSpPr>
        <p:spPr>
          <a:xfrm>
            <a:off x="304800" y="3167732"/>
            <a:ext cx="2088000" cy="0"/>
          </a:xfrm>
          <a:prstGeom prst="line">
            <a:avLst/>
          </a:prstGeom>
          <a:noFill/>
          <a:ln w="38100" cap="flat" cmpd="sng" algn="ctr">
            <a:solidFill>
              <a:srgbClr val="C0C0C0">
                <a:lumMod val="75000"/>
              </a:srgbClr>
            </a:solidFill>
            <a:prstDash val="sysDot"/>
          </a:ln>
          <a:effectLst/>
        </p:spPr>
      </p:cxnSp>
      <p:cxnSp>
        <p:nvCxnSpPr>
          <p:cNvPr id="39" name="直接连接符 38"/>
          <p:cNvCxnSpPr/>
          <p:nvPr/>
        </p:nvCxnSpPr>
        <p:spPr>
          <a:xfrm>
            <a:off x="6713512" y="3167732"/>
            <a:ext cx="2088000" cy="0"/>
          </a:xfrm>
          <a:prstGeom prst="line">
            <a:avLst/>
          </a:prstGeom>
          <a:noFill/>
          <a:ln w="38100" cap="flat" cmpd="sng" algn="ctr">
            <a:solidFill>
              <a:srgbClr val="C0C0C0">
                <a:lumMod val="75000"/>
              </a:srgbClr>
            </a:solidFill>
            <a:prstDash val="sysDot"/>
          </a:ln>
          <a:effectLst/>
        </p:spPr>
      </p:cxnSp>
      <p:sp>
        <p:nvSpPr>
          <p:cNvPr id="40" name="TextBox 39"/>
          <p:cNvSpPr txBox="1"/>
          <p:nvPr/>
        </p:nvSpPr>
        <p:spPr>
          <a:xfrm>
            <a:off x="457522" y="1290290"/>
            <a:ext cx="2392322" cy="369332"/>
          </a:xfrm>
          <a:prstGeom prst="rect">
            <a:avLst/>
          </a:prstGeom>
          <a:noFill/>
        </p:spPr>
        <p:txBody>
          <a:bodyPr wrap="none" rtlCol="0">
            <a:spAutoFit/>
          </a:bodyPr>
          <a:lstStyle/>
          <a:p>
            <a:pPr marL="357188" lvl="0" indent="-357188">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a:solidFill>
                <a:prstClr val="black"/>
              </a:solidFill>
            </a:endParaRPr>
          </a:p>
        </p:txBody>
      </p:sp>
      <p:sp>
        <p:nvSpPr>
          <p:cNvPr id="41" name="TextBox 40"/>
          <p:cNvSpPr txBox="1"/>
          <p:nvPr/>
        </p:nvSpPr>
        <p:spPr>
          <a:xfrm>
            <a:off x="6314057" y="1277380"/>
            <a:ext cx="2379416" cy="369332"/>
          </a:xfrm>
          <a:prstGeom prst="rect">
            <a:avLst/>
          </a:prstGeom>
          <a:noFill/>
        </p:spPr>
        <p:txBody>
          <a:bodyPr wrap="square" rtlCol="0">
            <a:spAutoFit/>
          </a:bodyPr>
          <a:lstStyle/>
          <a:p>
            <a:pPr marL="357188" lvl="0" indent="-357188">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a:solidFill>
                <a:prstClr val="black"/>
              </a:solidFill>
            </a:endParaRPr>
          </a:p>
        </p:txBody>
      </p:sp>
      <p:sp>
        <p:nvSpPr>
          <p:cNvPr id="42" name="TextBox 41"/>
          <p:cNvSpPr txBox="1"/>
          <p:nvPr/>
        </p:nvSpPr>
        <p:spPr>
          <a:xfrm>
            <a:off x="457522" y="4401790"/>
            <a:ext cx="2392322" cy="369332"/>
          </a:xfrm>
          <a:prstGeom prst="rect">
            <a:avLst/>
          </a:prstGeom>
          <a:noFill/>
        </p:spPr>
        <p:txBody>
          <a:bodyPr wrap="none" rtlCol="0">
            <a:spAutoFit/>
          </a:bodyPr>
          <a:lstStyle/>
          <a:p>
            <a:pPr marL="357188" lvl="0" indent="-357188">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a:solidFill>
                <a:prstClr val="black"/>
              </a:solidFill>
            </a:endParaRPr>
          </a:p>
        </p:txBody>
      </p:sp>
      <p:sp>
        <p:nvSpPr>
          <p:cNvPr id="43" name="TextBox 42"/>
          <p:cNvSpPr txBox="1"/>
          <p:nvPr/>
        </p:nvSpPr>
        <p:spPr>
          <a:xfrm>
            <a:off x="6064571" y="4490690"/>
            <a:ext cx="2628901" cy="369332"/>
          </a:xfrm>
          <a:prstGeom prst="rect">
            <a:avLst/>
          </a:prstGeom>
          <a:noFill/>
        </p:spPr>
        <p:txBody>
          <a:bodyPr wrap="square" rtlCol="0">
            <a:spAutoFit/>
          </a:bodyPr>
          <a:lstStyle/>
          <a:p>
            <a:pPr marL="357188" indent="-357188" algn="r">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smtClean="0">
              <a:solidFill>
                <a:prstClr val="black"/>
              </a:solidFill>
            </a:endParaRPr>
          </a:p>
        </p:txBody>
      </p:sp>
      <p:sp>
        <p:nvSpPr>
          <p:cNvPr id="23"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4" name="组合 3"/>
          <p:cNvGrpSpPr/>
          <p:nvPr/>
        </p:nvGrpSpPr>
        <p:grpSpPr>
          <a:xfrm>
            <a:off x="959256" y="1340768"/>
            <a:ext cx="2628000" cy="2628000"/>
            <a:chOff x="3258000" y="2115000"/>
            <a:chExt cx="2628000" cy="2628000"/>
          </a:xfrm>
        </p:grpSpPr>
        <p:grpSp>
          <p:nvGrpSpPr>
            <p:cNvPr id="5" name="组合 13"/>
            <p:cNvGrpSpPr/>
            <p:nvPr/>
          </p:nvGrpSpPr>
          <p:grpSpPr>
            <a:xfrm>
              <a:off x="3348000" y="2205000"/>
              <a:ext cx="2448000" cy="2448000"/>
              <a:chOff x="3348000" y="2205000"/>
              <a:chExt cx="2448000" cy="2448000"/>
            </a:xfrm>
          </p:grpSpPr>
          <p:sp>
            <p:nvSpPr>
              <p:cNvPr id="14" name="饼形 13"/>
              <p:cNvSpPr/>
              <p:nvPr/>
            </p:nvSpPr>
            <p:spPr>
              <a:xfrm>
                <a:off x="3348000" y="2205000"/>
                <a:ext cx="2448000" cy="2448000"/>
              </a:xfrm>
              <a:prstGeom prst="pie">
                <a:avLst>
                  <a:gd name="adj1" fmla="val 2628706"/>
                  <a:gd name="adj2" fmla="val 8646554"/>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dirty="0">
                  <a:solidFill>
                    <a:schemeClr val="bg1"/>
                  </a:solidFill>
                </a:endParaRPr>
              </a:p>
            </p:txBody>
          </p:sp>
          <p:sp>
            <p:nvSpPr>
              <p:cNvPr id="15" name="饼形 14"/>
              <p:cNvSpPr>
                <a:spLocks noChangeAspect="1"/>
              </p:cNvSpPr>
              <p:nvPr/>
            </p:nvSpPr>
            <p:spPr>
              <a:xfrm>
                <a:off x="3348000" y="2205000"/>
                <a:ext cx="2448000" cy="2448000"/>
              </a:xfrm>
              <a:prstGeom prst="pie">
                <a:avLst>
                  <a:gd name="adj1" fmla="val 16281755"/>
                  <a:gd name="adj2" fmla="val 2573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饼形 15"/>
              <p:cNvSpPr/>
              <p:nvPr/>
            </p:nvSpPr>
            <p:spPr>
              <a:xfrm>
                <a:off x="3348000" y="2205000"/>
                <a:ext cx="2448000" cy="2448000"/>
              </a:xfrm>
              <a:prstGeom prst="pie">
                <a:avLst>
                  <a:gd name="adj1" fmla="val 8694158"/>
                  <a:gd name="adj2" fmla="val 12314886"/>
                </a:avLst>
              </a:prstGeom>
              <a:solidFill>
                <a:srgbClr val="AF2731">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饼形 16"/>
              <p:cNvSpPr/>
              <p:nvPr/>
            </p:nvSpPr>
            <p:spPr>
              <a:xfrm>
                <a:off x="3348000" y="2205000"/>
                <a:ext cx="2448000" cy="2448000"/>
              </a:xfrm>
              <a:prstGeom prst="pie">
                <a:avLst>
                  <a:gd name="adj1" fmla="val 12366463"/>
                  <a:gd name="adj2" fmla="val 14544381"/>
                </a:avLst>
              </a:prstGeom>
              <a:solidFill>
                <a:srgbClr val="FF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饼形 17"/>
              <p:cNvSpPr/>
              <p:nvPr/>
            </p:nvSpPr>
            <p:spPr>
              <a:xfrm>
                <a:off x="3348000" y="2205000"/>
                <a:ext cx="2448000" cy="2448000"/>
              </a:xfrm>
              <a:prstGeom prst="pie">
                <a:avLst>
                  <a:gd name="adj1" fmla="val 14597829"/>
                  <a:gd name="adj2" fmla="val 162096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同心圆 5"/>
            <p:cNvSpPr/>
            <p:nvPr/>
          </p:nvSpPr>
          <p:spPr>
            <a:xfrm>
              <a:off x="3294000" y="2151000"/>
              <a:ext cx="2556000" cy="2556000"/>
            </a:xfrm>
            <a:prstGeom prst="donut">
              <a:avLst>
                <a:gd name="adj" fmla="val 198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同心圆 6"/>
            <p:cNvSpPr/>
            <p:nvPr/>
          </p:nvSpPr>
          <p:spPr>
            <a:xfrm>
              <a:off x="3258000" y="2115000"/>
              <a:ext cx="2628000" cy="2628000"/>
            </a:xfrm>
            <a:prstGeom prst="donut">
              <a:avLst>
                <a:gd name="adj" fmla="val 2012"/>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Freeform 15"/>
            <p:cNvSpPr>
              <a:spLocks/>
            </p:cNvSpPr>
            <p:nvPr/>
          </p:nvSpPr>
          <p:spPr bwMode="gray">
            <a:xfrm>
              <a:off x="3827985" y="2232000"/>
              <a:ext cx="1488031" cy="71895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60000"/>
                  </a:srgbClr>
                </a:gs>
                <a:gs pos="100000">
                  <a:schemeClr val="bg1">
                    <a:alpha val="13000"/>
                  </a:schemeClr>
                </a:gs>
              </a:gsLst>
              <a:lin ang="5400000" scaled="1"/>
            </a:gradFill>
            <a:ln w="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 name="TextBox 8"/>
            <p:cNvSpPr txBox="1"/>
            <p:nvPr/>
          </p:nvSpPr>
          <p:spPr>
            <a:xfrm>
              <a:off x="4319972" y="4293096"/>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45</a:t>
              </a:r>
              <a:endParaRPr lang="zh-CN" altLang="en-US" sz="1600" dirty="0">
                <a:solidFill>
                  <a:schemeClr val="bg1"/>
                </a:solidFill>
                <a:latin typeface="Adobe 黑体 Std R" pitchFamily="34" charset="-122"/>
                <a:ea typeface="Adobe 黑体 Std R" pitchFamily="34" charset="-122"/>
              </a:endParaRPr>
            </a:p>
          </p:txBody>
        </p:sp>
        <p:sp>
          <p:nvSpPr>
            <p:cNvPr id="10" name="TextBox 9"/>
            <p:cNvSpPr txBox="1"/>
            <p:nvPr/>
          </p:nvSpPr>
          <p:spPr>
            <a:xfrm>
              <a:off x="5220072" y="2935238"/>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60</a:t>
              </a:r>
              <a:endParaRPr lang="zh-CN" altLang="en-US" sz="1600" dirty="0">
                <a:solidFill>
                  <a:schemeClr val="bg1"/>
                </a:solidFill>
                <a:latin typeface="Adobe 黑体 Std R" pitchFamily="34" charset="-122"/>
                <a:ea typeface="Adobe 黑体 Std R" pitchFamily="34" charset="-122"/>
              </a:endParaRPr>
            </a:p>
          </p:txBody>
        </p:sp>
        <p:sp>
          <p:nvSpPr>
            <p:cNvPr id="11" name="TextBox 10"/>
            <p:cNvSpPr txBox="1"/>
            <p:nvPr/>
          </p:nvSpPr>
          <p:spPr>
            <a:xfrm>
              <a:off x="4139952" y="2298358"/>
              <a:ext cx="504056" cy="338554"/>
            </a:xfrm>
            <a:prstGeom prst="rect">
              <a:avLst/>
            </a:prstGeom>
            <a:noFill/>
          </p:spPr>
          <p:txBody>
            <a:bodyPr wrap="square" rtlCol="0">
              <a:spAutoFit/>
            </a:bodyPr>
            <a:lstStyle/>
            <a:p>
              <a:r>
                <a:rPr lang="en-US" altLang="zh-CN" sz="1600" dirty="0">
                  <a:solidFill>
                    <a:schemeClr val="bg1"/>
                  </a:solidFill>
                  <a:latin typeface="Adobe 黑体 Std R" pitchFamily="34" charset="-122"/>
                  <a:ea typeface="Adobe 黑体 Std R" pitchFamily="34" charset="-122"/>
                </a:rPr>
                <a:t>1</a:t>
              </a:r>
              <a:r>
                <a:rPr lang="en-US" altLang="zh-CN" sz="1600" dirty="0" smtClean="0">
                  <a:solidFill>
                    <a:schemeClr val="bg1"/>
                  </a:solidFill>
                  <a:latin typeface="Adobe 黑体 Std R" pitchFamily="34" charset="-122"/>
                  <a:ea typeface="Adobe 黑体 Std R" pitchFamily="34" charset="-122"/>
                </a:rPr>
                <a:t>0</a:t>
              </a:r>
              <a:endParaRPr lang="zh-CN" altLang="en-US" sz="1600" dirty="0">
                <a:solidFill>
                  <a:schemeClr val="bg1"/>
                </a:solidFill>
                <a:latin typeface="Adobe 黑体 Std R" pitchFamily="34" charset="-122"/>
                <a:ea typeface="Adobe 黑体 Std R" pitchFamily="34" charset="-122"/>
              </a:endParaRPr>
            </a:p>
          </p:txBody>
        </p:sp>
        <p:sp>
          <p:nvSpPr>
            <p:cNvPr id="12" name="TextBox 11"/>
            <p:cNvSpPr txBox="1"/>
            <p:nvPr/>
          </p:nvSpPr>
          <p:spPr>
            <a:xfrm>
              <a:off x="3605165" y="2657267"/>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27</a:t>
              </a:r>
              <a:endParaRPr lang="zh-CN" altLang="en-US" sz="1600" dirty="0">
                <a:solidFill>
                  <a:schemeClr val="bg1"/>
                </a:solidFill>
                <a:latin typeface="Adobe 黑体 Std R" pitchFamily="34" charset="-122"/>
                <a:ea typeface="Adobe 黑体 Std R" pitchFamily="34" charset="-122"/>
              </a:endParaRPr>
            </a:p>
          </p:txBody>
        </p:sp>
        <p:sp>
          <p:nvSpPr>
            <p:cNvPr id="13" name="TextBox 12"/>
            <p:cNvSpPr txBox="1"/>
            <p:nvPr/>
          </p:nvSpPr>
          <p:spPr>
            <a:xfrm>
              <a:off x="3353137" y="3305339"/>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33</a:t>
              </a:r>
              <a:endParaRPr lang="zh-CN" altLang="en-US" sz="1600" dirty="0">
                <a:solidFill>
                  <a:schemeClr val="bg1"/>
                </a:solidFill>
                <a:latin typeface="Adobe 黑体 Std R" pitchFamily="34" charset="-122"/>
                <a:ea typeface="Adobe 黑体 Std R" pitchFamily="34" charset="-122"/>
              </a:endParaRPr>
            </a:p>
          </p:txBody>
        </p:sp>
      </p:grpSp>
      <p:grpSp>
        <p:nvGrpSpPr>
          <p:cNvPr id="19" name="组合 18"/>
          <p:cNvGrpSpPr/>
          <p:nvPr/>
        </p:nvGrpSpPr>
        <p:grpSpPr>
          <a:xfrm>
            <a:off x="644182" y="4250136"/>
            <a:ext cx="1480831" cy="307777"/>
            <a:chOff x="3646051" y="1256965"/>
            <a:chExt cx="1480831" cy="307777"/>
          </a:xfrm>
        </p:grpSpPr>
        <p:sp>
          <p:nvSpPr>
            <p:cNvPr id="20" name="矩形 19"/>
            <p:cNvSpPr/>
            <p:nvPr/>
          </p:nvSpPr>
          <p:spPr>
            <a:xfrm>
              <a:off x="3646051" y="1394768"/>
              <a:ext cx="108000" cy="10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TextBox 20"/>
            <p:cNvSpPr txBox="1"/>
            <p:nvPr/>
          </p:nvSpPr>
          <p:spPr>
            <a:xfrm>
              <a:off x="3707904" y="1256965"/>
              <a:ext cx="1418978" cy="307777"/>
            </a:xfrm>
            <a:prstGeom prst="rect">
              <a:avLst/>
            </a:prstGeom>
            <a:noFill/>
          </p:spPr>
          <p:txBody>
            <a:bodyPr wrap="none" rtlCol="0">
              <a:spAutoFit/>
            </a:bodyPr>
            <a:lstStyle/>
            <a:p>
              <a:r>
                <a:rPr lang="en-US" altLang="zh-CN" sz="1400" dirty="0" smtClean="0"/>
                <a:t>Descripation1</a:t>
              </a:r>
              <a:endParaRPr lang="zh-CN" altLang="en-US" sz="1400" dirty="0"/>
            </a:p>
          </p:txBody>
        </p:sp>
      </p:grpSp>
      <p:grpSp>
        <p:nvGrpSpPr>
          <p:cNvPr id="22" name="组合 21"/>
          <p:cNvGrpSpPr/>
          <p:nvPr/>
        </p:nvGrpSpPr>
        <p:grpSpPr>
          <a:xfrm>
            <a:off x="2377886" y="4250136"/>
            <a:ext cx="1480831" cy="307777"/>
            <a:chOff x="3646051" y="1256965"/>
            <a:chExt cx="1480831" cy="307777"/>
          </a:xfrm>
        </p:grpSpPr>
        <p:sp>
          <p:nvSpPr>
            <p:cNvPr id="23" name="矩形 22"/>
            <p:cNvSpPr/>
            <p:nvPr/>
          </p:nvSpPr>
          <p:spPr>
            <a:xfrm>
              <a:off x="3646051" y="1394768"/>
              <a:ext cx="108000" cy="10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TextBox 23"/>
            <p:cNvSpPr txBox="1"/>
            <p:nvPr/>
          </p:nvSpPr>
          <p:spPr>
            <a:xfrm>
              <a:off x="3707904" y="1256965"/>
              <a:ext cx="1418978" cy="307777"/>
            </a:xfrm>
            <a:prstGeom prst="rect">
              <a:avLst/>
            </a:prstGeom>
            <a:noFill/>
          </p:spPr>
          <p:txBody>
            <a:bodyPr wrap="none" rtlCol="0">
              <a:spAutoFit/>
            </a:bodyPr>
            <a:lstStyle/>
            <a:p>
              <a:r>
                <a:rPr lang="en-US" altLang="zh-CN" sz="1400" dirty="0" smtClean="0"/>
                <a:t>Descripation2</a:t>
              </a:r>
              <a:endParaRPr lang="zh-CN" altLang="en-US" sz="1400" dirty="0"/>
            </a:p>
          </p:txBody>
        </p:sp>
      </p:grpSp>
      <p:grpSp>
        <p:nvGrpSpPr>
          <p:cNvPr id="25" name="组合 24"/>
          <p:cNvGrpSpPr/>
          <p:nvPr/>
        </p:nvGrpSpPr>
        <p:grpSpPr>
          <a:xfrm>
            <a:off x="644182" y="4538168"/>
            <a:ext cx="1480831" cy="307777"/>
            <a:chOff x="3646051" y="1256965"/>
            <a:chExt cx="1480831" cy="307777"/>
          </a:xfrm>
        </p:grpSpPr>
        <p:sp>
          <p:nvSpPr>
            <p:cNvPr id="26" name="矩形 25"/>
            <p:cNvSpPr/>
            <p:nvPr/>
          </p:nvSpPr>
          <p:spPr>
            <a:xfrm>
              <a:off x="3646051" y="1394768"/>
              <a:ext cx="108000" cy="108000"/>
            </a:xfrm>
            <a:prstGeom prst="rect">
              <a:avLst/>
            </a:prstGeom>
            <a:solidFill>
              <a:srgbClr val="9900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TextBox 26"/>
            <p:cNvSpPr txBox="1"/>
            <p:nvPr/>
          </p:nvSpPr>
          <p:spPr>
            <a:xfrm>
              <a:off x="3707904" y="1256965"/>
              <a:ext cx="1418978" cy="307777"/>
            </a:xfrm>
            <a:prstGeom prst="rect">
              <a:avLst/>
            </a:prstGeom>
            <a:noFill/>
          </p:spPr>
          <p:txBody>
            <a:bodyPr wrap="none" rtlCol="0">
              <a:spAutoFit/>
            </a:bodyPr>
            <a:lstStyle/>
            <a:p>
              <a:r>
                <a:rPr lang="en-US" altLang="zh-CN" sz="1400" dirty="0" smtClean="0"/>
                <a:t>Descripation3</a:t>
              </a:r>
              <a:endParaRPr lang="zh-CN" altLang="en-US" sz="1400" dirty="0"/>
            </a:p>
          </p:txBody>
        </p:sp>
      </p:grpSp>
      <p:grpSp>
        <p:nvGrpSpPr>
          <p:cNvPr id="28" name="组合 27"/>
          <p:cNvGrpSpPr/>
          <p:nvPr/>
        </p:nvGrpSpPr>
        <p:grpSpPr>
          <a:xfrm>
            <a:off x="2377886" y="4538168"/>
            <a:ext cx="1480831" cy="307777"/>
            <a:chOff x="3646051" y="1256965"/>
            <a:chExt cx="1480831" cy="307777"/>
          </a:xfrm>
        </p:grpSpPr>
        <p:sp>
          <p:nvSpPr>
            <p:cNvPr id="29" name="矩形 28"/>
            <p:cNvSpPr/>
            <p:nvPr/>
          </p:nvSpPr>
          <p:spPr>
            <a:xfrm>
              <a:off x="3646051" y="1394768"/>
              <a:ext cx="108000" cy="10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TextBox 29"/>
            <p:cNvSpPr txBox="1"/>
            <p:nvPr/>
          </p:nvSpPr>
          <p:spPr>
            <a:xfrm>
              <a:off x="3707904" y="1256965"/>
              <a:ext cx="1418978" cy="307777"/>
            </a:xfrm>
            <a:prstGeom prst="rect">
              <a:avLst/>
            </a:prstGeom>
            <a:noFill/>
          </p:spPr>
          <p:txBody>
            <a:bodyPr wrap="none" rtlCol="0">
              <a:spAutoFit/>
            </a:bodyPr>
            <a:lstStyle/>
            <a:p>
              <a:r>
                <a:rPr lang="en-US" altLang="zh-CN" sz="1400" dirty="0" smtClean="0"/>
                <a:t>Descripation4</a:t>
              </a:r>
              <a:endParaRPr lang="zh-CN" altLang="en-US" sz="1400" dirty="0"/>
            </a:p>
          </p:txBody>
        </p:sp>
      </p:grpSp>
      <p:grpSp>
        <p:nvGrpSpPr>
          <p:cNvPr id="31" name="组合 30"/>
          <p:cNvGrpSpPr/>
          <p:nvPr/>
        </p:nvGrpSpPr>
        <p:grpSpPr>
          <a:xfrm>
            <a:off x="649694" y="4797152"/>
            <a:ext cx="1480831" cy="307777"/>
            <a:chOff x="3646051" y="1256965"/>
            <a:chExt cx="1480831" cy="307777"/>
          </a:xfrm>
        </p:grpSpPr>
        <p:sp>
          <p:nvSpPr>
            <p:cNvPr id="32" name="矩形 31"/>
            <p:cNvSpPr/>
            <p:nvPr/>
          </p:nvSpPr>
          <p:spPr>
            <a:xfrm>
              <a:off x="3646051" y="1394768"/>
              <a:ext cx="108000" cy="108000"/>
            </a:xfrm>
            <a:prstGeom prst="rect">
              <a:avLst/>
            </a:prstGeom>
            <a:solidFill>
              <a:srgbClr val="FF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TextBox 32"/>
            <p:cNvSpPr txBox="1"/>
            <p:nvPr/>
          </p:nvSpPr>
          <p:spPr>
            <a:xfrm>
              <a:off x="3707904" y="1256965"/>
              <a:ext cx="1418978" cy="307777"/>
            </a:xfrm>
            <a:prstGeom prst="rect">
              <a:avLst/>
            </a:prstGeom>
            <a:noFill/>
          </p:spPr>
          <p:txBody>
            <a:bodyPr wrap="none" rtlCol="0">
              <a:spAutoFit/>
            </a:bodyPr>
            <a:lstStyle/>
            <a:p>
              <a:r>
                <a:rPr lang="en-US" altLang="zh-CN" sz="1400" dirty="0" smtClean="0"/>
                <a:t>Descripation5</a:t>
              </a:r>
              <a:endParaRPr lang="zh-CN" altLang="en-US" sz="1400" dirty="0"/>
            </a:p>
          </p:txBody>
        </p:sp>
      </p:grpSp>
      <p:grpSp>
        <p:nvGrpSpPr>
          <p:cNvPr id="34" name="组合 33"/>
          <p:cNvGrpSpPr/>
          <p:nvPr/>
        </p:nvGrpSpPr>
        <p:grpSpPr>
          <a:xfrm>
            <a:off x="4589462" y="1281485"/>
            <a:ext cx="3960000" cy="3842965"/>
            <a:chOff x="323528" y="1196754"/>
            <a:chExt cx="2700000" cy="3613082"/>
          </a:xfrm>
        </p:grpSpPr>
        <p:sp>
          <p:nvSpPr>
            <p:cNvPr id="35" name="矩形 34"/>
            <p:cNvSpPr/>
            <p:nvPr/>
          </p:nvSpPr>
          <p:spPr>
            <a:xfrm>
              <a:off x="323528" y="1511422"/>
              <a:ext cx="2682000" cy="3298414"/>
            </a:xfrm>
            <a:prstGeom prst="rect">
              <a:avLst/>
            </a:prstGeom>
            <a:noFill/>
            <a:ln w="25400" cap="flat" cmpd="sng" algn="ctr">
              <a:solidFill>
                <a:schemeClr val="bg1">
                  <a:lumMod val="8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矩形 35"/>
            <p:cNvSpPr/>
            <p:nvPr/>
          </p:nvSpPr>
          <p:spPr>
            <a:xfrm>
              <a:off x="323528" y="1196754"/>
              <a:ext cx="2700000" cy="338465"/>
            </a:xfrm>
            <a:prstGeom prst="rect">
              <a:avLst/>
            </a:prstGeom>
            <a:solidFill>
              <a:srgbClr val="C00000"/>
            </a:solidFill>
            <a:ln w="25400" cap="flat" cmpd="sng" algn="ctr">
              <a:noFill/>
              <a:prstDash val="solid"/>
            </a:ln>
            <a:effectLst/>
          </p:spPr>
          <p:txBody>
            <a:bodyPr rtlCol="0" anchor="ctr"/>
            <a:lstStyle/>
            <a:p>
              <a:pPr lvl="0" algn="ctr"/>
              <a:r>
                <a:rPr lang="en-US" altLang="zh-CN" sz="1600" kern="0" dirty="0">
                  <a:solidFill>
                    <a:sysClr val="window" lastClr="FFFFFF"/>
                  </a:solidFill>
                  <a:latin typeface="Adobe 黑体 Std R" pitchFamily="34" charset="-122"/>
                  <a:ea typeface="Adobe 黑体 Std R" pitchFamily="34" charset="-122"/>
                </a:rPr>
                <a:t>Insert your owner text here</a:t>
              </a:r>
              <a:endParaRPr kumimoji="0" lang="zh-CN" altLang="en-US" sz="1600" b="0" i="0" u="none" strike="noStrike" kern="0" cap="none" spc="0" normalizeH="0" baseline="0" noProof="0" dirty="0">
                <a:ln>
                  <a:noFill/>
                </a:ln>
                <a:solidFill>
                  <a:sysClr val="window" lastClr="FFFFFF"/>
                </a:solidFill>
                <a:effectLst/>
                <a:uLnTx/>
                <a:uFillTx/>
                <a:latin typeface="Adobe 黑体 Std R" pitchFamily="34" charset="-122"/>
                <a:ea typeface="Adobe 黑体 Std R" pitchFamily="34" charset="-122"/>
              </a:endParaRPr>
            </a:p>
          </p:txBody>
        </p:sp>
      </p:grpSp>
      <p:grpSp>
        <p:nvGrpSpPr>
          <p:cNvPr id="37" name="组合 36"/>
          <p:cNvGrpSpPr/>
          <p:nvPr/>
        </p:nvGrpSpPr>
        <p:grpSpPr>
          <a:xfrm>
            <a:off x="4716016" y="1803704"/>
            <a:ext cx="3744416" cy="923330"/>
            <a:chOff x="4716016" y="1713582"/>
            <a:chExt cx="3744416" cy="923330"/>
          </a:xfrm>
        </p:grpSpPr>
        <p:sp>
          <p:nvSpPr>
            <p:cNvPr id="38" name="矩形 37"/>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grpSp>
        <p:nvGrpSpPr>
          <p:cNvPr id="40" name="组合 39"/>
          <p:cNvGrpSpPr/>
          <p:nvPr/>
        </p:nvGrpSpPr>
        <p:grpSpPr>
          <a:xfrm>
            <a:off x="4684054" y="2838763"/>
            <a:ext cx="3744416" cy="923330"/>
            <a:chOff x="4716016" y="1713582"/>
            <a:chExt cx="3744416" cy="923330"/>
          </a:xfrm>
        </p:grpSpPr>
        <p:sp>
          <p:nvSpPr>
            <p:cNvPr id="41" name="矩形 40"/>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grpSp>
        <p:nvGrpSpPr>
          <p:cNvPr id="43" name="组合 42"/>
          <p:cNvGrpSpPr/>
          <p:nvPr/>
        </p:nvGrpSpPr>
        <p:grpSpPr>
          <a:xfrm>
            <a:off x="4697254" y="3873822"/>
            <a:ext cx="3744416" cy="923330"/>
            <a:chOff x="4716016" y="1713582"/>
            <a:chExt cx="3744416" cy="923330"/>
          </a:xfrm>
        </p:grpSpPr>
        <p:sp>
          <p:nvSpPr>
            <p:cNvPr id="44" name="矩形 43"/>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sp>
        <p:nvSpPr>
          <p:cNvPr id="46"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aphicFrame>
        <p:nvGraphicFramePr>
          <p:cNvPr id="4" name="Group 3"/>
          <p:cNvGraphicFramePr>
            <a:graphicFrameLocks noGrp="1"/>
          </p:cNvGraphicFramePr>
          <p:nvPr>
            <p:ph idx="1"/>
          </p:nvPr>
        </p:nvGraphicFramePr>
        <p:xfrm>
          <a:off x="468312" y="1301750"/>
          <a:ext cx="8207375" cy="2697164"/>
        </p:xfrm>
        <a:graphic>
          <a:graphicData uri="http://schemas.openxmlformats.org/drawingml/2006/table">
            <a:tbl>
              <a:tblPr/>
              <a:tblGrid>
                <a:gridCol w="1801812"/>
                <a:gridCol w="1066800"/>
                <a:gridCol w="1068388"/>
                <a:gridCol w="1068387"/>
                <a:gridCol w="1066800"/>
                <a:gridCol w="1066800"/>
                <a:gridCol w="1068388"/>
              </a:tblGrid>
              <a:tr h="433388">
                <a:tc>
                  <a:txBody>
                    <a:bodyPr/>
                    <a:lstStyle/>
                    <a:p>
                      <a:pPr marL="0" marR="0" lvl="0" indent="0" algn="l"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GB"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内容</a:t>
                      </a:r>
                    </a:p>
                  </a:txBody>
                  <a:tcPr marL="73129" marR="73129" marT="36565" marB="36565" anchor="ctr" anchorCtr="1" horzOverflow="overflow">
                    <a:lnL>
                      <a:noFill/>
                    </a:lnL>
                    <a:lnR w="1905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1</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2</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3</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4</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5</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6</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r>
              <a:tr h="457200">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1</a:t>
                      </a:r>
                    </a:p>
                  </a:txBody>
                  <a:tcPr marL="182880" marR="182880" marT="0" marB="0" anchor="ctr" anchorCtr="1" horzOverflow="overflow">
                    <a:lnL>
                      <a:noFill/>
                    </a:lnL>
                    <a:lnR>
                      <a:noFill/>
                    </a:lnR>
                    <a:lnT w="1270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r>
              <a:tr h="452438">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2</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r>
              <a:tr h="449263">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3</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r>
              <a:tr h="454025">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latin typeface="+mj-ea"/>
                          <a:ea typeface="+mj-ea"/>
                        </a:rPr>
                        <a:t>标题</a:t>
                      </a:r>
                      <a:r>
                        <a:rPr kumimoji="0" lang="en-US" altLang="zh-CN" sz="1600" b="1" i="0" u="none" strike="noStrike" cap="none" normalizeH="0" baseline="0" dirty="0" smtClean="0">
                          <a:ln>
                            <a:noFill/>
                          </a:ln>
                          <a:solidFill>
                            <a:schemeClr val="bg1"/>
                          </a:solidFill>
                          <a:effectLst/>
                          <a:latin typeface="+mj-ea"/>
                          <a:ea typeface="+mj-ea"/>
                        </a:rPr>
                        <a:t>4</a:t>
                      </a:r>
                    </a:p>
                  </a:txBody>
                  <a:tcPr marL="182880" marR="182880" marT="0" marB="0" anchor="ctr"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C00000"/>
                    </a:solidFill>
                  </a:tcPr>
                </a:tc>
              </a:tr>
              <a:tr h="450850">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dirty="0" smtClean="0">
                          <a:ln>
                            <a:noFill/>
                          </a:ln>
                          <a:solidFill>
                            <a:schemeClr val="tx2"/>
                          </a:solidFill>
                          <a:effectLst/>
                          <a:latin typeface="+mj-ea"/>
                          <a:ea typeface="+mj-ea"/>
                        </a:rPr>
                        <a:t>标题</a:t>
                      </a:r>
                      <a:r>
                        <a:rPr kumimoji="0" lang="en-US" altLang="zh-CN" sz="1600" b="0" i="0" u="none" strike="noStrike" cap="none" normalizeH="0" baseline="0" dirty="0" smtClean="0">
                          <a:ln>
                            <a:noFill/>
                          </a:ln>
                          <a:solidFill>
                            <a:schemeClr val="tx2"/>
                          </a:solidFill>
                          <a:effectLst/>
                          <a:latin typeface="+mj-ea"/>
                          <a:ea typeface="+mj-ea"/>
                        </a:rPr>
                        <a:t>5</a:t>
                      </a:r>
                    </a:p>
                  </a:txBody>
                  <a:tcPr marL="182880" marR="182880" marT="0" marB="0" anchor="ctr"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r>
            </a:tbl>
          </a:graphicData>
        </a:graphic>
      </p:graphicFrame>
      <p:sp>
        <p:nvSpPr>
          <p:cNvPr id="6" name="AutoShape 58"/>
          <p:cNvSpPr>
            <a:spLocks noChangeArrowheads="1"/>
          </p:cNvSpPr>
          <p:nvPr/>
        </p:nvSpPr>
        <p:spPr bwMode="auto">
          <a:xfrm>
            <a:off x="476250" y="4146550"/>
            <a:ext cx="8207375" cy="1066800"/>
          </a:xfrm>
          <a:prstGeom prst="roundRect">
            <a:avLst>
              <a:gd name="adj" fmla="val 0"/>
            </a:avLst>
          </a:prstGeom>
          <a:solidFill>
            <a:schemeClr val="bg1"/>
          </a:solidFill>
          <a:ln w="9525">
            <a:noFill/>
            <a:round/>
            <a:headEnd/>
            <a:tailEnd/>
          </a:ln>
        </p:spPr>
        <p:txBody>
          <a:bodyPr anchor="t"/>
          <a:lstStyle/>
          <a:p>
            <a:pPr>
              <a:lnSpc>
                <a:spcPct val="120000"/>
              </a:lnSpc>
            </a:pPr>
            <a:r>
              <a:rPr lang="zh-CN" altLang="en-US" sz="1400" i="0" dirty="0"/>
              <a:t>单击添加段落文字单击添加段落文字单击添加段落文字单击添加段落文字。单击添加段落文字单击添加段落文字。单击添加段落文字。</a:t>
            </a:r>
          </a:p>
          <a:p>
            <a:pPr marL="271463" indent="-271463">
              <a:lnSpc>
                <a:spcPct val="120000"/>
              </a:lnSpc>
            </a:pPr>
            <a:endParaRPr lang="zh-CN" altLang="en-US" sz="1400" i="0" dirty="0">
              <a:solidFill>
                <a:schemeClr val="tx2"/>
              </a:solidFill>
            </a:endParaRPr>
          </a:p>
        </p:txBody>
      </p:sp>
      <p:sp>
        <p:nvSpPr>
          <p:cNvPr id="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5" name="AutoShape 2"/>
          <p:cNvSpPr>
            <a:spLocks noChangeArrowheads="1"/>
          </p:cNvSpPr>
          <p:nvPr/>
        </p:nvSpPr>
        <p:spPr bwMode="auto">
          <a:xfrm>
            <a:off x="4230688" y="4003675"/>
            <a:ext cx="4464050"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dirty="0"/>
              <a:t>单击添加段落文字</a:t>
            </a:r>
            <a:endParaRPr lang="en-US" altLang="zh-CN" i="0" dirty="0"/>
          </a:p>
        </p:txBody>
      </p:sp>
      <p:sp>
        <p:nvSpPr>
          <p:cNvPr id="6" name="AutoShape 3"/>
          <p:cNvSpPr>
            <a:spLocks noChangeArrowheads="1"/>
          </p:cNvSpPr>
          <p:nvPr/>
        </p:nvSpPr>
        <p:spPr bwMode="auto">
          <a:xfrm>
            <a:off x="3727450" y="3140075"/>
            <a:ext cx="4967288"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7" name="AutoShape 4"/>
          <p:cNvSpPr>
            <a:spLocks noChangeArrowheads="1"/>
          </p:cNvSpPr>
          <p:nvPr/>
        </p:nvSpPr>
        <p:spPr bwMode="auto">
          <a:xfrm>
            <a:off x="3222625" y="2274887"/>
            <a:ext cx="5472113"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8" name="AutoShape 5"/>
          <p:cNvSpPr>
            <a:spLocks noChangeArrowheads="1"/>
          </p:cNvSpPr>
          <p:nvPr/>
        </p:nvSpPr>
        <p:spPr bwMode="auto">
          <a:xfrm>
            <a:off x="2790825" y="1411287"/>
            <a:ext cx="5903913"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11" name="_s5124"/>
          <p:cNvSpPr>
            <a:spLocks noChangeArrowheads="1"/>
          </p:cNvSpPr>
          <p:nvPr/>
        </p:nvSpPr>
        <p:spPr bwMode="gray">
          <a:xfrm flipV="1">
            <a:off x="2016619" y="1379251"/>
            <a:ext cx="1007075" cy="878806"/>
          </a:xfrm>
          <a:custGeom>
            <a:avLst/>
            <a:gdLst>
              <a:gd name="G0" fmla="+- 10800 0 0"/>
              <a:gd name="G1" fmla="+- 21600 0 10800"/>
              <a:gd name="G2" fmla="*/ 10800 1 2"/>
              <a:gd name="G3" fmla="+- 21600 0 G2"/>
              <a:gd name="G4" fmla="+/ 10800 21600 2"/>
              <a:gd name="G5" fmla="+/ G1 0 2"/>
              <a:gd name="G6" fmla="*/ 21600 21600 10800"/>
              <a:gd name="G7" fmla="*/ G6 1 2"/>
              <a:gd name="G8" fmla="+- 21600 0 G7"/>
              <a:gd name="G9" fmla="*/ 21600 1 2"/>
              <a:gd name="G10" fmla="+- 10800 0 G9"/>
              <a:gd name="G11" fmla="?: G10 G8 0"/>
              <a:gd name="G12" fmla="?: G10 G7 21600"/>
              <a:gd name="T0" fmla="*/ 16200 w 21600"/>
              <a:gd name="T1" fmla="*/ 10800 h 21600"/>
              <a:gd name="T2" fmla="*/ 10800 w 21600"/>
              <a:gd name="T3" fmla="*/ 21600 h 21600"/>
              <a:gd name="T4" fmla="*/ 5400 w 21600"/>
              <a:gd name="T5" fmla="*/ 10800 h 21600"/>
              <a:gd name="T6" fmla="*/ 1080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10800" y="21600"/>
                </a:lnTo>
                <a:lnTo>
                  <a:pt x="21600" y="0"/>
                </a:lnTo>
                <a:close/>
              </a:path>
            </a:pathLst>
          </a:custGeom>
          <a:solidFill>
            <a:schemeClr val="bg1">
              <a:lumMod val="50000"/>
            </a:schemeClr>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342443"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lang="en-US" altLang="zh-CN" sz="1400" b="1" dirty="0">
              <a:solidFill>
                <a:srgbClr val="FFFFFF"/>
              </a:solidFill>
              <a:latin typeface="Arial" pitchFamily="34" charset="0"/>
              <a:ea typeface="华文细黑" pitchFamily="2" charset="-122"/>
            </a:endParaRPr>
          </a:p>
          <a:p>
            <a:pPr algn="ctr" fontAlgn="base">
              <a:spcBef>
                <a:spcPct val="0"/>
              </a:spcBef>
              <a:spcAft>
                <a:spcPct val="0"/>
              </a:spcAft>
            </a:pPr>
            <a:r>
              <a:rPr lang="zh-CN" altLang="en-US" sz="1400" b="1" dirty="0">
                <a:solidFill>
                  <a:srgbClr val="FFFFFF"/>
                </a:solidFill>
                <a:latin typeface="+mj-ea"/>
                <a:ea typeface="+mj-ea"/>
              </a:rPr>
              <a:t>项目一</a:t>
            </a:r>
          </a:p>
        </p:txBody>
      </p:sp>
      <p:sp>
        <p:nvSpPr>
          <p:cNvPr id="12" name="_s5125"/>
          <p:cNvSpPr>
            <a:spLocks noChangeArrowheads="1"/>
          </p:cNvSpPr>
          <p:nvPr/>
        </p:nvSpPr>
        <p:spPr bwMode="gray">
          <a:xfrm flipV="1">
            <a:off x="1512115" y="2273608"/>
            <a:ext cx="2016084" cy="88075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7C80"/>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R="0" lvl="0" indent="0" algn="ctr" fontAlgn="base">
              <a:lnSpc>
                <a:spcPct val="100000"/>
              </a:lnSpc>
              <a:spcBef>
                <a:spcPct val="0"/>
              </a:spcBef>
              <a:spcAft>
                <a:spcPct val="0"/>
              </a:spcAft>
              <a:buClrTx/>
              <a:buSzTx/>
              <a:buFontTx/>
              <a:buNone/>
              <a:tabLst/>
            </a:pPr>
            <a:r>
              <a:rPr lang="zh-CN" altLang="en-US" sz="1600" b="1" dirty="0">
                <a:solidFill>
                  <a:srgbClr val="FFFFFF"/>
                </a:solidFill>
                <a:latin typeface="+mj-ea"/>
                <a:ea typeface="+mj-ea"/>
              </a:rPr>
              <a:t>项目二</a:t>
            </a:r>
            <a:endParaRPr lang="en-US" altLang="zh-CN" sz="1600" b="1" dirty="0">
              <a:solidFill>
                <a:srgbClr val="FFFFFF"/>
              </a:solidFill>
              <a:latin typeface="+mj-ea"/>
              <a:ea typeface="+mj-ea"/>
            </a:endParaRPr>
          </a:p>
        </p:txBody>
      </p:sp>
      <p:sp>
        <p:nvSpPr>
          <p:cNvPr id="13" name="_s5126"/>
          <p:cNvSpPr>
            <a:spLocks noChangeArrowheads="1"/>
          </p:cNvSpPr>
          <p:nvPr/>
        </p:nvSpPr>
        <p:spPr bwMode="gray">
          <a:xfrm flipV="1">
            <a:off x="1009544" y="3154363"/>
            <a:ext cx="3021226" cy="878806"/>
          </a:xfrm>
          <a:custGeom>
            <a:avLst/>
            <a:gdLst>
              <a:gd name="G0" fmla="+- 3600 0 0"/>
              <a:gd name="G1" fmla="+- 21600 0 3600"/>
              <a:gd name="G2" fmla="*/ 3600 1 2"/>
              <a:gd name="G3" fmla="+- 21600 0 G2"/>
              <a:gd name="G4" fmla="+/ 3600 21600 2"/>
              <a:gd name="G5" fmla="+/ G1 0 2"/>
              <a:gd name="G6" fmla="*/ 21600 21600 3600"/>
              <a:gd name="G7" fmla="*/ G6 1 2"/>
              <a:gd name="G8" fmla="+- 21600 0 G7"/>
              <a:gd name="G9" fmla="*/ 21600 1 2"/>
              <a:gd name="G10" fmla="+- 3600 0 G9"/>
              <a:gd name="G11" fmla="?: G10 G8 0"/>
              <a:gd name="G12" fmla="?: G10 G7 21600"/>
              <a:gd name="T0" fmla="*/ 19800 w 21600"/>
              <a:gd name="T1" fmla="*/ 10800 h 21600"/>
              <a:gd name="T2" fmla="*/ 10800 w 21600"/>
              <a:gd name="T3" fmla="*/ 21600 h 21600"/>
              <a:gd name="T4" fmla="*/ 1800 w 21600"/>
              <a:gd name="T5" fmla="*/ 10800 h 21600"/>
              <a:gd name="T6" fmla="*/ 10800 w 21600"/>
              <a:gd name="T7" fmla="*/ 0 h 21600"/>
              <a:gd name="T8" fmla="*/ 3600 w 21600"/>
              <a:gd name="T9" fmla="*/ 3600 h 21600"/>
              <a:gd name="T10" fmla="*/ 18000 w 21600"/>
              <a:gd name="T11" fmla="*/ 18000 h 21600"/>
            </a:gdLst>
            <a:ahLst/>
            <a:cxnLst>
              <a:cxn ang="0">
                <a:pos x="T0" y="T1"/>
              </a:cxn>
              <a:cxn ang="0">
                <a:pos x="T2" y="T3"/>
              </a:cxn>
              <a:cxn ang="0">
                <a:pos x="T4" y="T5"/>
              </a:cxn>
              <a:cxn ang="0">
                <a:pos x="T6" y="T7"/>
              </a:cxn>
            </a:cxnLst>
            <a:rect l="T8" t="T9" r="T10" b="T11"/>
            <a:pathLst>
              <a:path w="21600" h="21600">
                <a:moveTo>
                  <a:pt x="0" y="0"/>
                </a:moveTo>
                <a:lnTo>
                  <a:pt x="3600" y="21600"/>
                </a:lnTo>
                <a:lnTo>
                  <a:pt x="18000" y="21600"/>
                </a:lnTo>
                <a:lnTo>
                  <a:pt x="21600" y="0"/>
                </a:lnTo>
                <a:close/>
              </a:path>
            </a:pathLst>
          </a:custGeom>
          <a:solidFill>
            <a:srgbClr val="990033"/>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algn="ctr" fontAlgn="base">
              <a:spcBef>
                <a:spcPct val="0"/>
              </a:spcBef>
              <a:spcAft>
                <a:spcPct val="0"/>
              </a:spcAft>
            </a:pPr>
            <a:r>
              <a:rPr lang="zh-CN" altLang="en-US" sz="1600" b="1" dirty="0">
                <a:solidFill>
                  <a:srgbClr val="FFFFFF"/>
                </a:solidFill>
                <a:latin typeface="+mj-ea"/>
                <a:ea typeface="+mj-ea"/>
              </a:rPr>
              <a:t>项目三</a:t>
            </a:r>
          </a:p>
        </p:txBody>
      </p:sp>
      <p:sp>
        <p:nvSpPr>
          <p:cNvPr id="14" name="_s5127"/>
          <p:cNvSpPr>
            <a:spLocks noChangeArrowheads="1"/>
          </p:cNvSpPr>
          <p:nvPr/>
        </p:nvSpPr>
        <p:spPr bwMode="gray">
          <a:xfrm flipV="1">
            <a:off x="505039" y="4033169"/>
            <a:ext cx="4030234" cy="880755"/>
          </a:xfrm>
          <a:custGeom>
            <a:avLst/>
            <a:gdLst>
              <a:gd name="G0" fmla="+- 2700 0 0"/>
              <a:gd name="G1" fmla="+- 21600 0 2700"/>
              <a:gd name="G2" fmla="*/ 2700 1 2"/>
              <a:gd name="G3" fmla="+- 21600 0 G2"/>
              <a:gd name="G4" fmla="+/ 2700 21600 2"/>
              <a:gd name="G5" fmla="+/ G1 0 2"/>
              <a:gd name="G6" fmla="*/ 21600 21600 2700"/>
              <a:gd name="G7" fmla="*/ G6 1 2"/>
              <a:gd name="G8" fmla="+- 21600 0 G7"/>
              <a:gd name="G9" fmla="*/ 21600 1 2"/>
              <a:gd name="G10" fmla="+- 2700 0 G9"/>
              <a:gd name="G11" fmla="?: G10 G8 0"/>
              <a:gd name="G12" fmla="?: G10 G7 21600"/>
              <a:gd name="T0" fmla="*/ 20250 w 21600"/>
              <a:gd name="T1" fmla="*/ 10800 h 21600"/>
              <a:gd name="T2" fmla="*/ 10800 w 21600"/>
              <a:gd name="T3" fmla="*/ 21600 h 21600"/>
              <a:gd name="T4" fmla="*/ 1350 w 21600"/>
              <a:gd name="T5" fmla="*/ 10800 h 21600"/>
              <a:gd name="T6" fmla="*/ 10800 w 21600"/>
              <a:gd name="T7" fmla="*/ 0 h 21600"/>
              <a:gd name="T8" fmla="*/ 3150 w 21600"/>
              <a:gd name="T9" fmla="*/ 3150 h 21600"/>
              <a:gd name="T10" fmla="*/ 18450 w 21600"/>
              <a:gd name="T11" fmla="*/ 18450 h 21600"/>
            </a:gdLst>
            <a:ahLst/>
            <a:cxnLst>
              <a:cxn ang="0">
                <a:pos x="T0" y="T1"/>
              </a:cxn>
              <a:cxn ang="0">
                <a:pos x="T2" y="T3"/>
              </a:cxn>
              <a:cxn ang="0">
                <a:pos x="T4" y="T5"/>
              </a:cxn>
              <a:cxn ang="0">
                <a:pos x="T6" y="T7"/>
              </a:cxn>
            </a:cxnLst>
            <a:rect l="T8" t="T9" r="T10" b="T11"/>
            <a:pathLst>
              <a:path w="21600" h="21600">
                <a:moveTo>
                  <a:pt x="0" y="0"/>
                </a:moveTo>
                <a:lnTo>
                  <a:pt x="2700" y="21600"/>
                </a:lnTo>
                <a:lnTo>
                  <a:pt x="18900" y="21600"/>
                </a:lnTo>
                <a:lnTo>
                  <a:pt x="21600" y="0"/>
                </a:lnTo>
                <a:close/>
              </a:path>
            </a:pathLst>
          </a:custGeom>
          <a:solidFill>
            <a:srgbClr val="C00000"/>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FFFFFF"/>
                </a:solidFill>
                <a:effectLst/>
                <a:latin typeface="+mj-ea"/>
                <a:ea typeface="+mj-ea"/>
              </a:rPr>
              <a:t>项目四</a:t>
            </a:r>
          </a:p>
        </p:txBody>
      </p:sp>
      <p:sp>
        <p:nvSpPr>
          <p:cNvPr id="1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aphicFrame>
        <p:nvGraphicFramePr>
          <p:cNvPr id="4" name="Diagram 3"/>
          <p:cNvGraphicFramePr/>
          <p:nvPr/>
        </p:nvGraphicFramePr>
        <p:xfrm>
          <a:off x="0" y="1257300"/>
          <a:ext cx="9144000" cy="4156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graphicEl>
                                              <a:dgm id="{44573FFB-DAE9-462A-BBAB-A7460594A8F6}"/>
                                            </p:graphicEl>
                                          </p:spTgt>
                                        </p:tgtEl>
                                        <p:attrNameLst>
                                          <p:attrName>style.visibility</p:attrName>
                                        </p:attrNameLst>
                                      </p:cBhvr>
                                      <p:to>
                                        <p:strVal val="visible"/>
                                      </p:to>
                                    </p:set>
                                    <p:animEffect transition="in" filter="slide(fromBottom)">
                                      <p:cBhvr>
                                        <p:cTn id="7" dur="500"/>
                                        <p:tgtEl>
                                          <p:spTgt spid="4">
                                            <p:graphicEl>
                                              <a:dgm id="{44573FFB-DAE9-462A-BBAB-A7460594A8F6}"/>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831616C0-0F4D-4933-9F50-7F2EE71A2384}"/>
                                            </p:graphicEl>
                                          </p:spTgt>
                                        </p:tgtEl>
                                        <p:attrNameLst>
                                          <p:attrName>style.visibility</p:attrName>
                                        </p:attrNameLst>
                                      </p:cBhvr>
                                      <p:to>
                                        <p:strVal val="visible"/>
                                      </p:to>
                                    </p:set>
                                    <p:animEffect transition="in" filter="fade">
                                      <p:cBhvr>
                                        <p:cTn id="11" dur="500"/>
                                        <p:tgtEl>
                                          <p:spTgt spid="4">
                                            <p:graphicEl>
                                              <a:dgm id="{831616C0-0F4D-4933-9F50-7F2EE71A2384}"/>
                                            </p:graphicEl>
                                          </p:spTgt>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4">
                                            <p:graphicEl>
                                              <a:dgm id="{AB5AFCE7-F2E3-402A-BCC2-EA5EE8A88DAB}"/>
                                            </p:graphicEl>
                                          </p:spTgt>
                                        </p:tgtEl>
                                        <p:attrNameLst>
                                          <p:attrName>style.visibility</p:attrName>
                                        </p:attrNameLst>
                                      </p:cBhvr>
                                      <p:to>
                                        <p:strVal val="visible"/>
                                      </p:to>
                                    </p:set>
                                    <p:animEffect transition="in" filter="slide(fromRight)">
                                      <p:cBhvr>
                                        <p:cTn id="14" dur="500"/>
                                        <p:tgtEl>
                                          <p:spTgt spid="4">
                                            <p:graphicEl>
                                              <a:dgm id="{AB5AFCE7-F2E3-402A-BCC2-EA5EE8A88DAB}"/>
                                            </p:graphic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graphicEl>
                                              <a:dgm id="{656302AA-031A-47B9-B232-3F6F0DA30E04}"/>
                                            </p:graphicEl>
                                          </p:spTgt>
                                        </p:tgtEl>
                                        <p:attrNameLst>
                                          <p:attrName>style.visibility</p:attrName>
                                        </p:attrNameLst>
                                      </p:cBhvr>
                                      <p:to>
                                        <p:strVal val="visible"/>
                                      </p:to>
                                    </p:set>
                                    <p:animEffect transition="in" filter="fade">
                                      <p:cBhvr>
                                        <p:cTn id="18" dur="500"/>
                                        <p:tgtEl>
                                          <p:spTgt spid="4">
                                            <p:graphicEl>
                                              <a:dgm id="{656302AA-031A-47B9-B232-3F6F0DA30E04}"/>
                                            </p:graphicEl>
                                          </p:spTgt>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4">
                                            <p:graphicEl>
                                              <a:dgm id="{8F3A91CF-B24C-4BE9-ADFD-AD19EC7C71CC}"/>
                                            </p:graphicEl>
                                          </p:spTgt>
                                        </p:tgtEl>
                                        <p:attrNameLst>
                                          <p:attrName>style.visibility</p:attrName>
                                        </p:attrNameLst>
                                      </p:cBhvr>
                                      <p:to>
                                        <p:strVal val="visible"/>
                                      </p:to>
                                    </p:set>
                                    <p:animEffect transition="in" filter="slide(fromTop)">
                                      <p:cBhvr>
                                        <p:cTn id="21" dur="500"/>
                                        <p:tgtEl>
                                          <p:spTgt spid="4">
                                            <p:graphicEl>
                                              <a:dgm id="{8F3A91CF-B24C-4BE9-ADFD-AD19EC7C71CC}"/>
                                            </p:graphic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
                                            <p:graphicEl>
                                              <a:dgm id="{A1FC3926-C5DC-415A-998E-07DE6B4721B4}"/>
                                            </p:graphicEl>
                                          </p:spTgt>
                                        </p:tgtEl>
                                        <p:attrNameLst>
                                          <p:attrName>style.visibility</p:attrName>
                                        </p:attrNameLst>
                                      </p:cBhvr>
                                      <p:to>
                                        <p:strVal val="visible"/>
                                      </p:to>
                                    </p:set>
                                    <p:animEffect transition="in" filter="fade">
                                      <p:cBhvr>
                                        <p:cTn id="25" dur="500"/>
                                        <p:tgtEl>
                                          <p:spTgt spid="4">
                                            <p:graphicEl>
                                              <a:dgm id="{A1FC3926-C5DC-415A-998E-07DE6B4721B4}"/>
                                            </p:graphicEl>
                                          </p:spTgt>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4">
                                            <p:graphicEl>
                                              <a:dgm id="{F5D57871-8BD2-4D87-A9C1-CD2E85AB2063}"/>
                                            </p:graphicEl>
                                          </p:spTgt>
                                        </p:tgtEl>
                                        <p:attrNameLst>
                                          <p:attrName>style.visibility</p:attrName>
                                        </p:attrNameLst>
                                      </p:cBhvr>
                                      <p:to>
                                        <p:strVal val="visible"/>
                                      </p:to>
                                    </p:set>
                                    <p:animEffect transition="in" filter="slide(fromTop)">
                                      <p:cBhvr>
                                        <p:cTn id="28" dur="500"/>
                                        <p:tgtEl>
                                          <p:spTgt spid="4">
                                            <p:graphicEl>
                                              <a:dgm id="{F5D57871-8BD2-4D87-A9C1-CD2E85AB2063}"/>
                                            </p:graphicEl>
                                          </p:spTgt>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4">
                                            <p:graphicEl>
                                              <a:dgm id="{3207232B-595E-4876-8766-9B58F1C7AC0F}"/>
                                            </p:graphicEl>
                                          </p:spTgt>
                                        </p:tgtEl>
                                        <p:attrNameLst>
                                          <p:attrName>style.visibility</p:attrName>
                                        </p:attrNameLst>
                                      </p:cBhvr>
                                      <p:to>
                                        <p:strVal val="visible"/>
                                      </p:to>
                                    </p:set>
                                    <p:animEffect transition="in" filter="fade">
                                      <p:cBhvr>
                                        <p:cTn id="32" dur="500"/>
                                        <p:tgtEl>
                                          <p:spTgt spid="4">
                                            <p:graphicEl>
                                              <a:dgm id="{3207232B-595E-4876-8766-9B58F1C7AC0F}"/>
                                            </p:graphicEl>
                                          </p:spTgt>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4">
                                            <p:graphicEl>
                                              <a:dgm id="{E331FF3E-15EF-46F8-B3B4-0A42A335B93A}"/>
                                            </p:graphicEl>
                                          </p:spTgt>
                                        </p:tgtEl>
                                        <p:attrNameLst>
                                          <p:attrName>style.visibility</p:attrName>
                                        </p:attrNameLst>
                                      </p:cBhvr>
                                      <p:to>
                                        <p:strVal val="visible"/>
                                      </p:to>
                                    </p:set>
                                    <p:animEffect transition="in" filter="slide(fromTop)">
                                      <p:cBhvr>
                                        <p:cTn id="35" dur="500"/>
                                        <p:tgtEl>
                                          <p:spTgt spid="4">
                                            <p:graphicEl>
                                              <a:dgm id="{E331FF3E-15EF-46F8-B3B4-0A42A335B93A}"/>
                                            </p:graphicEl>
                                          </p:spTgt>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
                                            <p:graphicEl>
                                              <a:dgm id="{3251666E-BD92-4284-82F8-25ACE8838765}"/>
                                            </p:graphicEl>
                                          </p:spTgt>
                                        </p:tgtEl>
                                        <p:attrNameLst>
                                          <p:attrName>style.visibility</p:attrName>
                                        </p:attrNameLst>
                                      </p:cBhvr>
                                      <p:to>
                                        <p:strVal val="visible"/>
                                      </p:to>
                                    </p:set>
                                    <p:animEffect transition="in" filter="fade">
                                      <p:cBhvr>
                                        <p:cTn id="39" dur="500"/>
                                        <p:tgtEl>
                                          <p:spTgt spid="4">
                                            <p:graphicEl>
                                              <a:dgm id="{3251666E-BD92-4284-82F8-25ACE8838765}"/>
                                            </p:graphicEl>
                                          </p:spTgt>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4">
                                            <p:graphicEl>
                                              <a:dgm id="{7DDB042D-1936-4908-A4B3-602ACD964BFD}"/>
                                            </p:graphicEl>
                                          </p:spTgt>
                                        </p:tgtEl>
                                        <p:attrNameLst>
                                          <p:attrName>style.visibility</p:attrName>
                                        </p:attrNameLst>
                                      </p:cBhvr>
                                      <p:to>
                                        <p:strVal val="visible"/>
                                      </p:to>
                                    </p:set>
                                    <p:animEffect transition="in" filter="slide(fromLeft)">
                                      <p:cBhvr>
                                        <p:cTn id="42" dur="500"/>
                                        <p:tgtEl>
                                          <p:spTgt spid="4">
                                            <p:graphicEl>
                                              <a:dgm id="{7DDB042D-1936-4908-A4B3-602ACD964BFD}"/>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graphicEl>
                                              <a:dgm id="{5E27DEE9-48D6-4144-8DA7-3EAD052FB58B}"/>
                                            </p:graphicEl>
                                          </p:spTgt>
                                        </p:tgtEl>
                                        <p:attrNameLst>
                                          <p:attrName>style.visibility</p:attrName>
                                        </p:attrNameLst>
                                      </p:cBhvr>
                                      <p:to>
                                        <p:strVal val="visible"/>
                                      </p:to>
                                    </p:set>
                                    <p:animEffect transition="in" filter="fade">
                                      <p:cBhvr>
                                        <p:cTn id="45" dur="500"/>
                                        <p:tgtEl>
                                          <p:spTgt spid="4">
                                            <p:graphicEl>
                                              <a:dgm id="{5E27DEE9-48D6-4144-8DA7-3EAD052FB58B}"/>
                                            </p:graphicEl>
                                          </p:spTgt>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4">
                                            <p:graphicEl>
                                              <a:dgm id="{37ADFEE9-796F-4466-A81D-829AC3C962AE}"/>
                                            </p:graphicEl>
                                          </p:spTgt>
                                        </p:tgtEl>
                                        <p:attrNameLst>
                                          <p:attrName>style.visibility</p:attrName>
                                        </p:attrNameLst>
                                      </p:cBhvr>
                                      <p:to>
                                        <p:strVal val="visible"/>
                                      </p:to>
                                    </p:set>
                                    <p:animEffect transition="in" filter="slide(fromLeft)">
                                      <p:cBhvr>
                                        <p:cTn id="48" dur="500"/>
                                        <p:tgtEl>
                                          <p:spTgt spid="4">
                                            <p:graphicEl>
                                              <a:dgm id="{37ADFEE9-796F-4466-A81D-829AC3C962AE}"/>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graphicEl>
                                              <a:dgm id="{2694BE38-920F-402F-BE0E-6FBCA51372D2}"/>
                                            </p:graphicEl>
                                          </p:spTgt>
                                        </p:tgtEl>
                                        <p:attrNameLst>
                                          <p:attrName>style.visibility</p:attrName>
                                        </p:attrNameLst>
                                      </p:cBhvr>
                                      <p:to>
                                        <p:strVal val="visible"/>
                                      </p:to>
                                    </p:set>
                                    <p:animEffect transition="in" filter="fade">
                                      <p:cBhvr>
                                        <p:cTn id="51" dur="500"/>
                                        <p:tgtEl>
                                          <p:spTgt spid="4">
                                            <p:graphicEl>
                                              <a:dgm id="{2694BE38-920F-402F-BE0E-6FBCA51372D2}"/>
                                            </p:graphicEl>
                                          </p:spTgt>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4">
                                            <p:graphicEl>
                                              <a:dgm id="{B76F5259-13ED-429A-ACE4-6710D87CA642}"/>
                                            </p:graphicEl>
                                          </p:spTgt>
                                        </p:tgtEl>
                                        <p:attrNameLst>
                                          <p:attrName>style.visibility</p:attrName>
                                        </p:attrNameLst>
                                      </p:cBhvr>
                                      <p:to>
                                        <p:strVal val="visible"/>
                                      </p:to>
                                    </p:set>
                                    <p:animEffect transition="in" filter="slide(fromLeft)">
                                      <p:cBhvr>
                                        <p:cTn id="54" dur="500"/>
                                        <p:tgtEl>
                                          <p:spTgt spid="4">
                                            <p:graphicEl>
                                              <a:dgm id="{B76F5259-13ED-429A-ACE4-6710D87CA642}"/>
                                            </p:graphicEl>
                                          </p:spTgt>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4">
                                            <p:graphicEl>
                                              <a:dgm id="{368D5737-F7B5-4C2A-B129-6547AEFC904B}"/>
                                            </p:graphicEl>
                                          </p:spTgt>
                                        </p:tgtEl>
                                        <p:attrNameLst>
                                          <p:attrName>style.visibility</p:attrName>
                                        </p:attrNameLst>
                                      </p:cBhvr>
                                      <p:to>
                                        <p:strVal val="visible"/>
                                      </p:to>
                                    </p:set>
                                    <p:animEffect transition="in" filter="fade">
                                      <p:cBhvr>
                                        <p:cTn id="58" dur="500"/>
                                        <p:tgtEl>
                                          <p:spTgt spid="4">
                                            <p:graphicEl>
                                              <a:dgm id="{368D5737-F7B5-4C2A-B129-6547AEFC904B}"/>
                                            </p:graphicEl>
                                          </p:spTgt>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4">
                                            <p:graphicEl>
                                              <a:dgm id="{E0E95209-3916-41DD-AD26-1904A76D73DD}"/>
                                            </p:graphicEl>
                                          </p:spTgt>
                                        </p:tgtEl>
                                        <p:attrNameLst>
                                          <p:attrName>style.visibility</p:attrName>
                                        </p:attrNameLst>
                                      </p:cBhvr>
                                      <p:to>
                                        <p:strVal val="visible"/>
                                      </p:to>
                                    </p:set>
                                    <p:animEffect transition="in" filter="slide(fromLeft)">
                                      <p:cBhvr>
                                        <p:cTn id="61" dur="500"/>
                                        <p:tgtEl>
                                          <p:spTgt spid="4">
                                            <p:graphicEl>
                                              <a:dgm id="{E0E95209-3916-41DD-AD26-1904A76D73DD}"/>
                                            </p:graphicEl>
                                          </p:spTgt>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4">
                                            <p:graphicEl>
                                              <a:dgm id="{2E28E21A-E6D3-41E8-A3B2-B020993C6E8D}"/>
                                            </p:graphicEl>
                                          </p:spTgt>
                                        </p:tgtEl>
                                        <p:attrNameLst>
                                          <p:attrName>style.visibility</p:attrName>
                                        </p:attrNameLst>
                                      </p:cBhvr>
                                      <p:to>
                                        <p:strVal val="visible"/>
                                      </p:to>
                                    </p:set>
                                    <p:animEffect transition="in" filter="fade">
                                      <p:cBhvr>
                                        <p:cTn id="65" dur="500"/>
                                        <p:tgtEl>
                                          <p:spTgt spid="4">
                                            <p:graphicEl>
                                              <a:dgm id="{2E28E21A-E6D3-41E8-A3B2-B020993C6E8D}"/>
                                            </p:graphicEl>
                                          </p:spTgt>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4">
                                            <p:graphicEl>
                                              <a:dgm id="{87D6A031-FE8B-4CA6-B255-C3F3D18B355E}"/>
                                            </p:graphicEl>
                                          </p:spTgt>
                                        </p:tgtEl>
                                        <p:attrNameLst>
                                          <p:attrName>style.visibility</p:attrName>
                                        </p:attrNameLst>
                                      </p:cBhvr>
                                      <p:to>
                                        <p:strVal val="visible"/>
                                      </p:to>
                                    </p:set>
                                    <p:animEffect transition="in" filter="slide(fromLeft)">
                                      <p:cBhvr>
                                        <p:cTn id="68" dur="500"/>
                                        <p:tgtEl>
                                          <p:spTgt spid="4">
                                            <p:graphicEl>
                                              <a:dgm id="{87D6A031-FE8B-4CA6-B255-C3F3D18B355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cxnSp>
        <p:nvCxnSpPr>
          <p:cNvPr id="4" name="直接连接符 3"/>
          <p:cNvCxnSpPr/>
          <p:nvPr/>
        </p:nvCxnSpPr>
        <p:spPr>
          <a:xfrm>
            <a:off x="2472531" y="3133725"/>
            <a:ext cx="1584325" cy="15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 name="Freeform 8"/>
          <p:cNvSpPr>
            <a:spLocks/>
          </p:cNvSpPr>
          <p:nvPr/>
        </p:nvSpPr>
        <p:spPr bwMode="auto">
          <a:xfrm>
            <a:off x="4693443" y="2074862"/>
            <a:ext cx="281781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6" name="Freeform 8"/>
          <p:cNvSpPr>
            <a:spLocks/>
          </p:cNvSpPr>
          <p:nvPr/>
        </p:nvSpPr>
        <p:spPr bwMode="auto">
          <a:xfrm flipH="1">
            <a:off x="1632743" y="2074862"/>
            <a:ext cx="277812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7" name="Freeform 8"/>
          <p:cNvSpPr>
            <a:spLocks/>
          </p:cNvSpPr>
          <p:nvPr/>
        </p:nvSpPr>
        <p:spPr bwMode="auto">
          <a:xfrm flipV="1">
            <a:off x="4693443" y="3535362"/>
            <a:ext cx="295116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8" name="Freeform 8"/>
          <p:cNvSpPr>
            <a:spLocks/>
          </p:cNvSpPr>
          <p:nvPr/>
        </p:nvSpPr>
        <p:spPr bwMode="auto">
          <a:xfrm flipH="1" flipV="1">
            <a:off x="1461293" y="3535362"/>
            <a:ext cx="294957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cxnSp>
        <p:nvCxnSpPr>
          <p:cNvPr id="9" name="直接连接符 8"/>
          <p:cNvCxnSpPr/>
          <p:nvPr/>
        </p:nvCxnSpPr>
        <p:spPr>
          <a:xfrm flipH="1">
            <a:off x="5123656" y="3133725"/>
            <a:ext cx="1584325" cy="1587"/>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10" name="组合 122"/>
          <p:cNvGrpSpPr>
            <a:grpSpLocks/>
          </p:cNvGrpSpPr>
          <p:nvPr/>
        </p:nvGrpSpPr>
        <p:grpSpPr bwMode="auto">
          <a:xfrm>
            <a:off x="3823493" y="2368550"/>
            <a:ext cx="1497013" cy="1495425"/>
            <a:chOff x="4024304" y="3039832"/>
            <a:chExt cx="1143981" cy="1143981"/>
          </a:xfrm>
        </p:grpSpPr>
        <p:grpSp>
          <p:nvGrpSpPr>
            <p:cNvPr id="11" name="组合 10"/>
            <p:cNvGrpSpPr>
              <a:grpSpLocks/>
            </p:cNvGrpSpPr>
            <p:nvPr/>
          </p:nvGrpSpPr>
          <p:grpSpPr bwMode="auto">
            <a:xfrm>
              <a:off x="4024304" y="3039832"/>
              <a:ext cx="1143981" cy="1143981"/>
              <a:chOff x="5241033" y="2188116"/>
              <a:chExt cx="1265598" cy="1265598"/>
            </a:xfrm>
          </p:grpSpPr>
          <p:sp>
            <p:nvSpPr>
              <p:cNvPr id="13" name="椭圆 12"/>
              <p:cNvSpPr/>
              <p:nvPr/>
            </p:nvSpPr>
            <p:spPr>
              <a:xfrm>
                <a:off x="5308697" y="2218842"/>
                <a:ext cx="1134510" cy="1134510"/>
              </a:xfrm>
              <a:prstGeom prst="ellipse">
                <a:avLst/>
              </a:prstGeom>
              <a:gradFill flip="none" rotWithShape="1">
                <a:gsLst>
                  <a:gs pos="0">
                    <a:srgbClr val="0078D2"/>
                  </a:gs>
                  <a:gs pos="59000">
                    <a:srgbClr val="004A82"/>
                  </a:gs>
                  <a:gs pos="100000">
                    <a:schemeClr val="tx2">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pic>
            <p:nvPicPr>
              <p:cNvPr id="14" name="Picture 3" descr="F:\tao\图片1副本.png"/>
              <p:cNvPicPr>
                <a:picLocks noChangeAspect="1" noChangeArrowheads="1"/>
              </p:cNvPicPr>
              <p:nvPr/>
            </p:nvPicPr>
            <p:blipFill>
              <a:blip r:embed="rId2"/>
              <a:srcRect/>
              <a:stretch>
                <a:fillRect/>
              </a:stretch>
            </p:blipFill>
            <p:spPr bwMode="auto">
              <a:xfrm>
                <a:off x="5241033" y="2188116"/>
                <a:ext cx="1265598" cy="1265598"/>
              </a:xfrm>
              <a:prstGeom prst="rect">
                <a:avLst/>
              </a:prstGeom>
              <a:noFill/>
              <a:ln w="9525">
                <a:noFill/>
                <a:miter lim="800000"/>
                <a:headEnd/>
                <a:tailEnd/>
              </a:ln>
            </p:spPr>
          </p:pic>
          <p:sp>
            <p:nvSpPr>
              <p:cNvPr id="15" name="椭圆 14"/>
              <p:cNvSpPr/>
              <p:nvPr/>
            </p:nvSpPr>
            <p:spPr>
              <a:xfrm rot="20301070">
                <a:off x="5351085" y="2263353"/>
                <a:ext cx="865653" cy="627424"/>
              </a:xfrm>
              <a:prstGeom prst="ellipse">
                <a:avLst/>
              </a:prstGeom>
              <a:gradFill flip="none" rotWithShape="1">
                <a:gsLst>
                  <a:gs pos="0">
                    <a:schemeClr val="bg1">
                      <a:alpha val="24000"/>
                    </a:schemeClr>
                  </a:gs>
                  <a:gs pos="100000">
                    <a:srgbClr val="FFEBFA">
                      <a:alpha val="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2" name="TextBox 11"/>
            <p:cNvSpPr txBox="1"/>
            <p:nvPr/>
          </p:nvSpPr>
          <p:spPr>
            <a:xfrm>
              <a:off x="4326373" y="3327648"/>
              <a:ext cx="618696" cy="541630"/>
            </a:xfrm>
            <a:prstGeom prst="rect">
              <a:avLst/>
            </a:prstGeom>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添加文本</a:t>
              </a:r>
            </a:p>
          </p:txBody>
        </p:sp>
      </p:grpSp>
      <p:sp>
        <p:nvSpPr>
          <p:cNvPr id="16" name="椭圆 15"/>
          <p:cNvSpPr/>
          <p:nvPr/>
        </p:nvSpPr>
        <p:spPr>
          <a:xfrm>
            <a:off x="4042560" y="3717935"/>
            <a:ext cx="1071047" cy="401643"/>
          </a:xfrm>
          <a:prstGeom prst="ellipse">
            <a:avLst/>
          </a:prstGeom>
          <a:solidFill>
            <a:srgbClr val="0070C0">
              <a:alpha val="50000"/>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17" name="组合 36"/>
          <p:cNvGrpSpPr>
            <a:grpSpLocks/>
          </p:cNvGrpSpPr>
          <p:nvPr/>
        </p:nvGrpSpPr>
        <p:grpSpPr bwMode="auto">
          <a:xfrm>
            <a:off x="610393" y="2841625"/>
            <a:ext cx="1935163" cy="560387"/>
            <a:chOff x="5959494" y="2387145"/>
            <a:chExt cx="1935190" cy="560052"/>
          </a:xfrm>
        </p:grpSpPr>
        <p:grpSp>
          <p:nvGrpSpPr>
            <p:cNvPr id="18"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20"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1"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9" name="TextBox 3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22" name="椭圆 21"/>
          <p:cNvSpPr/>
          <p:nvPr/>
        </p:nvSpPr>
        <p:spPr>
          <a:xfrm flipH="1" flipV="1">
            <a:off x="3859996" y="3097214"/>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3" name="椭圆 22"/>
          <p:cNvSpPr/>
          <p:nvPr/>
        </p:nvSpPr>
        <p:spPr>
          <a:xfrm flipH="1" flipV="1">
            <a:off x="4849143" y="2476493"/>
            <a:ext cx="69730"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4" name="椭圆 23"/>
          <p:cNvSpPr/>
          <p:nvPr/>
        </p:nvSpPr>
        <p:spPr>
          <a:xfrm flipV="1">
            <a:off x="4225126" y="2476493"/>
            <a:ext cx="68785"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25" name="组合 26"/>
          <p:cNvGrpSpPr>
            <a:grpSpLocks/>
          </p:cNvGrpSpPr>
          <p:nvPr/>
        </p:nvGrpSpPr>
        <p:grpSpPr bwMode="auto">
          <a:xfrm>
            <a:off x="1559718" y="1746250"/>
            <a:ext cx="1935163" cy="560387"/>
            <a:chOff x="5959494" y="2387145"/>
            <a:chExt cx="1935190" cy="560052"/>
          </a:xfrm>
        </p:grpSpPr>
        <p:grpSp>
          <p:nvGrpSpPr>
            <p:cNvPr id="26"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28"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9"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27" name="TextBox 2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30" name="椭圆 29"/>
          <p:cNvSpPr/>
          <p:nvPr/>
        </p:nvSpPr>
        <p:spPr>
          <a:xfrm flipH="1">
            <a:off x="4809334" y="3644909"/>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1" name="椭圆 30"/>
          <p:cNvSpPr/>
          <p:nvPr/>
        </p:nvSpPr>
        <p:spPr>
          <a:xfrm>
            <a:off x="4261639" y="3644909"/>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32" name="组合 79"/>
          <p:cNvGrpSpPr>
            <a:grpSpLocks/>
          </p:cNvGrpSpPr>
          <p:nvPr/>
        </p:nvGrpSpPr>
        <p:grpSpPr bwMode="auto">
          <a:xfrm>
            <a:off x="5904706" y="3889375"/>
            <a:ext cx="1935162" cy="560387"/>
            <a:chOff x="5959494" y="2387145"/>
            <a:chExt cx="1935190" cy="560052"/>
          </a:xfrm>
        </p:grpSpPr>
        <p:grpSp>
          <p:nvGrpSpPr>
            <p:cNvPr id="33"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35"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6"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4" name="TextBox 8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grpSp>
        <p:nvGrpSpPr>
          <p:cNvPr id="37" name="组合 53"/>
          <p:cNvGrpSpPr>
            <a:grpSpLocks/>
          </p:cNvGrpSpPr>
          <p:nvPr/>
        </p:nvGrpSpPr>
        <p:grpSpPr bwMode="auto">
          <a:xfrm>
            <a:off x="1267618" y="3889375"/>
            <a:ext cx="1935163" cy="560387"/>
            <a:chOff x="5959494" y="2387145"/>
            <a:chExt cx="1935190" cy="560052"/>
          </a:xfrm>
        </p:grpSpPr>
        <p:grpSp>
          <p:nvGrpSpPr>
            <p:cNvPr id="38"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40"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1"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9" name="TextBox 55"/>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grpSp>
        <p:nvGrpSpPr>
          <p:cNvPr id="42" name="组合 69"/>
          <p:cNvGrpSpPr>
            <a:grpSpLocks/>
          </p:cNvGrpSpPr>
          <p:nvPr/>
        </p:nvGrpSpPr>
        <p:grpSpPr bwMode="auto">
          <a:xfrm>
            <a:off x="5649118" y="1782762"/>
            <a:ext cx="1935163" cy="560388"/>
            <a:chOff x="5959494" y="2387145"/>
            <a:chExt cx="1935190" cy="560052"/>
          </a:xfrm>
        </p:grpSpPr>
        <p:grpSp>
          <p:nvGrpSpPr>
            <p:cNvPr id="43"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45"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6"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44" name="TextBox 7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47" name="椭圆 46"/>
          <p:cNvSpPr/>
          <p:nvPr/>
        </p:nvSpPr>
        <p:spPr>
          <a:xfrm flipV="1">
            <a:off x="5174464" y="3097214"/>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48" name="组合 74"/>
          <p:cNvGrpSpPr>
            <a:grpSpLocks/>
          </p:cNvGrpSpPr>
          <p:nvPr/>
        </p:nvGrpSpPr>
        <p:grpSpPr bwMode="auto">
          <a:xfrm>
            <a:off x="6598443" y="2852737"/>
            <a:ext cx="1935163" cy="560388"/>
            <a:chOff x="5959494" y="2387145"/>
            <a:chExt cx="1935190" cy="560052"/>
          </a:xfrm>
        </p:grpSpPr>
        <p:grpSp>
          <p:nvGrpSpPr>
            <p:cNvPr id="49"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51"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52"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50" name="TextBox 76"/>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53"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19</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par>
                                <p:cTn id="11" presetID="10" presetClass="entr" presetSubtype="0" fill="hold" nodeType="withEffect">
                                  <p:stCondLst>
                                    <p:cond delay="6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1100"/>
                            </p:stCondLst>
                            <p:childTnLst>
                              <p:par>
                                <p:cTn id="15" presetID="10" presetClass="entr" presetSubtype="0" repeatCount="200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250"/>
                                        <p:tgtEl>
                                          <p:spTgt spid="47"/>
                                        </p:tgtEl>
                                      </p:cBhvr>
                                    </p:animEffect>
                                  </p:childTnLst>
                                </p:cTn>
                              </p:par>
                              <p:par>
                                <p:cTn id="18" presetID="10" presetClass="entr" presetSubtype="0" repeatCount="2000"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250"/>
                                        <p:tgtEl>
                                          <p:spTgt spid="30"/>
                                        </p:tgtEl>
                                      </p:cBhvr>
                                    </p:animEffect>
                                  </p:childTnLst>
                                </p:cTn>
                              </p:par>
                              <p:par>
                                <p:cTn id="21" presetID="10" presetClass="entr" presetSubtype="0" repeatCount="200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250"/>
                                        <p:tgtEl>
                                          <p:spTgt spid="31"/>
                                        </p:tgtEl>
                                      </p:cBhvr>
                                    </p:animEffect>
                                  </p:childTnLst>
                                </p:cTn>
                              </p:par>
                              <p:par>
                                <p:cTn id="24" presetID="10" presetClass="entr" presetSubtype="0" repeatCount="200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250"/>
                                        <p:tgtEl>
                                          <p:spTgt spid="22"/>
                                        </p:tgtEl>
                                      </p:cBhvr>
                                    </p:animEffect>
                                  </p:childTnLst>
                                </p:cTn>
                              </p:par>
                              <p:par>
                                <p:cTn id="27" presetID="10" presetClass="entr" presetSubtype="0" repeatCount="200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250"/>
                                        <p:tgtEl>
                                          <p:spTgt spid="24"/>
                                        </p:tgtEl>
                                      </p:cBhvr>
                                    </p:animEffect>
                                  </p:childTnLst>
                                </p:cTn>
                              </p:par>
                              <p:par>
                                <p:cTn id="30" presetID="10" presetClass="entr" presetSubtype="0" repeatCount="2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250"/>
                                        <p:tgtEl>
                                          <p:spTgt spid="23"/>
                                        </p:tgtEl>
                                      </p:cBhvr>
                                    </p:animEffect>
                                  </p:childTnLst>
                                </p:cTn>
                              </p:par>
                            </p:childTnLst>
                          </p:cTn>
                        </p:par>
                        <p:par>
                          <p:cTn id="33" fill="hold">
                            <p:stCondLst>
                              <p:cond delay="1600"/>
                            </p:stCondLst>
                            <p:childTnLst>
                              <p:par>
                                <p:cTn id="34" presetID="22" presetClass="entr" presetSubtype="2"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right)">
                                      <p:cBhvr>
                                        <p:cTn id="36" dur="500"/>
                                        <p:tgtEl>
                                          <p:spTgt spid="4"/>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par>
                                <p:cTn id="52" presetID="12" presetClass="entr" presetSubtype="8"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slide(fromLeft)">
                                      <p:cBhvr>
                                        <p:cTn id="54" dur="500"/>
                                        <p:tgtEl>
                                          <p:spTgt spid="42"/>
                                        </p:tgtEl>
                                      </p:cBhvr>
                                    </p:animEffect>
                                  </p:childTnLst>
                                </p:cTn>
                              </p:par>
                              <p:par>
                                <p:cTn id="55" presetID="12" presetClass="entr" presetSubtype="2"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slide(fromRight)">
                                      <p:cBhvr>
                                        <p:cTn id="57" dur="500"/>
                                        <p:tgtEl>
                                          <p:spTgt spid="25"/>
                                        </p:tgtEl>
                                      </p:cBhvr>
                                    </p:animEffect>
                                  </p:childTnLst>
                                </p:cTn>
                              </p:par>
                              <p:par>
                                <p:cTn id="58" presetID="12" presetClass="entr" presetSubtype="2"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lide(fromRight)">
                                      <p:cBhvr>
                                        <p:cTn id="60" dur="500"/>
                                        <p:tgtEl>
                                          <p:spTgt spid="17"/>
                                        </p:tgtEl>
                                      </p:cBhvr>
                                    </p:animEffect>
                                  </p:childTnLst>
                                </p:cTn>
                              </p:par>
                              <p:par>
                                <p:cTn id="61" presetID="12" presetClass="entr" presetSubtype="2"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slide(fromRight)">
                                      <p:cBhvr>
                                        <p:cTn id="63" dur="500"/>
                                        <p:tgtEl>
                                          <p:spTgt spid="37"/>
                                        </p:tgtEl>
                                      </p:cBhvr>
                                    </p:animEffect>
                                  </p:childTnLst>
                                </p:cTn>
                              </p:par>
                              <p:par>
                                <p:cTn id="64" presetID="12" presetClass="entr" presetSubtype="8"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slide(fromLeft)">
                                      <p:cBhvr>
                                        <p:cTn id="66" dur="500"/>
                                        <p:tgtEl>
                                          <p:spTgt spid="32"/>
                                        </p:tgtEl>
                                      </p:cBhvr>
                                    </p:animEffect>
                                  </p:childTnLst>
                                </p:cTn>
                              </p:par>
                              <p:par>
                                <p:cTn id="67" presetID="12" presetClass="entr" presetSubtype="8"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slide(fromLeft)">
                                      <p:cBhvr>
                                        <p:cTn id="6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前 言</a:t>
            </a:r>
            <a:endParaRPr lang="zh-CN" altLang="en-US" dirty="0"/>
          </a:p>
        </p:txBody>
      </p:sp>
      <p:sp>
        <p:nvSpPr>
          <p:cNvPr id="5" name="矩形 4"/>
          <p:cNvSpPr/>
          <p:nvPr/>
        </p:nvSpPr>
        <p:spPr>
          <a:xfrm>
            <a:off x="476250" y="1509439"/>
            <a:ext cx="8235950" cy="1981055"/>
          </a:xfrm>
          <a:prstGeom prst="rect">
            <a:avLst/>
          </a:prstGeom>
        </p:spPr>
        <p:txBody>
          <a:bodyPr wrap="square">
            <a:spAutoFit/>
          </a:bodyPr>
          <a:lstStyle/>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段落一：单击添加内容文字单击添加段落文字单击添加段落文字。</a:t>
            </a:r>
            <a:endParaRPr lang="en-US" altLang="zh-CN" dirty="0" smtClean="0">
              <a:solidFill>
                <a:schemeClr val="tx2"/>
              </a:solidFill>
            </a:endParaRPr>
          </a:p>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段落二：单击添加内容文字单击添加段落文字单击添加段落文字。</a:t>
            </a:r>
            <a:endParaRPr lang="en-US" altLang="zh-CN" dirty="0" smtClean="0">
              <a:solidFill>
                <a:schemeClr val="tx2"/>
              </a:solidFill>
            </a:endParaRPr>
          </a:p>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段落三：单击添加内容文字单击添加段落文字单击添加段落文字单击添加段落文字单击添加段落文字</a:t>
            </a:r>
            <a:endParaRPr lang="zh-CN" altLang="en-US" dirty="0"/>
          </a:p>
        </p:txBody>
      </p:sp>
      <p:sp>
        <p:nvSpPr>
          <p:cNvPr id="6"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4" name="组合 31"/>
          <p:cNvGrpSpPr>
            <a:grpSpLocks/>
          </p:cNvGrpSpPr>
          <p:nvPr/>
        </p:nvGrpSpPr>
        <p:grpSpPr bwMode="auto">
          <a:xfrm>
            <a:off x="4171950" y="1514475"/>
            <a:ext cx="4645025" cy="3876675"/>
            <a:chOff x="1752600" y="1915115"/>
            <a:chExt cx="4644827" cy="3876085"/>
          </a:xfrm>
          <a:effectLst>
            <a:outerShdw blurRad="50800" dist="38100" dir="5400000" algn="t" rotWithShape="0">
              <a:prstClr val="black">
                <a:alpha val="40000"/>
              </a:prstClr>
            </a:outerShdw>
          </a:effectLst>
        </p:grpSpPr>
        <p:sp>
          <p:nvSpPr>
            <p:cNvPr id="5" name="椭圆 10"/>
            <p:cNvSpPr>
              <a:spLocks noChangeArrowheads="1"/>
            </p:cNvSpPr>
            <p:nvPr/>
          </p:nvSpPr>
          <p:spPr bwMode="auto">
            <a:xfrm>
              <a:off x="1752600" y="1915115"/>
              <a:ext cx="4644827" cy="3876085"/>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ea typeface="宋体" pitchFamily="2" charset="-122"/>
              </a:endParaRPr>
            </a:p>
          </p:txBody>
        </p:sp>
        <p:sp>
          <p:nvSpPr>
            <p:cNvPr id="6" name="任意多边形 5"/>
            <p:cNvSpPr/>
            <p:nvPr/>
          </p:nvSpPr>
          <p:spPr bwMode="auto">
            <a:xfrm>
              <a:off x="2466945" y="3853158"/>
              <a:ext cx="3497114" cy="1392025"/>
            </a:xfrm>
            <a:custGeom>
              <a:avLst/>
              <a:gdLst>
                <a:gd name="connsiteX0" fmla="*/ 0 w 3473532"/>
                <a:gd name="connsiteY0" fmla="*/ 0 h 1392382"/>
                <a:gd name="connsiteX1" fmla="*/ 100940 w 3473532"/>
                <a:gd name="connsiteY1" fmla="*/ 380010 h 1392382"/>
                <a:gd name="connsiteX2" fmla="*/ 255319 w 3473532"/>
                <a:gd name="connsiteY2" fmla="*/ 688769 h 1392382"/>
                <a:gd name="connsiteX3" fmla="*/ 486888 w 3473532"/>
                <a:gd name="connsiteY3" fmla="*/ 944088 h 1392382"/>
                <a:gd name="connsiteX4" fmla="*/ 771896 w 3473532"/>
                <a:gd name="connsiteY4" fmla="*/ 1145969 h 1392382"/>
                <a:gd name="connsiteX5" fmla="*/ 1110343 w 3473532"/>
                <a:gd name="connsiteY5" fmla="*/ 1288473 h 1392382"/>
                <a:gd name="connsiteX6" fmla="*/ 1520041 w 3473532"/>
                <a:gd name="connsiteY6" fmla="*/ 1371600 h 1392382"/>
                <a:gd name="connsiteX7" fmla="*/ 1977241 w 3473532"/>
                <a:gd name="connsiteY7" fmla="*/ 1377538 h 1392382"/>
                <a:gd name="connsiteX8" fmla="*/ 2392878 w 3473532"/>
                <a:gd name="connsiteY8" fmla="*/ 1282535 h 1392382"/>
                <a:gd name="connsiteX9" fmla="*/ 2755075 w 3473532"/>
                <a:gd name="connsiteY9" fmla="*/ 1128156 h 1392382"/>
                <a:gd name="connsiteX10" fmla="*/ 3046021 w 3473532"/>
                <a:gd name="connsiteY10" fmla="*/ 914400 h 1392382"/>
                <a:gd name="connsiteX11" fmla="*/ 3295403 w 3473532"/>
                <a:gd name="connsiteY11" fmla="*/ 605641 h 1392382"/>
                <a:gd name="connsiteX12" fmla="*/ 3408218 w 3473532"/>
                <a:gd name="connsiteY12" fmla="*/ 338447 h 1392382"/>
                <a:gd name="connsiteX13" fmla="*/ 3473532 w 3473532"/>
                <a:gd name="connsiteY13" fmla="*/ 23751 h 1392382"/>
                <a:gd name="connsiteX14" fmla="*/ 0 w 3473532"/>
                <a:gd name="connsiteY14" fmla="*/ 0 h 139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73532" h="1392382">
                  <a:moveTo>
                    <a:pt x="0" y="0"/>
                  </a:moveTo>
                  <a:cubicBezTo>
                    <a:pt x="29193" y="132607"/>
                    <a:pt x="58387" y="265215"/>
                    <a:pt x="100940" y="380010"/>
                  </a:cubicBezTo>
                  <a:cubicBezTo>
                    <a:pt x="143493" y="494805"/>
                    <a:pt x="190994" y="594756"/>
                    <a:pt x="255319" y="688769"/>
                  </a:cubicBezTo>
                  <a:cubicBezTo>
                    <a:pt x="319644" y="782782"/>
                    <a:pt x="400792" y="867888"/>
                    <a:pt x="486888" y="944088"/>
                  </a:cubicBezTo>
                  <a:cubicBezTo>
                    <a:pt x="572984" y="1020288"/>
                    <a:pt x="667987" y="1088572"/>
                    <a:pt x="771896" y="1145969"/>
                  </a:cubicBezTo>
                  <a:cubicBezTo>
                    <a:pt x="875805" y="1203366"/>
                    <a:pt x="985652" y="1250868"/>
                    <a:pt x="1110343" y="1288473"/>
                  </a:cubicBezTo>
                  <a:cubicBezTo>
                    <a:pt x="1235034" y="1326078"/>
                    <a:pt x="1375558" y="1356756"/>
                    <a:pt x="1520041" y="1371600"/>
                  </a:cubicBezTo>
                  <a:cubicBezTo>
                    <a:pt x="1664524" y="1386444"/>
                    <a:pt x="1831768" y="1392382"/>
                    <a:pt x="1977241" y="1377538"/>
                  </a:cubicBezTo>
                  <a:cubicBezTo>
                    <a:pt x="2122714" y="1362694"/>
                    <a:pt x="2263239" y="1324099"/>
                    <a:pt x="2392878" y="1282535"/>
                  </a:cubicBezTo>
                  <a:cubicBezTo>
                    <a:pt x="2522517" y="1240971"/>
                    <a:pt x="2646218" y="1189512"/>
                    <a:pt x="2755075" y="1128156"/>
                  </a:cubicBezTo>
                  <a:cubicBezTo>
                    <a:pt x="2863932" y="1066800"/>
                    <a:pt x="2955966" y="1001486"/>
                    <a:pt x="3046021" y="914400"/>
                  </a:cubicBezTo>
                  <a:cubicBezTo>
                    <a:pt x="3136076" y="827314"/>
                    <a:pt x="3235037" y="701633"/>
                    <a:pt x="3295403" y="605641"/>
                  </a:cubicBezTo>
                  <a:cubicBezTo>
                    <a:pt x="3355769" y="509649"/>
                    <a:pt x="3378530" y="435429"/>
                    <a:pt x="3408218" y="338447"/>
                  </a:cubicBezTo>
                  <a:cubicBezTo>
                    <a:pt x="3437906" y="241465"/>
                    <a:pt x="3455719" y="132608"/>
                    <a:pt x="3473532" y="23751"/>
                  </a:cubicBezTo>
                  <a:lnTo>
                    <a:pt x="0" y="0"/>
                  </a:lnTo>
                  <a:close/>
                </a:path>
              </a:pathLst>
            </a:custGeom>
            <a:solidFill>
              <a:schemeClr val="bg1">
                <a:lumMod val="65000"/>
              </a:schemeClr>
            </a:solidFill>
            <a:ln>
              <a:no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7" name="椭圆 6"/>
            <p:cNvSpPr/>
            <p:nvPr/>
          </p:nvSpPr>
          <p:spPr bwMode="auto">
            <a:xfrm>
              <a:off x="2449483" y="2319866"/>
              <a:ext cx="3538386" cy="2690402"/>
            </a:xfrm>
            <a:prstGeom prst="ellipse">
              <a:avLst/>
            </a:prstGeom>
            <a:solidFill>
              <a:srgbClr val="C00000"/>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8" name="椭圆 7"/>
            <p:cNvSpPr/>
            <p:nvPr/>
          </p:nvSpPr>
          <p:spPr bwMode="auto">
            <a:xfrm>
              <a:off x="2706647" y="2462720"/>
              <a:ext cx="3025646" cy="2292001"/>
            </a:xfrm>
            <a:prstGeom prst="ellipse">
              <a:avLst/>
            </a:prstGeom>
            <a:solidFill>
              <a:schemeClr val="bg1"/>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9" name="椭圆 8"/>
            <p:cNvSpPr/>
            <p:nvPr/>
          </p:nvSpPr>
          <p:spPr bwMode="auto">
            <a:xfrm>
              <a:off x="2982861" y="2623032"/>
              <a:ext cx="2470045" cy="1865029"/>
            </a:xfrm>
            <a:prstGeom prst="ellipse">
              <a:avLst/>
            </a:prstGeom>
            <a:solidFill>
              <a:srgbClr val="C00000"/>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0" name="椭圆 9"/>
            <p:cNvSpPr/>
            <p:nvPr/>
          </p:nvSpPr>
          <p:spPr bwMode="auto">
            <a:xfrm>
              <a:off x="3286060" y="2807154"/>
              <a:ext cx="1869995" cy="1412660"/>
            </a:xfrm>
            <a:prstGeom prst="ellipse">
              <a:avLst/>
            </a:prstGeom>
            <a:solidFill>
              <a:schemeClr val="bg1"/>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1" name="椭圆 10"/>
            <p:cNvSpPr/>
            <p:nvPr/>
          </p:nvSpPr>
          <p:spPr bwMode="auto">
            <a:xfrm>
              <a:off x="3589260" y="3015086"/>
              <a:ext cx="1258833" cy="93806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2" name="椭圆 11"/>
            <p:cNvSpPr/>
            <p:nvPr/>
          </p:nvSpPr>
          <p:spPr bwMode="auto">
            <a:xfrm>
              <a:off x="3897222" y="3234127"/>
              <a:ext cx="641323" cy="487288"/>
            </a:xfrm>
            <a:prstGeom prst="ellipse">
              <a:avLst/>
            </a:prstGeom>
            <a:solidFill>
              <a:srgbClr val="C00000"/>
            </a:solidFill>
            <a:ln w="28575">
              <a:solidFill>
                <a:schemeClr val="bg1"/>
              </a:solidFill>
            </a:ln>
            <a:extLst/>
          </p:spPr>
          <p:txBody>
            <a:bodyPr/>
            <a:lstStyle/>
            <a:p>
              <a:pPr eaLnBrk="0" fontAlgn="auto" hangingPunct="0">
                <a:spcBef>
                  <a:spcPts val="0"/>
                </a:spcBef>
                <a:spcAft>
                  <a:spcPts val="0"/>
                </a:spcAft>
                <a:defRPr/>
              </a:pPr>
              <a:endParaRPr lang="zh-CN" altLang="en-US" b="1"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n-ea"/>
              </a:endParaRPr>
            </a:p>
          </p:txBody>
        </p:sp>
        <p:sp>
          <p:nvSpPr>
            <p:cNvPr id="13" name="任意多边形 25"/>
            <p:cNvSpPr>
              <a:spLocks noChangeArrowheads="1"/>
            </p:cNvSpPr>
            <p:nvPr/>
          </p:nvSpPr>
          <p:spPr bwMode="auto">
            <a:xfrm>
              <a:off x="3474912" y="2444498"/>
              <a:ext cx="2520363" cy="2574152"/>
            </a:xfrm>
            <a:custGeom>
              <a:avLst/>
              <a:gdLst>
                <a:gd name="T0" fmla="*/ 0 w 2520363"/>
                <a:gd name="T1" fmla="*/ 2443522 h 2574152"/>
                <a:gd name="T2" fmla="*/ 353465 w 2520363"/>
                <a:gd name="T3" fmla="*/ 2535730 h 2574152"/>
                <a:gd name="T4" fmla="*/ 714615 w 2520363"/>
                <a:gd name="T5" fmla="*/ 2574152 h 2574152"/>
                <a:gd name="T6" fmla="*/ 1152609 w 2520363"/>
                <a:gd name="T7" fmla="*/ 2535730 h 2574152"/>
                <a:gd name="T8" fmla="*/ 1582915 w 2520363"/>
                <a:gd name="T9" fmla="*/ 2412786 h 2574152"/>
                <a:gd name="T10" fmla="*/ 1944064 w 2520363"/>
                <a:gd name="T11" fmla="*/ 2220686 h 2574152"/>
                <a:gd name="T12" fmla="*/ 2228371 w 2520363"/>
                <a:gd name="T13" fmla="*/ 1967113 h 2574152"/>
                <a:gd name="T14" fmla="*/ 2389735 w 2520363"/>
                <a:gd name="T15" fmla="*/ 1721224 h 2574152"/>
                <a:gd name="T16" fmla="*/ 2489627 w 2520363"/>
                <a:gd name="T17" fmla="*/ 1444599 h 2574152"/>
                <a:gd name="T18" fmla="*/ 2504995 w 2520363"/>
                <a:gd name="T19" fmla="*/ 1091133 h 2574152"/>
                <a:gd name="T20" fmla="*/ 2397419 w 2520363"/>
                <a:gd name="T21" fmla="*/ 760720 h 2574152"/>
                <a:gd name="T22" fmla="*/ 2213001 w 2520363"/>
                <a:gd name="T23" fmla="*/ 484095 h 2574152"/>
                <a:gd name="T24" fmla="*/ 1874908 w 2520363"/>
                <a:gd name="T25" fmla="*/ 199785 h 2574152"/>
                <a:gd name="T26" fmla="*/ 1475338 w 2520363"/>
                <a:gd name="T27" fmla="*/ 0 h 2574152"/>
                <a:gd name="T28" fmla="*/ 715255 w 2520363"/>
                <a:gd name="T29" fmla="*/ 1058476 h 2574152"/>
                <a:gd name="T30" fmla="*/ 0 w 2520363"/>
                <a:gd name="T31" fmla="*/ 2443522 h 2574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20363"/>
                <a:gd name="T49" fmla="*/ 0 h 2574152"/>
                <a:gd name="T50" fmla="*/ 2520363 w 2520363"/>
                <a:gd name="T51" fmla="*/ 2574152 h 2574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20363" h="2574152">
                  <a:moveTo>
                    <a:pt x="0" y="2443523"/>
                  </a:moveTo>
                  <a:cubicBezTo>
                    <a:pt x="117181" y="2478741"/>
                    <a:pt x="234363" y="2513960"/>
                    <a:pt x="353465" y="2535731"/>
                  </a:cubicBezTo>
                  <a:cubicBezTo>
                    <a:pt x="472567" y="2557502"/>
                    <a:pt x="581425" y="2574152"/>
                    <a:pt x="714615" y="2574152"/>
                  </a:cubicBezTo>
                  <a:cubicBezTo>
                    <a:pt x="847805" y="2574152"/>
                    <a:pt x="1007889" y="2562625"/>
                    <a:pt x="1152605" y="2535731"/>
                  </a:cubicBezTo>
                  <a:cubicBezTo>
                    <a:pt x="1297321" y="2508837"/>
                    <a:pt x="1451002" y="2465294"/>
                    <a:pt x="1582911" y="2412787"/>
                  </a:cubicBezTo>
                  <a:cubicBezTo>
                    <a:pt x="1714820" y="2360280"/>
                    <a:pt x="1836484" y="2294965"/>
                    <a:pt x="1944060" y="2220686"/>
                  </a:cubicBezTo>
                  <a:cubicBezTo>
                    <a:pt x="2051636" y="2146407"/>
                    <a:pt x="2154091" y="2050357"/>
                    <a:pt x="2228370" y="1967113"/>
                  </a:cubicBezTo>
                  <a:cubicBezTo>
                    <a:pt x="2302649" y="1883869"/>
                    <a:pt x="2346191" y="1808310"/>
                    <a:pt x="2389734" y="1721224"/>
                  </a:cubicBezTo>
                  <a:cubicBezTo>
                    <a:pt x="2433277" y="1634138"/>
                    <a:pt x="2470417" y="1549614"/>
                    <a:pt x="2489627" y="1444599"/>
                  </a:cubicBezTo>
                  <a:cubicBezTo>
                    <a:pt x="2508837" y="1339584"/>
                    <a:pt x="2520363" y="1205113"/>
                    <a:pt x="2504995" y="1091133"/>
                  </a:cubicBezTo>
                  <a:cubicBezTo>
                    <a:pt x="2489627" y="977153"/>
                    <a:pt x="2446084" y="861893"/>
                    <a:pt x="2397418" y="760720"/>
                  </a:cubicBezTo>
                  <a:cubicBezTo>
                    <a:pt x="2348752" y="659547"/>
                    <a:pt x="2300086" y="577584"/>
                    <a:pt x="2213001" y="484095"/>
                  </a:cubicBezTo>
                  <a:cubicBezTo>
                    <a:pt x="2125916" y="390606"/>
                    <a:pt x="1997849" y="280468"/>
                    <a:pt x="1874904" y="199785"/>
                  </a:cubicBezTo>
                  <a:cubicBezTo>
                    <a:pt x="1751960" y="119103"/>
                    <a:pt x="1667435" y="85165"/>
                    <a:pt x="1475334" y="0"/>
                  </a:cubicBezTo>
                  <a:lnTo>
                    <a:pt x="715255" y="1058476"/>
                  </a:lnTo>
                  <a:lnTo>
                    <a:pt x="0" y="2443523"/>
                  </a:lnTo>
                  <a:close/>
                </a:path>
              </a:pathLst>
            </a:custGeom>
            <a:solidFill>
              <a:schemeClr val="bg1">
                <a:alpha val="7843"/>
              </a:schemeClr>
            </a:solidFill>
            <a:ln w="9525" algn="ctr">
              <a:noFill/>
              <a:round/>
              <a:headEnd/>
              <a:tailEnd/>
            </a:ln>
          </p:spPr>
          <p:txBody>
            <a:bodyPr/>
            <a:lstStyle/>
            <a:p>
              <a:endParaRPr lang="zh-CN" altLang="en-US"/>
            </a:p>
          </p:txBody>
        </p:sp>
        <p:sp>
          <p:nvSpPr>
            <p:cNvPr id="14" name="任意多边形 26"/>
            <p:cNvSpPr>
              <a:spLocks noChangeArrowheads="1"/>
            </p:cNvSpPr>
            <p:nvPr/>
          </p:nvSpPr>
          <p:spPr bwMode="auto">
            <a:xfrm>
              <a:off x="4204895" y="2536707"/>
              <a:ext cx="1775012" cy="1114185"/>
            </a:xfrm>
            <a:custGeom>
              <a:avLst/>
              <a:gdLst>
                <a:gd name="T0" fmla="*/ 0 w 1775012"/>
                <a:gd name="T1" fmla="*/ 968188 h 1114185"/>
                <a:gd name="T2" fmla="*/ 1775012 w 1775012"/>
                <a:gd name="T3" fmla="*/ 1114185 h 1114185"/>
                <a:gd name="T4" fmla="*/ 1759644 w 1775012"/>
                <a:gd name="T5" fmla="*/ 929768 h 1114185"/>
                <a:gd name="T6" fmla="*/ 1682803 w 1775012"/>
                <a:gd name="T7" fmla="*/ 668511 h 1114185"/>
                <a:gd name="T8" fmla="*/ 1483018 w 1775012"/>
                <a:gd name="T9" fmla="*/ 376517 h 1114185"/>
                <a:gd name="T10" fmla="*/ 1252497 w 1775012"/>
                <a:gd name="T11" fmla="*/ 176733 h 1114185"/>
                <a:gd name="T12" fmla="*/ 945136 w 1775012"/>
                <a:gd name="T13" fmla="*/ 0 h 1114185"/>
                <a:gd name="T14" fmla="*/ 0 w 1775012"/>
                <a:gd name="T15" fmla="*/ 968188 h 1114185"/>
                <a:gd name="T16" fmla="*/ 0 60000 65536"/>
                <a:gd name="T17" fmla="*/ 0 60000 65536"/>
                <a:gd name="T18" fmla="*/ 0 60000 65536"/>
                <a:gd name="T19" fmla="*/ 0 60000 65536"/>
                <a:gd name="T20" fmla="*/ 0 60000 65536"/>
                <a:gd name="T21" fmla="*/ 0 60000 65536"/>
                <a:gd name="T22" fmla="*/ 0 60000 65536"/>
                <a:gd name="T23" fmla="*/ 0 60000 65536"/>
                <a:gd name="T24" fmla="*/ 0 w 1775012"/>
                <a:gd name="T25" fmla="*/ 0 h 1114185"/>
                <a:gd name="T26" fmla="*/ 1775012 w 1775012"/>
                <a:gd name="T27" fmla="*/ 1114185 h 1114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5012" h="1114185">
                  <a:moveTo>
                    <a:pt x="0" y="968188"/>
                  </a:moveTo>
                  <a:lnTo>
                    <a:pt x="1775012" y="1114185"/>
                  </a:lnTo>
                  <a:cubicBezTo>
                    <a:pt x="1769889" y="1052713"/>
                    <a:pt x="1775012" y="1004047"/>
                    <a:pt x="1759644" y="929768"/>
                  </a:cubicBezTo>
                  <a:cubicBezTo>
                    <a:pt x="1744276" y="855489"/>
                    <a:pt x="1728907" y="760720"/>
                    <a:pt x="1682803" y="668511"/>
                  </a:cubicBezTo>
                  <a:cubicBezTo>
                    <a:pt x="1636699" y="576303"/>
                    <a:pt x="1554736" y="458480"/>
                    <a:pt x="1483018" y="376517"/>
                  </a:cubicBezTo>
                  <a:cubicBezTo>
                    <a:pt x="1411300" y="294554"/>
                    <a:pt x="1342144" y="239486"/>
                    <a:pt x="1252497" y="176733"/>
                  </a:cubicBezTo>
                  <a:cubicBezTo>
                    <a:pt x="1162850" y="113980"/>
                    <a:pt x="1053993" y="56990"/>
                    <a:pt x="945136" y="0"/>
                  </a:cubicBezTo>
                  <a:lnTo>
                    <a:pt x="0" y="968188"/>
                  </a:lnTo>
                  <a:close/>
                </a:path>
              </a:pathLst>
            </a:custGeom>
            <a:solidFill>
              <a:schemeClr val="bg1">
                <a:alpha val="7059"/>
              </a:schemeClr>
            </a:solidFill>
            <a:ln w="9525" algn="ctr">
              <a:noFill/>
              <a:round/>
              <a:headEnd/>
              <a:tailEnd/>
            </a:ln>
          </p:spPr>
          <p:txBody>
            <a:bodyPr/>
            <a:lstStyle/>
            <a:p>
              <a:endParaRPr lang="zh-CN" altLang="en-US"/>
            </a:p>
          </p:txBody>
        </p:sp>
        <p:sp>
          <p:nvSpPr>
            <p:cNvPr id="15" name="任意多边形 29"/>
            <p:cNvSpPr>
              <a:spLocks noChangeArrowheads="1"/>
            </p:cNvSpPr>
            <p:nvPr/>
          </p:nvSpPr>
          <p:spPr bwMode="auto">
            <a:xfrm>
              <a:off x="4390604" y="4019045"/>
              <a:ext cx="1537487" cy="1213806"/>
            </a:xfrm>
            <a:custGeom>
              <a:avLst/>
              <a:gdLst>
                <a:gd name="T0" fmla="*/ 1537487 w 1537487"/>
                <a:gd name="T1" fmla="*/ 0 h 1213806"/>
                <a:gd name="T2" fmla="*/ 1488934 w 1537487"/>
                <a:gd name="T3" fmla="*/ 194209 h 1213806"/>
                <a:gd name="T4" fmla="*/ 1391830 w 1537487"/>
                <a:gd name="T5" fmla="*/ 428878 h 1213806"/>
                <a:gd name="T6" fmla="*/ 1229989 w 1537487"/>
                <a:gd name="T7" fmla="*/ 655455 h 1213806"/>
                <a:gd name="T8" fmla="*/ 995320 w 1537487"/>
                <a:gd name="T9" fmla="*/ 865848 h 1213806"/>
                <a:gd name="T10" fmla="*/ 712099 w 1537487"/>
                <a:gd name="T11" fmla="*/ 1019597 h 1213806"/>
                <a:gd name="T12" fmla="*/ 372233 w 1537487"/>
                <a:gd name="T13" fmla="*/ 1140977 h 1213806"/>
                <a:gd name="T14" fmla="*/ 0 w 1537487"/>
                <a:gd name="T15" fmla="*/ 1213806 h 1213806"/>
                <a:gd name="T16" fmla="*/ 337168 w 1537487"/>
                <a:gd name="T17" fmla="*/ 1039827 h 1213806"/>
                <a:gd name="T18" fmla="*/ 542166 w 1537487"/>
                <a:gd name="T19" fmla="*/ 882032 h 1213806"/>
                <a:gd name="T20" fmla="*/ 663547 w 1537487"/>
                <a:gd name="T21" fmla="*/ 841572 h 1213806"/>
                <a:gd name="T22" fmla="*/ 922492 w 1537487"/>
                <a:gd name="T23" fmla="*/ 720191 h 1213806"/>
                <a:gd name="T24" fmla="*/ 1132885 w 1537487"/>
                <a:gd name="T25" fmla="*/ 566443 h 1213806"/>
                <a:gd name="T26" fmla="*/ 1286633 w 1537487"/>
                <a:gd name="T27" fmla="*/ 420786 h 1213806"/>
                <a:gd name="T28" fmla="*/ 1432290 w 1537487"/>
                <a:gd name="T29" fmla="*/ 234669 h 1213806"/>
                <a:gd name="T30" fmla="*/ 1537487 w 1537487"/>
                <a:gd name="T31" fmla="*/ 0 h 12138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37487"/>
                <a:gd name="T49" fmla="*/ 0 h 1213806"/>
                <a:gd name="T50" fmla="*/ 1537487 w 1537487"/>
                <a:gd name="T51" fmla="*/ 1213806 h 12138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37487" h="1213806">
                  <a:moveTo>
                    <a:pt x="1537487" y="0"/>
                  </a:moveTo>
                  <a:cubicBezTo>
                    <a:pt x="1525348" y="61364"/>
                    <a:pt x="1513210" y="122729"/>
                    <a:pt x="1488934" y="194209"/>
                  </a:cubicBezTo>
                  <a:cubicBezTo>
                    <a:pt x="1464658" y="265689"/>
                    <a:pt x="1434987" y="352004"/>
                    <a:pt x="1391830" y="428878"/>
                  </a:cubicBezTo>
                  <a:cubicBezTo>
                    <a:pt x="1348673" y="505752"/>
                    <a:pt x="1296074" y="582627"/>
                    <a:pt x="1229989" y="655455"/>
                  </a:cubicBezTo>
                  <a:cubicBezTo>
                    <a:pt x="1163904" y="728283"/>
                    <a:pt x="1081635" y="805158"/>
                    <a:pt x="995320" y="865848"/>
                  </a:cubicBezTo>
                  <a:cubicBezTo>
                    <a:pt x="909005" y="926538"/>
                    <a:pt x="815947" y="973742"/>
                    <a:pt x="712099" y="1019597"/>
                  </a:cubicBezTo>
                  <a:cubicBezTo>
                    <a:pt x="608251" y="1065452"/>
                    <a:pt x="490916" y="1108609"/>
                    <a:pt x="372233" y="1140977"/>
                  </a:cubicBezTo>
                  <a:cubicBezTo>
                    <a:pt x="253550" y="1173345"/>
                    <a:pt x="66085" y="1203017"/>
                    <a:pt x="0" y="1213806"/>
                  </a:cubicBezTo>
                  <a:cubicBezTo>
                    <a:pt x="134867" y="1157162"/>
                    <a:pt x="246807" y="1095123"/>
                    <a:pt x="337168" y="1039827"/>
                  </a:cubicBezTo>
                  <a:cubicBezTo>
                    <a:pt x="427529" y="984531"/>
                    <a:pt x="513844" y="909005"/>
                    <a:pt x="542166" y="882032"/>
                  </a:cubicBezTo>
                  <a:cubicBezTo>
                    <a:pt x="582626" y="868545"/>
                    <a:pt x="600159" y="868545"/>
                    <a:pt x="663547" y="841572"/>
                  </a:cubicBezTo>
                  <a:cubicBezTo>
                    <a:pt x="726935" y="814599"/>
                    <a:pt x="844269" y="766046"/>
                    <a:pt x="922492" y="720191"/>
                  </a:cubicBezTo>
                  <a:cubicBezTo>
                    <a:pt x="1000715" y="674336"/>
                    <a:pt x="1072195" y="616344"/>
                    <a:pt x="1132885" y="566443"/>
                  </a:cubicBezTo>
                  <a:cubicBezTo>
                    <a:pt x="1193575" y="516542"/>
                    <a:pt x="1236732" y="476082"/>
                    <a:pt x="1286633" y="420786"/>
                  </a:cubicBezTo>
                  <a:cubicBezTo>
                    <a:pt x="1336534" y="365490"/>
                    <a:pt x="1391830" y="302103"/>
                    <a:pt x="1432290" y="234669"/>
                  </a:cubicBezTo>
                  <a:lnTo>
                    <a:pt x="1537487" y="0"/>
                  </a:lnTo>
                  <a:close/>
                </a:path>
              </a:pathLst>
            </a:custGeom>
            <a:solidFill>
              <a:schemeClr val="bg1">
                <a:alpha val="10196"/>
              </a:schemeClr>
            </a:solidFill>
            <a:ln w="9525" algn="ctr">
              <a:noFill/>
              <a:round/>
              <a:headEnd/>
              <a:tailEnd/>
            </a:ln>
          </p:spPr>
          <p:txBody>
            <a:bodyPr/>
            <a:lstStyle/>
            <a:p>
              <a:endParaRPr lang="zh-CN" altLang="en-US"/>
            </a:p>
          </p:txBody>
        </p:sp>
      </p:grpSp>
      <p:grpSp>
        <p:nvGrpSpPr>
          <p:cNvPr id="16" name="组合 28"/>
          <p:cNvGrpSpPr>
            <a:grpSpLocks/>
          </p:cNvGrpSpPr>
          <p:nvPr/>
        </p:nvGrpSpPr>
        <p:grpSpPr bwMode="auto">
          <a:xfrm>
            <a:off x="6605583" y="1279523"/>
            <a:ext cx="1865310" cy="1812922"/>
            <a:chOff x="4565276" y="1646989"/>
            <a:chExt cx="1864780" cy="1812648"/>
          </a:xfrm>
        </p:grpSpPr>
        <p:sp>
          <p:nvSpPr>
            <p:cNvPr id="17" name="任意多边形 16"/>
            <p:cNvSpPr/>
            <p:nvPr/>
          </p:nvSpPr>
          <p:spPr bwMode="auto">
            <a:xfrm>
              <a:off x="5847610" y="1846983"/>
              <a:ext cx="582446" cy="395228"/>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8" name="任意多边形 17"/>
            <p:cNvSpPr/>
            <p:nvPr/>
          </p:nvSpPr>
          <p:spPr bwMode="auto">
            <a:xfrm>
              <a:off x="5811108" y="1646989"/>
              <a:ext cx="415806" cy="558715"/>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9" name="任意多边形 18"/>
            <p:cNvSpPr/>
            <p:nvPr/>
          </p:nvSpPr>
          <p:spPr bwMode="auto">
            <a:xfrm>
              <a:off x="5690492" y="1807303"/>
              <a:ext cx="480876" cy="514271"/>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sp>
          <p:nvSpPr>
            <p:cNvPr id="20" name="任意多边形 19"/>
            <p:cNvSpPr/>
            <p:nvPr/>
          </p:nvSpPr>
          <p:spPr bwMode="auto">
            <a:xfrm>
              <a:off x="4565276" y="1835873"/>
              <a:ext cx="1680683" cy="1606305"/>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a:gsLst>
                <a:gs pos="12000">
                  <a:schemeClr val="tx1">
                    <a:lumMod val="50000"/>
                    <a:lumOff val="50000"/>
                  </a:schemeClr>
                </a:gs>
                <a:gs pos="53000">
                  <a:schemeClr val="tx1">
                    <a:lumMod val="65000"/>
                    <a:lumOff val="35000"/>
                  </a:schemeClr>
                </a:gs>
                <a:gs pos="0">
                  <a:schemeClr val="tx1">
                    <a:lumMod val="65000"/>
                    <a:lumOff val="35000"/>
                  </a:schemeClr>
                </a:gs>
              </a:gsLst>
              <a:lin ang="96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21" name="任意多边形 27"/>
            <p:cNvSpPr>
              <a:spLocks noChangeArrowheads="1"/>
            </p:cNvSpPr>
            <p:nvPr/>
          </p:nvSpPr>
          <p:spPr bwMode="auto">
            <a:xfrm>
              <a:off x="4590853" y="1857080"/>
              <a:ext cx="1654404" cy="1602557"/>
            </a:xfrm>
            <a:custGeom>
              <a:avLst/>
              <a:gdLst>
                <a:gd name="T0" fmla="*/ 0 w 1654404"/>
                <a:gd name="T1" fmla="*/ 1602557 h 1602557"/>
                <a:gd name="T2" fmla="*/ 1640264 w 1654404"/>
                <a:gd name="T3" fmla="*/ 0 h 1602557"/>
                <a:gd name="T4" fmla="*/ 1654404 w 1654404"/>
                <a:gd name="T5" fmla="*/ 28280 h 1602557"/>
                <a:gd name="T6" fmla="*/ 1644978 w 1654404"/>
                <a:gd name="T7" fmla="*/ 42421 h 1602557"/>
                <a:gd name="T8" fmla="*/ 0 w 1654404"/>
                <a:gd name="T9" fmla="*/ 1602557 h 1602557"/>
                <a:gd name="T10" fmla="*/ 0 60000 65536"/>
                <a:gd name="T11" fmla="*/ 0 60000 65536"/>
                <a:gd name="T12" fmla="*/ 0 60000 65536"/>
                <a:gd name="T13" fmla="*/ 0 60000 65536"/>
                <a:gd name="T14" fmla="*/ 0 60000 65536"/>
                <a:gd name="T15" fmla="*/ 0 w 1654404"/>
                <a:gd name="T16" fmla="*/ 0 h 1602557"/>
                <a:gd name="T17" fmla="*/ 1654404 w 1654404"/>
                <a:gd name="T18" fmla="*/ 1602557 h 1602557"/>
              </a:gdLst>
              <a:ahLst/>
              <a:cxnLst>
                <a:cxn ang="T10">
                  <a:pos x="T0" y="T1"/>
                </a:cxn>
                <a:cxn ang="T11">
                  <a:pos x="T2" y="T3"/>
                </a:cxn>
                <a:cxn ang="T12">
                  <a:pos x="T4" y="T5"/>
                </a:cxn>
                <a:cxn ang="T13">
                  <a:pos x="T6" y="T7"/>
                </a:cxn>
                <a:cxn ang="T14">
                  <a:pos x="T8" y="T9"/>
                </a:cxn>
              </a:cxnLst>
              <a:rect l="T15" t="T16" r="T17" b="T18"/>
              <a:pathLst>
                <a:path w="1654404" h="1602557">
                  <a:moveTo>
                    <a:pt x="0" y="1602557"/>
                  </a:moveTo>
                  <a:lnTo>
                    <a:pt x="1640264" y="0"/>
                  </a:lnTo>
                  <a:lnTo>
                    <a:pt x="1654404" y="28280"/>
                  </a:lnTo>
                  <a:lnTo>
                    <a:pt x="1644978" y="42421"/>
                  </a:lnTo>
                  <a:lnTo>
                    <a:pt x="0" y="1602557"/>
                  </a:lnTo>
                  <a:close/>
                </a:path>
              </a:pathLst>
            </a:custGeom>
            <a:solidFill>
              <a:schemeClr val="bg1">
                <a:alpha val="14902"/>
              </a:schemeClr>
            </a:solidFill>
            <a:ln w="9525" algn="ctr">
              <a:noFill/>
              <a:round/>
              <a:headEnd/>
              <a:tailEnd/>
            </a:ln>
          </p:spPr>
          <p:txBody>
            <a:bodyPr/>
            <a:lstStyle/>
            <a:p>
              <a:endParaRPr lang="zh-CN" altLang="en-US"/>
            </a:p>
          </p:txBody>
        </p:sp>
        <p:sp>
          <p:nvSpPr>
            <p:cNvPr id="22" name="任意多边形 21"/>
            <p:cNvSpPr/>
            <p:nvPr/>
          </p:nvSpPr>
          <p:spPr bwMode="auto">
            <a:xfrm rot="5628176" flipH="1">
              <a:off x="5765845" y="1897017"/>
              <a:ext cx="480940" cy="514203"/>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grpSp>
      <p:sp>
        <p:nvSpPr>
          <p:cNvPr id="23" name="Rectangle 16"/>
          <p:cNvSpPr>
            <a:spLocks noChangeArrowheads="1"/>
          </p:cNvSpPr>
          <p:nvPr/>
        </p:nvSpPr>
        <p:spPr bwMode="gray">
          <a:xfrm>
            <a:off x="438150" y="15589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en-US" altLang="zh-CN" sz="2400" spc="300" dirty="0" smtClean="0">
                <a:solidFill>
                  <a:schemeClr val="tx2">
                    <a:lumMod val="50000"/>
                  </a:schemeClr>
                </a:solidFill>
                <a:latin typeface="+mj-ea"/>
                <a:ea typeface="+mj-ea"/>
                <a:cs typeface="Arial" charset="0"/>
              </a:rPr>
              <a:t> </a:t>
            </a:r>
            <a:r>
              <a:rPr lang="zh-CN" altLang="en-US" sz="2400" spc="300" dirty="0" smtClean="0">
                <a:solidFill>
                  <a:schemeClr val="tx2">
                    <a:lumMod val="50000"/>
                  </a:schemeClr>
                </a:solidFill>
                <a:latin typeface="+mj-ea"/>
                <a:ea typeface="+mj-ea"/>
                <a:cs typeface="Arial" charset="0"/>
              </a:rPr>
              <a:t>文本</a:t>
            </a:r>
            <a:endParaRPr lang="en-US" altLang="zh-CN" sz="2800" spc="300" dirty="0">
              <a:solidFill>
                <a:schemeClr val="tx2">
                  <a:lumMod val="50000"/>
                </a:schemeClr>
              </a:solidFill>
              <a:latin typeface="+mj-ea"/>
              <a:ea typeface="+mj-ea"/>
              <a:cs typeface="Arial" charset="0"/>
            </a:endParaRPr>
          </a:p>
        </p:txBody>
      </p:sp>
      <p:sp>
        <p:nvSpPr>
          <p:cNvPr id="24" name="Rectangle 16"/>
          <p:cNvSpPr>
            <a:spLocks noChangeArrowheads="1"/>
          </p:cNvSpPr>
          <p:nvPr/>
        </p:nvSpPr>
        <p:spPr bwMode="gray">
          <a:xfrm>
            <a:off x="438150" y="28035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sp>
        <p:nvSpPr>
          <p:cNvPr id="25" name="Rectangle 26"/>
          <p:cNvSpPr>
            <a:spLocks noChangeArrowheads="1"/>
          </p:cNvSpPr>
          <p:nvPr/>
        </p:nvSpPr>
        <p:spPr bwMode="gray">
          <a:xfrm>
            <a:off x="438150" y="21812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sp>
        <p:nvSpPr>
          <p:cNvPr id="26" name="Rectangle 7"/>
          <p:cNvSpPr>
            <a:spLocks noChangeArrowheads="1"/>
          </p:cNvSpPr>
          <p:nvPr/>
        </p:nvSpPr>
        <p:spPr bwMode="gray">
          <a:xfrm>
            <a:off x="438150" y="34258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cxnSp>
        <p:nvCxnSpPr>
          <p:cNvPr id="27" name="肘形连接符 26"/>
          <p:cNvCxnSpPr/>
          <p:nvPr/>
        </p:nvCxnSpPr>
        <p:spPr>
          <a:xfrm flipH="1" flipV="1">
            <a:off x="571500" y="1203325"/>
            <a:ext cx="6059667" cy="1889120"/>
          </a:xfrm>
          <a:prstGeom prst="bentConnector3">
            <a:avLst>
              <a:gd name="adj1" fmla="val 7"/>
            </a:avLst>
          </a:prstGeom>
          <a:ln>
            <a:solidFill>
              <a:srgbClr val="FFFF00"/>
            </a:solidFill>
            <a:headEnd type="oval" w="med" len="med"/>
            <a:tailEnd type="oval"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8"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20</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300"/>
                                        <p:tgtEl>
                                          <p:spTgt spid="4"/>
                                        </p:tgtEl>
                                      </p:cBhvr>
                                    </p:animEffect>
                                  </p:childTnLst>
                                </p:cTn>
                              </p:par>
                            </p:childTnLst>
                          </p:cTn>
                        </p:par>
                        <p:par>
                          <p:cTn id="8" fill="hold">
                            <p:stCondLst>
                              <p:cond delay="1300"/>
                            </p:stCondLst>
                            <p:childTnLst>
                              <p:par>
                                <p:cTn id="9" presetID="2" presetClass="entr" presetSubtype="3"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 fill="hold"/>
                                        <p:tgtEl>
                                          <p:spTgt spid="16"/>
                                        </p:tgtEl>
                                        <p:attrNameLst>
                                          <p:attrName>ppt_x</p:attrName>
                                        </p:attrNameLst>
                                      </p:cBhvr>
                                      <p:tavLst>
                                        <p:tav tm="0">
                                          <p:val>
                                            <p:strVal val="1+#ppt_w/2"/>
                                          </p:val>
                                        </p:tav>
                                        <p:tav tm="100000">
                                          <p:val>
                                            <p:strVal val="#ppt_x"/>
                                          </p:val>
                                        </p:tav>
                                      </p:tavLst>
                                    </p:anim>
                                    <p:anim calcmode="lin" valueType="num">
                                      <p:cBhvr additive="base">
                                        <p:cTn id="12" dur="1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400"/>
                            </p:stCondLst>
                            <p:childTnLst>
                              <p:par>
                                <p:cTn id="14" presetID="10"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900"/>
                                        <p:tgtEl>
                                          <p:spTgt spid="27"/>
                                        </p:tgtEl>
                                      </p:cBhvr>
                                    </p:animEffect>
                                  </p:childTnLst>
                                </p:cTn>
                              </p:par>
                            </p:childTnLst>
                          </p:cTn>
                        </p:par>
                        <p:par>
                          <p:cTn id="17" fill="hold">
                            <p:stCondLst>
                              <p:cond delay="23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280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33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38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35" name="Rectangle 3"/>
          <p:cNvSpPr>
            <a:spLocks noChangeArrowheads="1"/>
          </p:cNvSpPr>
          <p:nvPr/>
        </p:nvSpPr>
        <p:spPr bwMode="auto">
          <a:xfrm rot="5400000">
            <a:off x="4271169" y="-2342356"/>
            <a:ext cx="569912" cy="8197850"/>
          </a:xfrm>
          <a:prstGeom prst="rect">
            <a:avLst/>
          </a:prstGeom>
          <a:solidFill>
            <a:srgbClr val="C00000"/>
          </a:solidFill>
          <a:ln w="3175" algn="ctr">
            <a:solidFill>
              <a:srgbClr val="C0C0C0"/>
            </a:solidFill>
            <a:miter lim="800000"/>
            <a:headEnd/>
            <a:tailEnd/>
          </a:ln>
        </p:spPr>
        <p:txBody>
          <a:bodyPr wrap="none" anchor="ctr"/>
          <a:lstStyle/>
          <a:p>
            <a:endParaRPr lang="zh-CN" altLang="en-US">
              <a:effectLst>
                <a:outerShdw blurRad="38100" dist="38100" dir="2700000" algn="tl">
                  <a:srgbClr val="000000">
                    <a:alpha val="43137"/>
                  </a:srgbClr>
                </a:outerShdw>
              </a:effectLst>
            </a:endParaRPr>
          </a:p>
        </p:txBody>
      </p:sp>
      <p:sp>
        <p:nvSpPr>
          <p:cNvPr id="36" name="Line 4"/>
          <p:cNvSpPr>
            <a:spLocks noChangeShapeType="1"/>
          </p:cNvSpPr>
          <p:nvPr/>
        </p:nvSpPr>
        <p:spPr bwMode="auto">
          <a:xfrm>
            <a:off x="2087563" y="1470025"/>
            <a:ext cx="1587"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7" name="Line 5"/>
          <p:cNvSpPr>
            <a:spLocks noChangeShapeType="1"/>
          </p:cNvSpPr>
          <p:nvPr/>
        </p:nvSpPr>
        <p:spPr bwMode="auto">
          <a:xfrm>
            <a:off x="3762375" y="1470025"/>
            <a:ext cx="1588"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8" name="Line 6"/>
          <p:cNvSpPr>
            <a:spLocks noChangeShapeType="1"/>
          </p:cNvSpPr>
          <p:nvPr/>
        </p:nvSpPr>
        <p:spPr bwMode="auto">
          <a:xfrm>
            <a:off x="5414963" y="1470025"/>
            <a:ext cx="3175"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9" name="Line 7"/>
          <p:cNvSpPr>
            <a:spLocks noChangeShapeType="1"/>
          </p:cNvSpPr>
          <p:nvPr/>
        </p:nvSpPr>
        <p:spPr bwMode="auto">
          <a:xfrm>
            <a:off x="7037388" y="1470025"/>
            <a:ext cx="1587"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40" name="WordArt 8"/>
          <p:cNvSpPr>
            <a:spLocks noChangeArrowheads="1" noChangeShapeType="1" noTextEdit="1"/>
          </p:cNvSpPr>
          <p:nvPr/>
        </p:nvSpPr>
        <p:spPr bwMode="auto">
          <a:xfrm>
            <a:off x="887413"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2009</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1" name="WordArt 9"/>
          <p:cNvSpPr>
            <a:spLocks noChangeArrowheads="1" noChangeShapeType="1" noTextEdit="1"/>
          </p:cNvSpPr>
          <p:nvPr/>
        </p:nvSpPr>
        <p:spPr bwMode="auto">
          <a:xfrm>
            <a:off x="2597150"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2010</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2" name="WordArt 10"/>
          <p:cNvSpPr>
            <a:spLocks noChangeArrowheads="1" noChangeShapeType="1" noTextEdit="1"/>
          </p:cNvSpPr>
          <p:nvPr/>
        </p:nvSpPr>
        <p:spPr bwMode="auto">
          <a:xfrm>
            <a:off x="4254500"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2011</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3" name="WordArt 11"/>
          <p:cNvSpPr>
            <a:spLocks noChangeArrowheads="1" noChangeShapeType="1" noTextEdit="1"/>
          </p:cNvSpPr>
          <p:nvPr/>
        </p:nvSpPr>
        <p:spPr bwMode="auto">
          <a:xfrm>
            <a:off x="7440613"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2013</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4" name="Rectangle 12"/>
          <p:cNvSpPr>
            <a:spLocks noChangeArrowheads="1"/>
          </p:cNvSpPr>
          <p:nvPr/>
        </p:nvSpPr>
        <p:spPr bwMode="auto">
          <a:xfrm>
            <a:off x="5413375" y="1470025"/>
            <a:ext cx="1622425" cy="573088"/>
          </a:xfrm>
          <a:prstGeom prst="rect">
            <a:avLst/>
          </a:prstGeom>
          <a:solidFill>
            <a:srgbClr val="FF6600"/>
          </a:solidFill>
          <a:ln w="3175" algn="ctr">
            <a:solidFill>
              <a:srgbClr val="C0C0C0"/>
            </a:solidFill>
            <a:miter lim="800000"/>
            <a:headEnd/>
            <a:tailEnd/>
          </a:ln>
        </p:spPr>
        <p:txBody>
          <a:bodyPr wrap="none" anchor="ctr"/>
          <a:lstStyle/>
          <a:p>
            <a:endParaRPr lang="zh-CN" altLang="en-US">
              <a:effectLst>
                <a:outerShdw blurRad="38100" dist="38100" dir="2700000" algn="tl">
                  <a:srgbClr val="000000">
                    <a:alpha val="43137"/>
                  </a:srgbClr>
                </a:outerShdw>
              </a:effectLst>
            </a:endParaRPr>
          </a:p>
        </p:txBody>
      </p:sp>
      <p:sp>
        <p:nvSpPr>
          <p:cNvPr id="45" name="WordArt 13"/>
          <p:cNvSpPr>
            <a:spLocks noChangeArrowheads="1" noChangeShapeType="1" noTextEdit="1"/>
          </p:cNvSpPr>
          <p:nvPr/>
        </p:nvSpPr>
        <p:spPr bwMode="auto">
          <a:xfrm>
            <a:off x="5830888"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2012</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6" name="AutoShape 14"/>
          <p:cNvSpPr>
            <a:spLocks noChangeArrowheads="1"/>
          </p:cNvSpPr>
          <p:nvPr/>
        </p:nvSpPr>
        <p:spPr bwMode="auto">
          <a:xfrm>
            <a:off x="468313" y="2290763"/>
            <a:ext cx="1630362" cy="18367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a:p>
            <a:pPr>
              <a:lnSpc>
                <a:spcPct val="120000"/>
              </a:lnSpc>
            </a:pPr>
            <a:endParaRPr lang="zh-CN" altLang="en-US" sz="1200" i="0"/>
          </a:p>
          <a:p>
            <a:pPr>
              <a:lnSpc>
                <a:spcPct val="120000"/>
              </a:lnSpc>
            </a:pPr>
            <a:endParaRPr lang="zh-CN" altLang="en-US" sz="1200" i="0"/>
          </a:p>
        </p:txBody>
      </p:sp>
      <p:grpSp>
        <p:nvGrpSpPr>
          <p:cNvPr id="47" name="Group 15"/>
          <p:cNvGrpSpPr>
            <a:grpSpLocks/>
          </p:cNvGrpSpPr>
          <p:nvPr/>
        </p:nvGrpSpPr>
        <p:grpSpPr bwMode="auto">
          <a:xfrm>
            <a:off x="468313" y="966788"/>
            <a:ext cx="8180387" cy="477837"/>
            <a:chOff x="295" y="1678"/>
            <a:chExt cx="5153" cy="301"/>
          </a:xfrm>
          <a:solidFill>
            <a:schemeClr val="bg1">
              <a:lumMod val="50000"/>
            </a:schemeClr>
          </a:solidFill>
        </p:grpSpPr>
        <p:sp>
          <p:nvSpPr>
            <p:cNvPr id="48" name="Rectangle 16"/>
            <p:cNvSpPr>
              <a:spLocks noChangeArrowheads="1"/>
            </p:cNvSpPr>
            <p:nvPr/>
          </p:nvSpPr>
          <p:spPr bwMode="auto">
            <a:xfrm>
              <a:off x="295" y="1842"/>
              <a:ext cx="4093" cy="137"/>
            </a:xfrm>
            <a:prstGeom prst="rect">
              <a:avLst/>
            </a:prstGeom>
            <a:grpFill/>
            <a:ln w="3175" algn="ctr">
              <a:noFill/>
              <a:miter lim="800000"/>
              <a:headEnd/>
              <a:tailEnd/>
            </a:ln>
          </p:spPr>
          <p:txBody>
            <a:bodyPr wrap="none" anchor="ctr"/>
            <a:lstStyle/>
            <a:p>
              <a:endParaRPr lang="zh-CN" altLang="en-US"/>
            </a:p>
          </p:txBody>
        </p:sp>
        <p:sp>
          <p:nvSpPr>
            <p:cNvPr id="49" name="AutoShape 17"/>
            <p:cNvSpPr>
              <a:spLocks noChangeArrowheads="1"/>
            </p:cNvSpPr>
            <p:nvPr/>
          </p:nvSpPr>
          <p:spPr bwMode="auto">
            <a:xfrm>
              <a:off x="4362" y="1678"/>
              <a:ext cx="1086" cy="300"/>
            </a:xfrm>
            <a:prstGeom prst="rtTriangle">
              <a:avLst/>
            </a:prstGeom>
            <a:grpFill/>
            <a:ln w="3175" algn="ctr">
              <a:noFill/>
              <a:miter lim="800000"/>
              <a:headEnd/>
              <a:tailEnd/>
            </a:ln>
          </p:spPr>
          <p:txBody>
            <a:bodyPr wrap="none" anchor="ctr"/>
            <a:lstStyle/>
            <a:p>
              <a:endParaRPr lang="zh-CN" altLang="en-US"/>
            </a:p>
          </p:txBody>
        </p:sp>
      </p:grpSp>
      <p:sp>
        <p:nvSpPr>
          <p:cNvPr id="50" name="AutoShape 18"/>
          <p:cNvSpPr>
            <a:spLocks noChangeArrowheads="1"/>
          </p:cNvSpPr>
          <p:nvPr/>
        </p:nvSpPr>
        <p:spPr bwMode="auto">
          <a:xfrm>
            <a:off x="2116138" y="2290763"/>
            <a:ext cx="1630362" cy="23066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1" name="AutoShape 19"/>
          <p:cNvSpPr>
            <a:spLocks noChangeArrowheads="1"/>
          </p:cNvSpPr>
          <p:nvPr/>
        </p:nvSpPr>
        <p:spPr bwMode="auto">
          <a:xfrm>
            <a:off x="3762375" y="2290763"/>
            <a:ext cx="1630363" cy="2728912"/>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2" name="AutoShape 20"/>
          <p:cNvSpPr>
            <a:spLocks noChangeArrowheads="1"/>
          </p:cNvSpPr>
          <p:nvPr/>
        </p:nvSpPr>
        <p:spPr bwMode="auto">
          <a:xfrm>
            <a:off x="5397500" y="2290763"/>
            <a:ext cx="1630363" cy="33226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3" name="Line 22"/>
          <p:cNvSpPr>
            <a:spLocks noChangeShapeType="1"/>
          </p:cNvSpPr>
          <p:nvPr/>
        </p:nvSpPr>
        <p:spPr bwMode="auto">
          <a:xfrm>
            <a:off x="207645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4" name="Line 23"/>
          <p:cNvSpPr>
            <a:spLocks noChangeShapeType="1"/>
          </p:cNvSpPr>
          <p:nvPr/>
        </p:nvSpPr>
        <p:spPr bwMode="auto">
          <a:xfrm>
            <a:off x="3762375"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5" name="Line 24"/>
          <p:cNvSpPr>
            <a:spLocks noChangeShapeType="1"/>
          </p:cNvSpPr>
          <p:nvPr/>
        </p:nvSpPr>
        <p:spPr bwMode="auto">
          <a:xfrm>
            <a:off x="541020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6" name="Line 25"/>
          <p:cNvSpPr>
            <a:spLocks noChangeShapeType="1"/>
          </p:cNvSpPr>
          <p:nvPr/>
        </p:nvSpPr>
        <p:spPr bwMode="auto">
          <a:xfrm>
            <a:off x="702945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2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21</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4" name="组合 47"/>
          <p:cNvGrpSpPr/>
          <p:nvPr/>
        </p:nvGrpSpPr>
        <p:grpSpPr>
          <a:xfrm>
            <a:off x="2371638" y="1518239"/>
            <a:ext cx="3521847" cy="3118830"/>
            <a:chOff x="1200175" y="1566159"/>
            <a:chExt cx="4452982" cy="4144451"/>
          </a:xfrm>
        </p:grpSpPr>
        <p:grpSp>
          <p:nvGrpSpPr>
            <p:cNvPr id="5" name="组合 22"/>
            <p:cNvGrpSpPr/>
            <p:nvPr/>
          </p:nvGrpSpPr>
          <p:grpSpPr>
            <a:xfrm>
              <a:off x="1200175" y="4931226"/>
              <a:ext cx="4452982" cy="779384"/>
              <a:chOff x="971555" y="5030847"/>
              <a:chExt cx="4922599" cy="679176"/>
            </a:xfrm>
          </p:grpSpPr>
          <p:sp>
            <p:nvSpPr>
              <p:cNvPr id="23" name="Freeform 3"/>
              <p:cNvSpPr>
                <a:spLocks noChangeAspect="1"/>
              </p:cNvSpPr>
              <p:nvPr/>
            </p:nvSpPr>
            <p:spPr bwMode="gray">
              <a:xfrm>
                <a:off x="971555" y="5169250"/>
                <a:ext cx="2468434" cy="540773"/>
              </a:xfrm>
              <a:custGeom>
                <a:avLst/>
                <a:gdLst>
                  <a:gd name="T0" fmla="*/ 2147483647 w 1730"/>
                  <a:gd name="T1" fmla="*/ 0 h 379"/>
                  <a:gd name="T2" fmla="*/ 2147483647 w 1730"/>
                  <a:gd name="T3" fmla="*/ 2147483647 h 379"/>
                  <a:gd name="T4" fmla="*/ 2147483647 w 1730"/>
                  <a:gd name="T5" fmla="*/ 2147483647 h 379"/>
                  <a:gd name="T6" fmla="*/ 0 w 1730"/>
                  <a:gd name="T7" fmla="*/ 2147483647 h 379"/>
                  <a:gd name="T8" fmla="*/ 2147483647 w 1730"/>
                  <a:gd name="T9" fmla="*/ 0 h 379"/>
                  <a:gd name="T10" fmla="*/ 0 60000 65536"/>
                  <a:gd name="T11" fmla="*/ 0 60000 65536"/>
                  <a:gd name="T12" fmla="*/ 0 60000 65536"/>
                  <a:gd name="T13" fmla="*/ 0 60000 65536"/>
                  <a:gd name="T14" fmla="*/ 0 60000 65536"/>
                  <a:gd name="T15" fmla="*/ 0 w 1730"/>
                  <a:gd name="T16" fmla="*/ 0 h 379"/>
                  <a:gd name="T17" fmla="*/ 1730 w 1730"/>
                  <a:gd name="T18" fmla="*/ 379 h 379"/>
                </a:gdLst>
                <a:ahLst/>
                <a:cxnLst>
                  <a:cxn ang="T10">
                    <a:pos x="T0" y="T1"/>
                  </a:cxn>
                  <a:cxn ang="T11">
                    <a:pos x="T2" y="T3"/>
                  </a:cxn>
                  <a:cxn ang="T12">
                    <a:pos x="T4" y="T5"/>
                  </a:cxn>
                  <a:cxn ang="T13">
                    <a:pos x="T6" y="T7"/>
                  </a:cxn>
                  <a:cxn ang="T14">
                    <a:pos x="T8" y="T9"/>
                  </a:cxn>
                </a:cxnLst>
                <a:rect l="T15" t="T16" r="T17" b="T18"/>
                <a:pathLst>
                  <a:path w="1730" h="379">
                    <a:moveTo>
                      <a:pt x="258" y="0"/>
                    </a:moveTo>
                    <a:lnTo>
                      <a:pt x="1730" y="242"/>
                    </a:lnTo>
                    <a:lnTo>
                      <a:pt x="1728" y="361"/>
                    </a:lnTo>
                    <a:lnTo>
                      <a:pt x="0" y="379"/>
                    </a:lnTo>
                    <a:lnTo>
                      <a:pt x="258" y="0"/>
                    </a:lnTo>
                    <a:close/>
                  </a:path>
                </a:pathLst>
              </a:custGeom>
              <a:gradFill rotWithShape="1">
                <a:gsLst>
                  <a:gs pos="0">
                    <a:srgbClr val="969696">
                      <a:alpha val="50000"/>
                    </a:srgbClr>
                  </a:gs>
                  <a:gs pos="100000">
                    <a:schemeClr val="bg1">
                      <a:alpha val="0"/>
                    </a:schemeClr>
                  </a:gs>
                </a:gsLst>
                <a:lin ang="5400000" scaled="1"/>
              </a:gradFill>
              <a:ln w="9525">
                <a:noFill/>
                <a:round/>
                <a:headEnd/>
                <a:tailEnd/>
              </a:ln>
            </p:spPr>
            <p:txBody>
              <a:bodyPr/>
              <a:lstStyle/>
              <a:p>
                <a:endParaRPr lang="zh-CN" altLang="en-US"/>
              </a:p>
            </p:txBody>
          </p:sp>
          <p:sp>
            <p:nvSpPr>
              <p:cNvPr id="24" name="Freeform 4"/>
              <p:cNvSpPr>
                <a:spLocks noChangeAspect="1"/>
              </p:cNvSpPr>
              <p:nvPr/>
            </p:nvSpPr>
            <p:spPr bwMode="gray">
              <a:xfrm>
                <a:off x="3437135" y="5167824"/>
                <a:ext cx="2457019" cy="525077"/>
              </a:xfrm>
              <a:custGeom>
                <a:avLst/>
                <a:gdLst>
                  <a:gd name="T0" fmla="*/ 2147483647 w 1722"/>
                  <a:gd name="T1" fmla="*/ 2147483647 h 368"/>
                  <a:gd name="T2" fmla="*/ 2147483647 w 1722"/>
                  <a:gd name="T3" fmla="*/ 0 h 368"/>
                  <a:gd name="T4" fmla="*/ 2147483647 w 1722"/>
                  <a:gd name="T5" fmla="*/ 2147483647 h 368"/>
                  <a:gd name="T6" fmla="*/ 0 w 1722"/>
                  <a:gd name="T7" fmla="*/ 2147483647 h 368"/>
                  <a:gd name="T8" fmla="*/ 2147483647 w 1722"/>
                  <a:gd name="T9" fmla="*/ 2147483647 h 368"/>
                  <a:gd name="T10" fmla="*/ 0 60000 65536"/>
                  <a:gd name="T11" fmla="*/ 0 60000 65536"/>
                  <a:gd name="T12" fmla="*/ 0 60000 65536"/>
                  <a:gd name="T13" fmla="*/ 0 60000 65536"/>
                  <a:gd name="T14" fmla="*/ 0 60000 65536"/>
                  <a:gd name="T15" fmla="*/ 0 w 1722"/>
                  <a:gd name="T16" fmla="*/ 0 h 368"/>
                  <a:gd name="T17" fmla="*/ 1722 w 1722"/>
                  <a:gd name="T18" fmla="*/ 368 h 368"/>
                </a:gdLst>
                <a:ahLst/>
                <a:cxnLst>
                  <a:cxn ang="T10">
                    <a:pos x="T0" y="T1"/>
                  </a:cxn>
                  <a:cxn ang="T11">
                    <a:pos x="T2" y="T3"/>
                  </a:cxn>
                  <a:cxn ang="T12">
                    <a:pos x="T4" y="T5"/>
                  </a:cxn>
                  <a:cxn ang="T13">
                    <a:pos x="T6" y="T7"/>
                  </a:cxn>
                  <a:cxn ang="T14">
                    <a:pos x="T8" y="T9"/>
                  </a:cxn>
                </a:cxnLst>
                <a:rect l="T15" t="T16" r="T17" b="T18"/>
                <a:pathLst>
                  <a:path w="1722" h="368">
                    <a:moveTo>
                      <a:pt x="2" y="243"/>
                    </a:moveTo>
                    <a:lnTo>
                      <a:pt x="1481" y="0"/>
                    </a:lnTo>
                    <a:lnTo>
                      <a:pt x="1722" y="368"/>
                    </a:lnTo>
                    <a:lnTo>
                      <a:pt x="0" y="368"/>
                    </a:lnTo>
                    <a:lnTo>
                      <a:pt x="2" y="243"/>
                    </a:lnTo>
                    <a:close/>
                  </a:path>
                </a:pathLst>
              </a:custGeom>
              <a:gradFill rotWithShape="1">
                <a:gsLst>
                  <a:gs pos="0">
                    <a:srgbClr val="C4C2C2">
                      <a:alpha val="50000"/>
                    </a:srgbClr>
                  </a:gs>
                  <a:gs pos="100000">
                    <a:schemeClr val="bg1">
                      <a:alpha val="0"/>
                    </a:schemeClr>
                  </a:gs>
                </a:gsLst>
                <a:lin ang="5400000" scaled="1"/>
              </a:gradFill>
              <a:ln w="9525">
                <a:noFill/>
                <a:round/>
                <a:headEnd/>
                <a:tailEnd/>
              </a:ln>
            </p:spPr>
            <p:txBody>
              <a:bodyPr/>
              <a:lstStyle/>
              <a:p>
                <a:endParaRPr lang="zh-CN" altLang="en-US"/>
              </a:p>
            </p:txBody>
          </p:sp>
          <p:sp>
            <p:nvSpPr>
              <p:cNvPr id="25" name="Freeform 2"/>
              <p:cNvSpPr>
                <a:spLocks noChangeAspect="1"/>
              </p:cNvSpPr>
              <p:nvPr/>
            </p:nvSpPr>
            <p:spPr bwMode="gray">
              <a:xfrm>
                <a:off x="1338253" y="5030847"/>
                <a:ext cx="4196337" cy="483699"/>
              </a:xfrm>
              <a:custGeom>
                <a:avLst/>
                <a:gdLst>
                  <a:gd name="T0" fmla="*/ 0 w 2345"/>
                  <a:gd name="T1" fmla="*/ 2147483647 h 314"/>
                  <a:gd name="T2" fmla="*/ 2147483647 w 2345"/>
                  <a:gd name="T3" fmla="*/ 0 h 314"/>
                  <a:gd name="T4" fmla="*/ 2147483647 w 2345"/>
                  <a:gd name="T5" fmla="*/ 2147483647 h 314"/>
                  <a:gd name="T6" fmla="*/ 2147483647 w 2345"/>
                  <a:gd name="T7" fmla="*/ 0 h 314"/>
                  <a:gd name="T8" fmla="*/ 2147483647 w 2345"/>
                  <a:gd name="T9" fmla="*/ 2147483647 h 314"/>
                  <a:gd name="T10" fmla="*/ 2147483647 w 2345"/>
                  <a:gd name="T11" fmla="*/ 2147483647 h 314"/>
                  <a:gd name="T12" fmla="*/ 0 w 2345"/>
                  <a:gd name="T13" fmla="*/ 2147483647 h 314"/>
                  <a:gd name="T14" fmla="*/ 0 60000 65536"/>
                  <a:gd name="T15" fmla="*/ 0 60000 65536"/>
                  <a:gd name="T16" fmla="*/ 0 60000 65536"/>
                  <a:gd name="T17" fmla="*/ 0 60000 65536"/>
                  <a:gd name="T18" fmla="*/ 0 60000 65536"/>
                  <a:gd name="T19" fmla="*/ 0 60000 65536"/>
                  <a:gd name="T20" fmla="*/ 0 60000 65536"/>
                  <a:gd name="T21" fmla="*/ 0 w 2345"/>
                  <a:gd name="T22" fmla="*/ 0 h 314"/>
                  <a:gd name="T23" fmla="*/ 2345 w 2345"/>
                  <a:gd name="T24" fmla="*/ 314 h 3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5" h="314">
                    <a:moveTo>
                      <a:pt x="0" y="90"/>
                    </a:moveTo>
                    <a:lnTo>
                      <a:pt x="474" y="0"/>
                    </a:lnTo>
                    <a:lnTo>
                      <a:pt x="1174" y="134"/>
                    </a:lnTo>
                    <a:lnTo>
                      <a:pt x="1877" y="0"/>
                    </a:lnTo>
                    <a:lnTo>
                      <a:pt x="2345" y="90"/>
                    </a:lnTo>
                    <a:lnTo>
                      <a:pt x="1174" y="314"/>
                    </a:lnTo>
                    <a:lnTo>
                      <a:pt x="0" y="90"/>
                    </a:lnTo>
                    <a:close/>
                  </a:path>
                </a:pathLst>
              </a:custGeom>
              <a:gradFill rotWithShape="1">
                <a:gsLst>
                  <a:gs pos="0">
                    <a:srgbClr val="000000"/>
                  </a:gs>
                  <a:gs pos="100000">
                    <a:srgbClr val="4A4A4A"/>
                  </a:gs>
                </a:gsLst>
                <a:lin ang="2700000" scaled="1"/>
              </a:gradFill>
              <a:ln w="9525">
                <a:noFill/>
                <a:round/>
                <a:headEnd/>
                <a:tailEnd/>
              </a:ln>
            </p:spPr>
            <p:txBody>
              <a:bodyPr/>
              <a:lstStyle/>
              <a:p>
                <a:endParaRPr lang="zh-CN" altLang="en-US"/>
              </a:p>
            </p:txBody>
          </p:sp>
        </p:grpSp>
        <p:sp>
          <p:nvSpPr>
            <p:cNvPr id="6" name="Freeform 11"/>
            <p:cNvSpPr>
              <a:spLocks/>
            </p:cNvSpPr>
            <p:nvPr/>
          </p:nvSpPr>
          <p:spPr bwMode="auto">
            <a:xfrm>
              <a:off x="2887269" y="2465704"/>
              <a:ext cx="1065223"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544000"/>
            </a:solidFill>
            <a:ln w="9525">
              <a:noFill/>
              <a:round/>
              <a:headEnd/>
              <a:tailEnd/>
            </a:ln>
          </p:spPr>
          <p:txBody>
            <a:bodyPr/>
            <a:lstStyle/>
            <a:p>
              <a:endParaRPr lang="zh-CN" altLang="en-US"/>
            </a:p>
          </p:txBody>
        </p:sp>
        <p:sp>
          <p:nvSpPr>
            <p:cNvPr id="7" name="Freeform 10"/>
            <p:cNvSpPr>
              <a:spLocks/>
            </p:cNvSpPr>
            <p:nvPr/>
          </p:nvSpPr>
          <p:spPr bwMode="auto">
            <a:xfrm>
              <a:off x="2467747" y="3240439"/>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gradFill rotWithShape="1">
              <a:gsLst>
                <a:gs pos="0">
                  <a:srgbClr val="002060"/>
                </a:gs>
                <a:gs pos="100000">
                  <a:srgbClr val="005696"/>
                </a:gs>
              </a:gsLst>
              <a:lin ang="5400000" scaled="1"/>
            </a:gradFill>
            <a:ln w="9525">
              <a:noFill/>
              <a:round/>
              <a:headEnd/>
              <a:tailEnd/>
            </a:ln>
          </p:spPr>
          <p:txBody>
            <a:bodyPr/>
            <a:lstStyle/>
            <a:p>
              <a:endParaRPr lang="zh-CN" altLang="en-US"/>
            </a:p>
          </p:txBody>
        </p:sp>
        <p:sp>
          <p:nvSpPr>
            <p:cNvPr id="8" name="Freeform 9"/>
            <p:cNvSpPr>
              <a:spLocks/>
            </p:cNvSpPr>
            <p:nvPr/>
          </p:nvSpPr>
          <p:spPr bwMode="auto">
            <a:xfrm>
              <a:off x="1986088" y="4124580"/>
              <a:ext cx="2878188"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chemeClr val="tx1">
                <a:lumMod val="65000"/>
                <a:lumOff val="35000"/>
              </a:schemeClr>
            </a:solidFill>
            <a:ln w="9525">
              <a:noFill/>
              <a:round/>
              <a:headEnd/>
              <a:tailEnd/>
            </a:ln>
          </p:spPr>
          <p:txBody>
            <a:bodyPr/>
            <a:lstStyle/>
            <a:p>
              <a:endParaRPr lang="zh-CN" altLang="en-US"/>
            </a:p>
          </p:txBody>
        </p:sp>
        <p:sp>
          <p:nvSpPr>
            <p:cNvPr id="9" name="AutoShape 4"/>
            <p:cNvSpPr>
              <a:spLocks noChangeAspect="1" noChangeArrowheads="1" noTextEdit="1"/>
            </p:cNvSpPr>
            <p:nvPr/>
          </p:nvSpPr>
          <p:spPr bwMode="auto">
            <a:xfrm>
              <a:off x="1542710" y="1704602"/>
              <a:ext cx="3754136" cy="35621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1563394" y="4287652"/>
              <a:ext cx="1861555" cy="1054177"/>
            </a:xfrm>
            <a:custGeom>
              <a:avLst/>
              <a:gdLst/>
              <a:ahLst/>
              <a:cxnLst>
                <a:cxn ang="0">
                  <a:pos x="180" y="16"/>
                </a:cxn>
                <a:cxn ang="0">
                  <a:pos x="180" y="102"/>
                </a:cxn>
                <a:cxn ang="0">
                  <a:pos x="0" y="71"/>
                </a:cxn>
                <a:cxn ang="0">
                  <a:pos x="41" y="0"/>
                </a:cxn>
                <a:cxn ang="0">
                  <a:pos x="180" y="16"/>
                </a:cxn>
              </a:cxnLst>
              <a:rect l="0" t="0" r="r" b="b"/>
              <a:pathLst>
                <a:path w="180" h="102">
                  <a:moveTo>
                    <a:pt x="180" y="16"/>
                  </a:moveTo>
                  <a:lnTo>
                    <a:pt x="180" y="102"/>
                  </a:lnTo>
                  <a:lnTo>
                    <a:pt x="0" y="71"/>
                  </a:lnTo>
                  <a:lnTo>
                    <a:pt x="41" y="0"/>
                  </a:lnTo>
                  <a:lnTo>
                    <a:pt x="180" y="16"/>
                  </a:lnTo>
                  <a:close/>
                </a:path>
              </a:pathLst>
            </a:custGeom>
            <a:solidFill>
              <a:srgbClr val="FCA904"/>
            </a:solidFill>
            <a:ln w="3175">
              <a:noFill/>
              <a:round/>
              <a:headEnd/>
              <a:tailEnd/>
            </a:ln>
          </p:spPr>
          <p:txBody>
            <a:bodyPr/>
            <a:lstStyle/>
            <a:p>
              <a:endParaRPr lang="zh-CN" altLang="en-US"/>
            </a:p>
          </p:txBody>
        </p:sp>
        <p:sp>
          <p:nvSpPr>
            <p:cNvPr id="11" name="Freeform 13"/>
            <p:cNvSpPr>
              <a:spLocks/>
            </p:cNvSpPr>
            <p:nvPr/>
          </p:nvSpPr>
          <p:spPr bwMode="auto">
            <a:xfrm>
              <a:off x="3424949" y="4297986"/>
              <a:ext cx="1851213" cy="1043841"/>
            </a:xfrm>
            <a:custGeom>
              <a:avLst/>
              <a:gdLst/>
              <a:ahLst/>
              <a:cxnLst>
                <a:cxn ang="0">
                  <a:pos x="0" y="15"/>
                </a:cxn>
                <a:cxn ang="0">
                  <a:pos x="0" y="101"/>
                </a:cxn>
                <a:cxn ang="0">
                  <a:pos x="179" y="70"/>
                </a:cxn>
                <a:cxn ang="0">
                  <a:pos x="138" y="0"/>
                </a:cxn>
                <a:cxn ang="0">
                  <a:pos x="0" y="15"/>
                </a:cxn>
              </a:cxnLst>
              <a:rect l="0" t="0" r="r" b="b"/>
              <a:pathLst>
                <a:path w="179" h="101">
                  <a:moveTo>
                    <a:pt x="0" y="15"/>
                  </a:moveTo>
                  <a:lnTo>
                    <a:pt x="0" y="101"/>
                  </a:lnTo>
                  <a:lnTo>
                    <a:pt x="179" y="70"/>
                  </a:lnTo>
                  <a:lnTo>
                    <a:pt x="138" y="0"/>
                  </a:lnTo>
                  <a:lnTo>
                    <a:pt x="0" y="15"/>
                  </a:lnTo>
                  <a:close/>
                </a:path>
              </a:pathLst>
            </a:custGeom>
            <a:gradFill rotWithShape="1">
              <a:gsLst>
                <a:gs pos="0">
                  <a:srgbClr val="FFFF00"/>
                </a:gs>
                <a:gs pos="100000">
                  <a:srgbClr val="FFFF00"/>
                </a:gs>
              </a:gsLst>
              <a:lin ang="0" scaled="1"/>
            </a:gradFill>
            <a:ln w="9525">
              <a:noFill/>
              <a:round/>
              <a:headEnd/>
              <a:tailEnd/>
            </a:ln>
          </p:spPr>
          <p:txBody>
            <a:bodyPr/>
            <a:lstStyle/>
            <a:p>
              <a:endParaRPr lang="zh-CN" altLang="en-US"/>
            </a:p>
          </p:txBody>
        </p:sp>
        <p:sp>
          <p:nvSpPr>
            <p:cNvPr id="12" name="Freeform 14"/>
            <p:cNvSpPr>
              <a:spLocks/>
            </p:cNvSpPr>
            <p:nvPr/>
          </p:nvSpPr>
          <p:spPr bwMode="auto">
            <a:xfrm>
              <a:off x="1987416" y="3378882"/>
              <a:ext cx="1437534" cy="981831"/>
            </a:xfrm>
            <a:custGeom>
              <a:avLst/>
              <a:gdLst/>
              <a:ahLst/>
              <a:cxnLst>
                <a:cxn ang="0">
                  <a:pos x="139" y="15"/>
                </a:cxn>
                <a:cxn ang="0">
                  <a:pos x="139" y="95"/>
                </a:cxn>
                <a:cxn ang="0">
                  <a:pos x="0" y="79"/>
                </a:cxn>
                <a:cxn ang="0">
                  <a:pos x="46" y="0"/>
                </a:cxn>
                <a:cxn ang="0">
                  <a:pos x="139" y="15"/>
                </a:cxn>
              </a:cxnLst>
              <a:rect l="0" t="0" r="r" b="b"/>
              <a:pathLst>
                <a:path w="139" h="95">
                  <a:moveTo>
                    <a:pt x="139" y="15"/>
                  </a:moveTo>
                  <a:lnTo>
                    <a:pt x="139" y="95"/>
                  </a:lnTo>
                  <a:lnTo>
                    <a:pt x="0" y="79"/>
                  </a:lnTo>
                  <a:lnTo>
                    <a:pt x="46" y="0"/>
                  </a:lnTo>
                  <a:lnTo>
                    <a:pt x="139" y="1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endParaRPr lang="zh-CN" altLang="en-US"/>
            </a:p>
          </p:txBody>
        </p:sp>
        <p:sp>
          <p:nvSpPr>
            <p:cNvPr id="13" name="Freeform 15"/>
            <p:cNvSpPr>
              <a:spLocks/>
            </p:cNvSpPr>
            <p:nvPr/>
          </p:nvSpPr>
          <p:spPr bwMode="auto">
            <a:xfrm>
              <a:off x="3424949" y="3378882"/>
              <a:ext cx="1427191" cy="981831"/>
            </a:xfrm>
            <a:custGeom>
              <a:avLst/>
              <a:gdLst/>
              <a:ahLst/>
              <a:cxnLst>
                <a:cxn ang="0">
                  <a:pos x="0" y="95"/>
                </a:cxn>
                <a:cxn ang="0">
                  <a:pos x="138" y="80"/>
                </a:cxn>
                <a:cxn ang="0">
                  <a:pos x="92" y="0"/>
                </a:cxn>
                <a:cxn ang="0">
                  <a:pos x="0" y="15"/>
                </a:cxn>
                <a:cxn ang="0">
                  <a:pos x="0" y="95"/>
                </a:cxn>
              </a:cxnLst>
              <a:rect l="0" t="0" r="r" b="b"/>
              <a:pathLst>
                <a:path w="138" h="95">
                  <a:moveTo>
                    <a:pt x="0" y="95"/>
                  </a:moveTo>
                  <a:lnTo>
                    <a:pt x="138" y="80"/>
                  </a:lnTo>
                  <a:lnTo>
                    <a:pt x="92" y="0"/>
                  </a:lnTo>
                  <a:lnTo>
                    <a:pt x="0" y="15"/>
                  </a:lnTo>
                  <a:lnTo>
                    <a:pt x="0" y="9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endParaRPr lang="zh-CN" altLang="en-US"/>
            </a:p>
          </p:txBody>
        </p:sp>
        <p:sp>
          <p:nvSpPr>
            <p:cNvPr id="14" name="Freeform 16"/>
            <p:cNvSpPr>
              <a:spLocks/>
            </p:cNvSpPr>
            <p:nvPr/>
          </p:nvSpPr>
          <p:spPr bwMode="auto">
            <a:xfrm>
              <a:off x="2463145" y="2561832"/>
              <a:ext cx="961804" cy="878480"/>
            </a:xfrm>
            <a:custGeom>
              <a:avLst/>
              <a:gdLst/>
              <a:ahLst/>
              <a:cxnLst>
                <a:cxn ang="0">
                  <a:pos x="93" y="9"/>
                </a:cxn>
                <a:cxn ang="0">
                  <a:pos x="93" y="85"/>
                </a:cxn>
                <a:cxn ang="0">
                  <a:pos x="0" y="70"/>
                </a:cxn>
                <a:cxn ang="0">
                  <a:pos x="41" y="0"/>
                </a:cxn>
                <a:cxn ang="0">
                  <a:pos x="93" y="9"/>
                </a:cxn>
              </a:cxnLst>
              <a:rect l="0" t="0" r="r" b="b"/>
              <a:pathLst>
                <a:path w="93" h="85">
                  <a:moveTo>
                    <a:pt x="93" y="9"/>
                  </a:moveTo>
                  <a:lnTo>
                    <a:pt x="93" y="85"/>
                  </a:lnTo>
                  <a:lnTo>
                    <a:pt x="0" y="70"/>
                  </a:lnTo>
                  <a:lnTo>
                    <a:pt x="41" y="0"/>
                  </a:lnTo>
                  <a:lnTo>
                    <a:pt x="93" y="9"/>
                  </a:lnTo>
                  <a:close/>
                </a:path>
              </a:pathLst>
            </a:custGeom>
            <a:gradFill rotWithShape="0">
              <a:gsLst>
                <a:gs pos="0">
                  <a:srgbClr val="00B0F0"/>
                </a:gs>
                <a:gs pos="100000">
                  <a:srgbClr val="0070C0"/>
                </a:gs>
              </a:gsLst>
              <a:lin ang="0" scaled="1"/>
            </a:gradFill>
            <a:ln w="9525">
              <a:noFill/>
              <a:round/>
              <a:headEnd/>
              <a:tailEnd/>
            </a:ln>
          </p:spPr>
          <p:txBody>
            <a:bodyPr/>
            <a:lstStyle/>
            <a:p>
              <a:endParaRPr lang="zh-CN" altLang="en-US"/>
            </a:p>
          </p:txBody>
        </p:sp>
        <p:sp>
          <p:nvSpPr>
            <p:cNvPr id="15" name="Freeform 17"/>
            <p:cNvSpPr>
              <a:spLocks/>
            </p:cNvSpPr>
            <p:nvPr/>
          </p:nvSpPr>
          <p:spPr bwMode="auto">
            <a:xfrm>
              <a:off x="3424949" y="2561832"/>
              <a:ext cx="951462" cy="878480"/>
            </a:xfrm>
            <a:custGeom>
              <a:avLst/>
              <a:gdLst/>
              <a:ahLst/>
              <a:cxnLst>
                <a:cxn ang="0">
                  <a:pos x="0" y="85"/>
                </a:cxn>
                <a:cxn ang="0">
                  <a:pos x="92" y="70"/>
                </a:cxn>
                <a:cxn ang="0">
                  <a:pos x="51" y="0"/>
                </a:cxn>
                <a:cxn ang="0">
                  <a:pos x="0" y="9"/>
                </a:cxn>
                <a:cxn ang="0">
                  <a:pos x="0" y="85"/>
                </a:cxn>
              </a:cxnLst>
              <a:rect l="0" t="0" r="r" b="b"/>
              <a:pathLst>
                <a:path w="92" h="85">
                  <a:moveTo>
                    <a:pt x="0" y="85"/>
                  </a:moveTo>
                  <a:lnTo>
                    <a:pt x="92" y="70"/>
                  </a:lnTo>
                  <a:lnTo>
                    <a:pt x="51" y="0"/>
                  </a:lnTo>
                  <a:lnTo>
                    <a:pt x="0" y="9"/>
                  </a:lnTo>
                  <a:lnTo>
                    <a:pt x="0" y="85"/>
                  </a:lnTo>
                  <a:close/>
                </a:path>
              </a:pathLst>
            </a:custGeom>
            <a:gradFill rotWithShape="0">
              <a:gsLst>
                <a:gs pos="0">
                  <a:srgbClr val="79DCFF"/>
                </a:gs>
                <a:gs pos="100000">
                  <a:srgbClr val="00B0F0"/>
                </a:gs>
              </a:gsLst>
              <a:lin ang="0" scaled="1"/>
            </a:gradFill>
            <a:ln w="9525">
              <a:noFill/>
              <a:round/>
              <a:headEnd/>
              <a:tailEnd/>
            </a:ln>
          </p:spPr>
          <p:txBody>
            <a:bodyPr/>
            <a:lstStyle/>
            <a:p>
              <a:endParaRPr lang="zh-CN" altLang="en-US"/>
            </a:p>
          </p:txBody>
        </p:sp>
        <p:sp>
          <p:nvSpPr>
            <p:cNvPr id="16" name="Freeform 18"/>
            <p:cNvSpPr>
              <a:spLocks/>
            </p:cNvSpPr>
            <p:nvPr/>
          </p:nvSpPr>
          <p:spPr bwMode="auto">
            <a:xfrm>
              <a:off x="3424949" y="1566159"/>
              <a:ext cx="527441" cy="1023171"/>
            </a:xfrm>
            <a:custGeom>
              <a:avLst/>
              <a:gdLst/>
              <a:ahLst/>
              <a:cxnLst>
                <a:cxn ang="0">
                  <a:pos x="0" y="0"/>
                </a:cxn>
                <a:cxn ang="0">
                  <a:pos x="51" y="90"/>
                </a:cxn>
                <a:cxn ang="0">
                  <a:pos x="0" y="99"/>
                </a:cxn>
                <a:cxn ang="0">
                  <a:pos x="0" y="0"/>
                </a:cxn>
              </a:cxnLst>
              <a:rect l="0" t="0" r="r" b="b"/>
              <a:pathLst>
                <a:path w="51" h="99">
                  <a:moveTo>
                    <a:pt x="0" y="0"/>
                  </a:moveTo>
                  <a:lnTo>
                    <a:pt x="51" y="90"/>
                  </a:lnTo>
                  <a:lnTo>
                    <a:pt x="0" y="99"/>
                  </a:lnTo>
                  <a:lnTo>
                    <a:pt x="0" y="0"/>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8100000" scaled="1"/>
              <a:tileRect/>
            </a:gradFill>
            <a:ln w="9525">
              <a:noFill/>
              <a:round/>
              <a:headEnd/>
              <a:tailEnd/>
            </a:ln>
          </p:spPr>
          <p:txBody>
            <a:bodyPr/>
            <a:lstStyle/>
            <a:p>
              <a:endParaRPr lang="zh-CN" altLang="en-US"/>
            </a:p>
          </p:txBody>
        </p:sp>
        <p:sp>
          <p:nvSpPr>
            <p:cNvPr id="17" name="Freeform 19"/>
            <p:cNvSpPr>
              <a:spLocks/>
            </p:cNvSpPr>
            <p:nvPr/>
          </p:nvSpPr>
          <p:spPr bwMode="auto">
            <a:xfrm>
              <a:off x="2887167" y="1566159"/>
              <a:ext cx="537782" cy="1023170"/>
            </a:xfrm>
            <a:custGeom>
              <a:avLst/>
              <a:gdLst/>
              <a:ahLst/>
              <a:cxnLst>
                <a:cxn ang="0">
                  <a:pos x="52" y="99"/>
                </a:cxn>
                <a:cxn ang="0">
                  <a:pos x="0" y="90"/>
                </a:cxn>
                <a:cxn ang="0">
                  <a:pos x="52" y="0"/>
                </a:cxn>
                <a:cxn ang="0">
                  <a:pos x="52" y="99"/>
                </a:cxn>
              </a:cxnLst>
              <a:rect l="0" t="0" r="r" b="b"/>
              <a:pathLst>
                <a:path w="52" h="99">
                  <a:moveTo>
                    <a:pt x="52" y="99"/>
                  </a:moveTo>
                  <a:lnTo>
                    <a:pt x="0" y="90"/>
                  </a:lnTo>
                  <a:lnTo>
                    <a:pt x="52" y="0"/>
                  </a:lnTo>
                  <a:lnTo>
                    <a:pt x="52" y="99"/>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2700000" scaled="1"/>
              <a:tileRect/>
            </a:gradFill>
            <a:ln w="9525">
              <a:noFill/>
              <a:round/>
              <a:headEnd/>
              <a:tailEnd/>
            </a:ln>
          </p:spPr>
          <p:txBody>
            <a:bodyPr/>
            <a:lstStyle/>
            <a:p>
              <a:endParaRPr lang="zh-CN" altLang="en-US"/>
            </a:p>
          </p:txBody>
        </p:sp>
        <p:sp>
          <p:nvSpPr>
            <p:cNvPr id="18" name="Freeform 7"/>
            <p:cNvSpPr>
              <a:spLocks/>
            </p:cNvSpPr>
            <p:nvPr/>
          </p:nvSpPr>
          <p:spPr bwMode="auto">
            <a:xfrm>
              <a:off x="1563394" y="4711389"/>
              <a:ext cx="3712768" cy="630439"/>
            </a:xfrm>
            <a:custGeom>
              <a:avLst/>
              <a:gdLst/>
              <a:ahLst/>
              <a:cxnLst>
                <a:cxn ang="0">
                  <a:pos x="0" y="30"/>
                </a:cxn>
                <a:cxn ang="0">
                  <a:pos x="180" y="61"/>
                </a:cxn>
                <a:cxn ang="0">
                  <a:pos x="359" y="30"/>
                </a:cxn>
                <a:cxn ang="0">
                  <a:pos x="180" y="0"/>
                </a:cxn>
                <a:cxn ang="0">
                  <a:pos x="0" y="30"/>
                </a:cxn>
              </a:cxnLst>
              <a:rect l="0" t="0" r="r" b="b"/>
              <a:pathLst>
                <a:path w="359" h="61">
                  <a:moveTo>
                    <a:pt x="0" y="30"/>
                  </a:moveTo>
                  <a:lnTo>
                    <a:pt x="180" y="61"/>
                  </a:lnTo>
                  <a:lnTo>
                    <a:pt x="359" y="30"/>
                  </a:lnTo>
                  <a:lnTo>
                    <a:pt x="180" y="0"/>
                  </a:lnTo>
                  <a:lnTo>
                    <a:pt x="0" y="30"/>
                  </a:lnTo>
                  <a:close/>
                </a:path>
              </a:pathLst>
            </a:custGeom>
            <a:solidFill>
              <a:srgbClr val="EB742B"/>
            </a:solidFill>
            <a:ln w="9525">
              <a:noFill/>
              <a:round/>
              <a:headEnd/>
              <a:tailEnd/>
            </a:ln>
          </p:spPr>
          <p:txBody>
            <a:bodyPr/>
            <a:lstStyle/>
            <a:p>
              <a:endParaRPr lang="zh-CN" altLang="en-US"/>
            </a:p>
          </p:txBody>
        </p:sp>
        <p:sp>
          <p:nvSpPr>
            <p:cNvPr id="19" name="Freeform 9"/>
            <p:cNvSpPr>
              <a:spLocks/>
            </p:cNvSpPr>
            <p:nvPr/>
          </p:nvSpPr>
          <p:spPr bwMode="auto">
            <a:xfrm>
              <a:off x="1986087" y="4029991"/>
              <a:ext cx="2862812"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rgbClr val="C00000"/>
            </a:solidFill>
            <a:ln w="9525">
              <a:noFill/>
              <a:round/>
              <a:headEnd/>
              <a:tailEnd/>
            </a:ln>
          </p:spPr>
          <p:txBody>
            <a:bodyPr/>
            <a:lstStyle/>
            <a:p>
              <a:endParaRPr lang="zh-CN" altLang="en-US"/>
            </a:p>
          </p:txBody>
        </p:sp>
        <p:sp>
          <p:nvSpPr>
            <p:cNvPr id="20" name="Freeform 10"/>
            <p:cNvSpPr>
              <a:spLocks/>
            </p:cNvSpPr>
            <p:nvPr/>
          </p:nvSpPr>
          <p:spPr bwMode="auto">
            <a:xfrm>
              <a:off x="2461499" y="3140595"/>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solidFill>
              <a:srgbClr val="005DA2"/>
            </a:solidFill>
            <a:ln w="9525">
              <a:noFill/>
              <a:round/>
              <a:headEnd/>
              <a:tailEnd/>
            </a:ln>
          </p:spPr>
          <p:txBody>
            <a:bodyPr/>
            <a:lstStyle/>
            <a:p>
              <a:endParaRPr lang="zh-CN" altLang="en-US"/>
            </a:p>
          </p:txBody>
        </p:sp>
        <p:sp>
          <p:nvSpPr>
            <p:cNvPr id="21" name="Freeform 11"/>
            <p:cNvSpPr>
              <a:spLocks/>
            </p:cNvSpPr>
            <p:nvPr/>
          </p:nvSpPr>
          <p:spPr bwMode="auto">
            <a:xfrm>
              <a:off x="2885237" y="2403299"/>
              <a:ext cx="1064511"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92D050">
                <a:alpha val="60000"/>
              </a:srgbClr>
            </a:solidFill>
            <a:ln w="9525">
              <a:noFill/>
              <a:round/>
              <a:headEnd/>
              <a:tailEnd/>
            </a:ln>
          </p:spPr>
          <p:txBody>
            <a:bodyPr/>
            <a:lstStyle/>
            <a:p>
              <a:endParaRPr lang="zh-CN" altLang="en-US"/>
            </a:p>
          </p:txBody>
        </p:sp>
        <p:sp>
          <p:nvSpPr>
            <p:cNvPr id="22" name="Line 52"/>
            <p:cNvSpPr>
              <a:spLocks noChangeShapeType="1"/>
            </p:cNvSpPr>
            <p:nvPr/>
          </p:nvSpPr>
          <p:spPr bwMode="auto">
            <a:xfrm>
              <a:off x="3421615" y="1581586"/>
              <a:ext cx="703" cy="3937786"/>
            </a:xfrm>
            <a:prstGeom prst="line">
              <a:avLst/>
            </a:prstGeom>
            <a:noFill/>
            <a:ln w="19050">
              <a:solidFill>
                <a:schemeClr val="bg1"/>
              </a:solidFill>
              <a:round/>
              <a:headEnd/>
              <a:tailEnd/>
            </a:ln>
          </p:spPr>
          <p:txBody>
            <a:bodyPr/>
            <a:lstStyle/>
            <a:p>
              <a:endParaRPr lang="zh-CN" altLang="en-US"/>
            </a:p>
          </p:txBody>
        </p:sp>
      </p:grpSp>
      <p:cxnSp>
        <p:nvCxnSpPr>
          <p:cNvPr id="26" name="直接连接符 25"/>
          <p:cNvCxnSpPr/>
          <p:nvPr/>
        </p:nvCxnSpPr>
        <p:spPr>
          <a:xfrm rot="5460000">
            <a:off x="2016904" y="2112407"/>
            <a:ext cx="2548714" cy="1362607"/>
          </a:xfrm>
          <a:prstGeom prst="line">
            <a:avLst/>
          </a:prstGeom>
          <a:ln/>
        </p:spPr>
        <p:style>
          <a:lnRef idx="1">
            <a:schemeClr val="accent4"/>
          </a:lnRef>
          <a:fillRef idx="0">
            <a:schemeClr val="accent4"/>
          </a:fillRef>
          <a:effectRef idx="0">
            <a:schemeClr val="accent4"/>
          </a:effectRef>
          <a:fontRef idx="minor">
            <a:schemeClr val="tx1"/>
          </a:fontRef>
        </p:style>
      </p:cxnSp>
      <p:sp>
        <p:nvSpPr>
          <p:cNvPr id="27" name="TextBox 26"/>
          <p:cNvSpPr txBox="1"/>
          <p:nvPr/>
        </p:nvSpPr>
        <p:spPr>
          <a:xfrm rot="1740000">
            <a:off x="2862683" y="1449275"/>
            <a:ext cx="492443" cy="2529910"/>
          </a:xfrm>
          <a:prstGeom prst="rect">
            <a:avLst/>
          </a:prstGeom>
          <a:noFill/>
        </p:spPr>
        <p:txBody>
          <a:bodyPr vert="eaVert" wrap="square" rtlCol="0">
            <a:spAutoFit/>
          </a:bodyPr>
          <a:lstStyle/>
          <a:p>
            <a:pPr algn="ctr"/>
            <a:r>
              <a:rPr lang="zh-CN" altLang="en-US" sz="2000" b="1" spc="300" dirty="0" smtClean="0">
                <a:latin typeface="微软雅黑" pitchFamily="34" charset="-122"/>
                <a:ea typeface="微软雅黑" pitchFamily="34" charset="-122"/>
              </a:rPr>
              <a:t>成长阶段</a:t>
            </a:r>
          </a:p>
        </p:txBody>
      </p:sp>
      <p:grpSp>
        <p:nvGrpSpPr>
          <p:cNvPr id="28" name="组合 27"/>
          <p:cNvGrpSpPr/>
          <p:nvPr/>
        </p:nvGrpSpPr>
        <p:grpSpPr>
          <a:xfrm>
            <a:off x="4564802" y="1833054"/>
            <a:ext cx="1797552" cy="584775"/>
            <a:chOff x="2986914" y="1612900"/>
            <a:chExt cx="1797552" cy="584775"/>
          </a:xfrm>
        </p:grpSpPr>
        <p:cxnSp>
          <p:nvCxnSpPr>
            <p:cNvPr id="29" name="直接连接符 28"/>
            <p:cNvCxnSpPr/>
            <p:nvPr/>
          </p:nvCxnSpPr>
          <p:spPr>
            <a:xfrm>
              <a:off x="2986914" y="1993392"/>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0" name="TextBox 146"/>
            <p:cNvSpPr txBox="1">
              <a:spLocks noChangeArrowheads="1"/>
            </p:cNvSpPr>
            <p:nvPr/>
          </p:nvSpPr>
          <p:spPr bwMode="auto">
            <a:xfrm>
              <a:off x="3440058" y="161290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整合效应</a:t>
              </a:r>
            </a:p>
          </p:txBody>
        </p:sp>
      </p:grpSp>
      <p:grpSp>
        <p:nvGrpSpPr>
          <p:cNvPr id="31" name="组合 30"/>
          <p:cNvGrpSpPr/>
          <p:nvPr/>
        </p:nvGrpSpPr>
        <p:grpSpPr>
          <a:xfrm>
            <a:off x="4879516" y="2455354"/>
            <a:ext cx="1797552" cy="584775"/>
            <a:chOff x="3301628" y="2235200"/>
            <a:chExt cx="1797552" cy="584775"/>
          </a:xfrm>
        </p:grpSpPr>
        <p:cxnSp>
          <p:nvCxnSpPr>
            <p:cNvPr id="32" name="直接连接符 31"/>
            <p:cNvCxnSpPr/>
            <p:nvPr/>
          </p:nvCxnSpPr>
          <p:spPr>
            <a:xfrm>
              <a:off x="3301628" y="2572766"/>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3" name="TextBox 146"/>
            <p:cNvSpPr txBox="1">
              <a:spLocks noChangeArrowheads="1"/>
            </p:cNvSpPr>
            <p:nvPr/>
          </p:nvSpPr>
          <p:spPr bwMode="auto">
            <a:xfrm>
              <a:off x="3754772" y="223520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平稳扩张</a:t>
              </a:r>
            </a:p>
          </p:txBody>
        </p:sp>
      </p:grpSp>
      <p:grpSp>
        <p:nvGrpSpPr>
          <p:cNvPr id="34" name="组合 33"/>
          <p:cNvGrpSpPr/>
          <p:nvPr/>
        </p:nvGrpSpPr>
        <p:grpSpPr>
          <a:xfrm>
            <a:off x="5252244" y="3122104"/>
            <a:ext cx="1797552" cy="584775"/>
            <a:chOff x="3674356" y="2901950"/>
            <a:chExt cx="1797552" cy="584775"/>
          </a:xfrm>
        </p:grpSpPr>
        <p:cxnSp>
          <p:nvCxnSpPr>
            <p:cNvPr id="35" name="直接连接符 34"/>
            <p:cNvCxnSpPr/>
            <p:nvPr/>
          </p:nvCxnSpPr>
          <p:spPr>
            <a:xfrm>
              <a:off x="3674356" y="3270493"/>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6" name="TextBox 146"/>
            <p:cNvSpPr txBox="1">
              <a:spLocks noChangeArrowheads="1"/>
            </p:cNvSpPr>
            <p:nvPr/>
          </p:nvSpPr>
          <p:spPr bwMode="auto">
            <a:xfrm>
              <a:off x="4127500" y="290195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快速上升</a:t>
              </a:r>
            </a:p>
          </p:txBody>
        </p:sp>
      </p:grpSp>
      <p:grpSp>
        <p:nvGrpSpPr>
          <p:cNvPr id="37" name="组合 36"/>
          <p:cNvGrpSpPr/>
          <p:nvPr/>
        </p:nvGrpSpPr>
        <p:grpSpPr>
          <a:xfrm>
            <a:off x="5574798" y="3744404"/>
            <a:ext cx="1797552" cy="584775"/>
            <a:chOff x="3996910" y="3524250"/>
            <a:chExt cx="1797552" cy="584775"/>
          </a:xfrm>
        </p:grpSpPr>
        <p:cxnSp>
          <p:nvCxnSpPr>
            <p:cNvPr id="38" name="直接连接符 37"/>
            <p:cNvCxnSpPr/>
            <p:nvPr/>
          </p:nvCxnSpPr>
          <p:spPr>
            <a:xfrm>
              <a:off x="3996910" y="3879761"/>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9" name="TextBox 146"/>
            <p:cNvSpPr txBox="1">
              <a:spLocks noChangeArrowheads="1"/>
            </p:cNvSpPr>
            <p:nvPr/>
          </p:nvSpPr>
          <p:spPr bwMode="auto">
            <a:xfrm>
              <a:off x="4450054" y="352425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原始积累</a:t>
              </a:r>
            </a:p>
          </p:txBody>
        </p:sp>
      </p:grpSp>
      <p:pic>
        <p:nvPicPr>
          <p:cNvPr id="40" name="Picture 2" descr="People Silhouettes - Group 9 "/>
          <p:cNvPicPr>
            <a:picLocks noChangeAspect="1" noChangeArrowheads="1"/>
          </p:cNvPicPr>
          <p:nvPr/>
        </p:nvPicPr>
        <p:blipFill>
          <a:blip r:embed="rId2" cstate="print"/>
          <a:stretch>
            <a:fillRect/>
          </a:stretch>
        </p:blipFill>
        <p:spPr bwMode="auto">
          <a:xfrm>
            <a:off x="2882900" y="3699954"/>
            <a:ext cx="2460805" cy="1513396"/>
          </a:xfrm>
          <a:prstGeom prst="rect">
            <a:avLst/>
          </a:prstGeom>
          <a:noFill/>
          <a:ln>
            <a:noFill/>
          </a:ln>
        </p:spPr>
      </p:pic>
      <p:sp>
        <p:nvSpPr>
          <p:cNvPr id="41"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53"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strips(upRight)">
                                      <p:cBhvr>
                                        <p:cTn id="17" dur="500"/>
                                        <p:tgtEl>
                                          <p:spTgt spid="27"/>
                                        </p:tgtEl>
                                      </p:cBhvr>
                                    </p:animEffect>
                                  </p:childTnLst>
                                </p:cTn>
                              </p:par>
                              <p:par>
                                <p:cTn id="18" presetID="18" presetClass="entr" presetSubtype="3"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strips(upRight)">
                                      <p:cBhvr>
                                        <p:cTn id="20" dur="500"/>
                                        <p:tgtEl>
                                          <p:spTgt spid="26"/>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4500"/>
                            </p:stCondLst>
                            <p:childTnLst>
                              <p:par>
                                <p:cTn id="34" presetID="2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50" name="组合 28"/>
          <p:cNvGrpSpPr>
            <a:grpSpLocks/>
          </p:cNvGrpSpPr>
          <p:nvPr/>
        </p:nvGrpSpPr>
        <p:grpSpPr bwMode="auto">
          <a:xfrm>
            <a:off x="2938462" y="1547813"/>
            <a:ext cx="4745038" cy="1036637"/>
            <a:chOff x="3245534" y="2319210"/>
            <a:chExt cx="4745037" cy="1036765"/>
          </a:xfrm>
        </p:grpSpPr>
        <p:sp>
          <p:nvSpPr>
            <p:cNvPr id="51" name="AutoShape 37"/>
            <p:cNvSpPr>
              <a:spLocks noChangeArrowheads="1"/>
            </p:cNvSpPr>
            <p:nvPr/>
          </p:nvSpPr>
          <p:spPr bwMode="gray">
            <a:xfrm>
              <a:off x="3245534" y="2319210"/>
              <a:ext cx="4330926" cy="895690"/>
            </a:xfrm>
            <a:prstGeom prst="roundRect">
              <a:avLst>
                <a:gd name="adj" fmla="val 0"/>
              </a:avLst>
            </a:prstGeom>
            <a:solidFill>
              <a:schemeClr val="bg1"/>
            </a:solidFill>
            <a:ln w="3175">
              <a:solidFill>
                <a:schemeClr val="bg1"/>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n"/>
                <a:tabLst>
                  <a:tab pos="136525" algn="l"/>
                </a:tabLst>
                <a:defRPr/>
              </a:pPr>
              <a:endParaRPr lang="zh-CN" altLang="en-US" dirty="0">
                <a:solidFill>
                  <a:schemeClr val="tx1"/>
                </a:solidFill>
              </a:endParaRPr>
            </a:p>
          </p:txBody>
        </p:sp>
        <p:sp>
          <p:nvSpPr>
            <p:cNvPr id="52" name="TextBox 43"/>
            <p:cNvSpPr txBox="1">
              <a:spLocks noChangeArrowheads="1"/>
            </p:cNvSpPr>
            <p:nvPr/>
          </p:nvSpPr>
          <p:spPr bwMode="auto">
            <a:xfrm>
              <a:off x="4109134" y="2512957"/>
              <a:ext cx="3265318"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pic>
          <p:nvPicPr>
            <p:cNvPr id="53" name="Picture 2" descr="F:\0矢量下载资料2\PNG\各种图形的评论图标\page_full.png"/>
            <p:cNvPicPr>
              <a:picLocks noChangeAspect="1" noChangeArrowheads="1"/>
            </p:cNvPicPr>
            <p:nvPr/>
          </p:nvPicPr>
          <p:blipFill>
            <a:blip r:embed="rId2"/>
            <a:srcRect/>
            <a:stretch>
              <a:fillRect/>
            </a:stretch>
          </p:blipFill>
          <p:spPr bwMode="auto">
            <a:xfrm>
              <a:off x="7234921" y="2600325"/>
              <a:ext cx="755650" cy="755650"/>
            </a:xfrm>
            <a:prstGeom prst="rect">
              <a:avLst/>
            </a:prstGeom>
            <a:noFill/>
            <a:ln w="9525">
              <a:noFill/>
              <a:miter lim="800000"/>
              <a:headEnd/>
              <a:tailEnd/>
            </a:ln>
          </p:spPr>
        </p:pic>
      </p:grpSp>
      <p:grpSp>
        <p:nvGrpSpPr>
          <p:cNvPr id="54" name="组合 26"/>
          <p:cNvGrpSpPr>
            <a:grpSpLocks/>
          </p:cNvGrpSpPr>
          <p:nvPr/>
        </p:nvGrpSpPr>
        <p:grpSpPr bwMode="auto">
          <a:xfrm>
            <a:off x="1498600" y="4214813"/>
            <a:ext cx="5943600" cy="998537"/>
            <a:chOff x="1805671" y="4986210"/>
            <a:chExt cx="5943600" cy="998665"/>
          </a:xfrm>
        </p:grpSpPr>
        <p:sp>
          <p:nvSpPr>
            <p:cNvPr id="55" name="TextBox 43"/>
            <p:cNvSpPr txBox="1">
              <a:spLocks noChangeArrowheads="1"/>
            </p:cNvSpPr>
            <p:nvPr/>
          </p:nvSpPr>
          <p:spPr bwMode="auto">
            <a:xfrm>
              <a:off x="2750234" y="5179957"/>
              <a:ext cx="3264001"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grpSp>
          <p:nvGrpSpPr>
            <p:cNvPr id="56" name="组合 25"/>
            <p:cNvGrpSpPr>
              <a:grpSpLocks/>
            </p:cNvGrpSpPr>
            <p:nvPr/>
          </p:nvGrpSpPr>
          <p:grpSpPr bwMode="auto">
            <a:xfrm>
              <a:off x="1805671" y="4986210"/>
              <a:ext cx="5943600" cy="998665"/>
              <a:chOff x="1805671" y="4986210"/>
              <a:chExt cx="5943600" cy="998665"/>
            </a:xfrm>
          </p:grpSpPr>
          <p:sp>
            <p:nvSpPr>
              <p:cNvPr id="57" name="AutoShape 41"/>
              <p:cNvSpPr>
                <a:spLocks noChangeArrowheads="1"/>
              </p:cNvSpPr>
              <p:nvPr/>
            </p:nvSpPr>
            <p:spPr bwMode="gray">
              <a:xfrm>
                <a:off x="1805671" y="4986210"/>
                <a:ext cx="5525619" cy="895690"/>
              </a:xfrm>
              <a:prstGeom prst="roundRect">
                <a:avLst>
                  <a:gd name="adj" fmla="val 0"/>
                </a:avLst>
              </a:prstGeom>
              <a:solidFill>
                <a:schemeClr val="bg1"/>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n"/>
                  <a:tabLst>
                    <a:tab pos="136525" algn="l"/>
                  </a:tabLst>
                  <a:defRPr/>
                </a:pPr>
                <a:endParaRPr lang="zh-CN" altLang="en-US" dirty="0">
                  <a:solidFill>
                    <a:schemeClr val="tx1"/>
                  </a:solidFill>
                </a:endParaRPr>
              </a:p>
            </p:txBody>
          </p:sp>
          <p:pic>
            <p:nvPicPr>
              <p:cNvPr id="58" name="Picture 2" descr="F:\0矢量下载资料2\PNG\各种图形的评论图标\page_full.png"/>
              <p:cNvPicPr>
                <a:picLocks noChangeAspect="1" noChangeArrowheads="1"/>
              </p:cNvPicPr>
              <p:nvPr/>
            </p:nvPicPr>
            <p:blipFill>
              <a:blip r:embed="rId2"/>
              <a:srcRect/>
              <a:stretch>
                <a:fillRect/>
              </a:stretch>
            </p:blipFill>
            <p:spPr bwMode="auto">
              <a:xfrm>
                <a:off x="6993621" y="5229225"/>
                <a:ext cx="755650" cy="755650"/>
              </a:xfrm>
              <a:prstGeom prst="rect">
                <a:avLst/>
              </a:prstGeom>
              <a:noFill/>
              <a:ln w="9525">
                <a:noFill/>
                <a:miter lim="800000"/>
                <a:headEnd/>
                <a:tailEnd/>
              </a:ln>
            </p:spPr>
          </p:pic>
        </p:grpSp>
      </p:grpSp>
      <p:grpSp>
        <p:nvGrpSpPr>
          <p:cNvPr id="59" name="组合 27"/>
          <p:cNvGrpSpPr>
            <a:grpSpLocks/>
          </p:cNvGrpSpPr>
          <p:nvPr/>
        </p:nvGrpSpPr>
        <p:grpSpPr bwMode="auto">
          <a:xfrm>
            <a:off x="2219325" y="2868613"/>
            <a:ext cx="5337175" cy="1011237"/>
            <a:chOff x="2526396" y="3640010"/>
            <a:chExt cx="5337175" cy="1011365"/>
          </a:xfrm>
        </p:grpSpPr>
        <p:sp>
          <p:nvSpPr>
            <p:cNvPr id="60" name="AutoShape 38"/>
            <p:cNvSpPr>
              <a:spLocks noChangeArrowheads="1"/>
            </p:cNvSpPr>
            <p:nvPr/>
          </p:nvSpPr>
          <p:spPr bwMode="gray">
            <a:xfrm>
              <a:off x="2526396" y="3640010"/>
              <a:ext cx="4927614" cy="895690"/>
            </a:xfrm>
            <a:prstGeom prst="roundRect">
              <a:avLst>
                <a:gd name="adj" fmla="val 0"/>
              </a:avLst>
            </a:prstGeom>
            <a:solidFill>
              <a:schemeClr val="bg1"/>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tabLst>
                  <a:tab pos="136525" algn="l"/>
                </a:tabLst>
                <a:defRPr/>
              </a:pPr>
              <a:endParaRPr lang="zh-CN" altLang="en-US" dirty="0">
                <a:solidFill>
                  <a:schemeClr val="tx1"/>
                </a:solidFill>
              </a:endParaRPr>
            </a:p>
          </p:txBody>
        </p:sp>
        <p:sp>
          <p:nvSpPr>
            <p:cNvPr id="61" name="TextBox 43"/>
            <p:cNvSpPr txBox="1">
              <a:spLocks noChangeArrowheads="1"/>
            </p:cNvSpPr>
            <p:nvPr/>
          </p:nvSpPr>
          <p:spPr bwMode="auto">
            <a:xfrm>
              <a:off x="3459847" y="3833757"/>
              <a:ext cx="3265318"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pic>
          <p:nvPicPr>
            <p:cNvPr id="62" name="Picture 2" descr="F:\0矢量下载资料2\PNG\各种图形的评论图标\page_full.png"/>
            <p:cNvPicPr>
              <a:picLocks noChangeAspect="1" noChangeArrowheads="1"/>
            </p:cNvPicPr>
            <p:nvPr/>
          </p:nvPicPr>
          <p:blipFill>
            <a:blip r:embed="rId2"/>
            <a:srcRect/>
            <a:stretch>
              <a:fillRect/>
            </a:stretch>
          </p:blipFill>
          <p:spPr bwMode="auto">
            <a:xfrm>
              <a:off x="7107921" y="3895725"/>
              <a:ext cx="755650" cy="755650"/>
            </a:xfrm>
            <a:prstGeom prst="rect">
              <a:avLst/>
            </a:prstGeom>
            <a:noFill/>
            <a:ln w="9525">
              <a:noFill/>
              <a:miter lim="800000"/>
              <a:headEnd/>
              <a:tailEnd/>
            </a:ln>
          </p:spPr>
        </p:pic>
      </p:grpSp>
      <p:grpSp>
        <p:nvGrpSpPr>
          <p:cNvPr id="63" name="组合 20"/>
          <p:cNvGrpSpPr>
            <a:grpSpLocks/>
          </p:cNvGrpSpPr>
          <p:nvPr/>
        </p:nvGrpSpPr>
        <p:grpSpPr bwMode="auto">
          <a:xfrm>
            <a:off x="677862" y="3929063"/>
            <a:ext cx="1268413" cy="1193800"/>
            <a:chOff x="831850" y="4318000"/>
            <a:chExt cx="1527175" cy="1439863"/>
          </a:xfrm>
        </p:grpSpPr>
        <p:sp>
          <p:nvSpPr>
            <p:cNvPr id="64" name="AutoShape 42"/>
            <p:cNvSpPr>
              <a:spLocks noChangeArrowheads="1"/>
            </p:cNvSpPr>
            <p:nvPr/>
          </p:nvSpPr>
          <p:spPr bwMode="gray">
            <a:xfrm>
              <a:off x="831850" y="4318000"/>
              <a:ext cx="1527175" cy="1439863"/>
            </a:xfrm>
            <a:prstGeom prst="upArrow">
              <a:avLst>
                <a:gd name="adj1" fmla="val 70984"/>
                <a:gd name="adj2" fmla="val 47804"/>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eaLnBrk="0" fontAlgn="auto" hangingPunct="0">
                <a:spcBef>
                  <a:spcPts val="0"/>
                </a:spcBef>
                <a:spcAft>
                  <a:spcPts val="0"/>
                </a:spcAft>
                <a:buClr>
                  <a:srgbClr val="FF0000"/>
                </a:buClr>
                <a:buSzPct val="70000"/>
                <a:buFont typeface="Wingdings" pitchFamily="2" charset="2"/>
                <a:buChar char="u"/>
                <a:tabLst>
                  <a:tab pos="136525" algn="l"/>
                </a:tabLst>
                <a:defRPr/>
              </a:pPr>
              <a:endParaRPr lang="zh-CN" altLang="en-US" dirty="0">
                <a:solidFill>
                  <a:schemeClr val="tx1"/>
                </a:solidFill>
              </a:endParaRPr>
            </a:p>
          </p:txBody>
        </p:sp>
        <p:sp>
          <p:nvSpPr>
            <p:cNvPr id="65" name="TextBox 64"/>
            <p:cNvSpPr txBox="1"/>
            <p:nvPr/>
          </p:nvSpPr>
          <p:spPr bwMode="auto">
            <a:xfrm>
              <a:off x="902782" y="5065205"/>
              <a:ext cx="1416407"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grpSp>
        <p:nvGrpSpPr>
          <p:cNvPr id="66" name="组合 19"/>
          <p:cNvGrpSpPr>
            <a:grpSpLocks/>
          </p:cNvGrpSpPr>
          <p:nvPr/>
        </p:nvGrpSpPr>
        <p:grpSpPr bwMode="auto">
          <a:xfrm>
            <a:off x="1404937" y="2582863"/>
            <a:ext cx="1268413" cy="1193800"/>
            <a:chOff x="1558925" y="2933700"/>
            <a:chExt cx="1528763" cy="1439863"/>
          </a:xfrm>
        </p:grpSpPr>
        <p:sp>
          <p:nvSpPr>
            <p:cNvPr id="67" name="AutoShape 42"/>
            <p:cNvSpPr>
              <a:spLocks noChangeArrowheads="1"/>
            </p:cNvSpPr>
            <p:nvPr/>
          </p:nvSpPr>
          <p:spPr bwMode="gray">
            <a:xfrm>
              <a:off x="1558925" y="2933700"/>
              <a:ext cx="1528763" cy="1439863"/>
            </a:xfrm>
            <a:prstGeom prst="upArrow">
              <a:avLst>
                <a:gd name="adj1" fmla="val 70984"/>
                <a:gd name="adj2" fmla="val 47804"/>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Clr>
                  <a:srgbClr val="FF0000"/>
                </a:buClr>
                <a:buSzPct val="70000"/>
                <a:buFont typeface="Wingdings" pitchFamily="2" charset="2"/>
                <a:buChar char="u"/>
                <a:defRPr/>
              </a:pPr>
              <a:endParaRPr lang="zh-CN" altLang="en-US" dirty="0">
                <a:solidFill>
                  <a:schemeClr val="bg1"/>
                </a:solidFill>
              </a:endParaRPr>
            </a:p>
          </p:txBody>
        </p:sp>
        <p:sp>
          <p:nvSpPr>
            <p:cNvPr id="68" name="TextBox 67"/>
            <p:cNvSpPr txBox="1"/>
            <p:nvPr/>
          </p:nvSpPr>
          <p:spPr bwMode="auto">
            <a:xfrm>
              <a:off x="1624673" y="3669545"/>
              <a:ext cx="1416407"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grpSp>
        <p:nvGrpSpPr>
          <p:cNvPr id="69" name="组合 18"/>
          <p:cNvGrpSpPr>
            <a:grpSpLocks/>
          </p:cNvGrpSpPr>
          <p:nvPr/>
        </p:nvGrpSpPr>
        <p:grpSpPr bwMode="auto">
          <a:xfrm>
            <a:off x="2133600" y="1262063"/>
            <a:ext cx="1268412" cy="1193800"/>
            <a:chOff x="2287588" y="1549400"/>
            <a:chExt cx="1527175" cy="1439863"/>
          </a:xfrm>
        </p:grpSpPr>
        <p:sp>
          <p:nvSpPr>
            <p:cNvPr id="70" name="AutoShape 42"/>
            <p:cNvSpPr>
              <a:spLocks noChangeArrowheads="1"/>
            </p:cNvSpPr>
            <p:nvPr/>
          </p:nvSpPr>
          <p:spPr bwMode="gray">
            <a:xfrm>
              <a:off x="2287588" y="1549400"/>
              <a:ext cx="1527175" cy="1439863"/>
            </a:xfrm>
            <a:prstGeom prst="upArrow">
              <a:avLst>
                <a:gd name="adj1" fmla="val 70984"/>
                <a:gd name="adj2" fmla="val 47804"/>
              </a:avLst>
            </a:prstGeom>
            <a:gradFill flip="none" rotWithShape="1">
              <a:gsLst>
                <a:gs pos="0">
                  <a:srgbClr val="B00000">
                    <a:shade val="30000"/>
                    <a:satMod val="115000"/>
                  </a:srgbClr>
                </a:gs>
                <a:gs pos="50000">
                  <a:srgbClr val="B00000">
                    <a:shade val="67500"/>
                    <a:satMod val="115000"/>
                  </a:srgbClr>
                </a:gs>
                <a:gs pos="100000">
                  <a:srgbClr val="B0000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u"/>
                <a:defRPr/>
              </a:pPr>
              <a:endParaRPr lang="zh-CN" altLang="en-US" dirty="0">
                <a:solidFill>
                  <a:schemeClr val="tx1"/>
                </a:solidFill>
              </a:endParaRPr>
            </a:p>
          </p:txBody>
        </p:sp>
        <p:sp>
          <p:nvSpPr>
            <p:cNvPr id="71" name="TextBox 6"/>
            <p:cNvSpPr txBox="1"/>
            <p:nvPr/>
          </p:nvSpPr>
          <p:spPr bwMode="auto">
            <a:xfrm>
              <a:off x="2358601" y="2273880"/>
              <a:ext cx="1416406"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slide(fromBottom)">
                                      <p:cBhvr>
                                        <p:cTn id="7" dur="500"/>
                                        <p:tgtEl>
                                          <p:spTgt spid="63"/>
                                        </p:tgtEl>
                                      </p:cBhvr>
                                    </p:animEffect>
                                  </p:childTnLst>
                                </p:cTn>
                              </p:par>
                              <p:par>
                                <p:cTn id="8" presetID="12" presetClass="entr" presetSubtype="4" fill="hold" nodeType="withEffect">
                                  <p:stCondLst>
                                    <p:cond delay="300"/>
                                  </p:stCondLst>
                                  <p:childTnLst>
                                    <p:set>
                                      <p:cBhvr>
                                        <p:cTn id="9" dur="1" fill="hold">
                                          <p:stCondLst>
                                            <p:cond delay="0"/>
                                          </p:stCondLst>
                                        </p:cTn>
                                        <p:tgtEl>
                                          <p:spTgt spid="66"/>
                                        </p:tgtEl>
                                        <p:attrNameLst>
                                          <p:attrName>style.visibility</p:attrName>
                                        </p:attrNameLst>
                                      </p:cBhvr>
                                      <p:to>
                                        <p:strVal val="visible"/>
                                      </p:to>
                                    </p:set>
                                    <p:animEffect transition="in" filter="slide(fromBottom)">
                                      <p:cBhvr>
                                        <p:cTn id="10" dur="500"/>
                                        <p:tgtEl>
                                          <p:spTgt spid="66"/>
                                        </p:tgtEl>
                                      </p:cBhvr>
                                    </p:animEffect>
                                  </p:childTnLst>
                                </p:cTn>
                              </p:par>
                              <p:par>
                                <p:cTn id="11" presetID="12" presetClass="entr" presetSubtype="4" fill="hold" nodeType="withEffect">
                                  <p:stCondLst>
                                    <p:cond delay="500"/>
                                  </p:stCondLst>
                                  <p:childTnLst>
                                    <p:set>
                                      <p:cBhvr>
                                        <p:cTn id="12" dur="1" fill="hold">
                                          <p:stCondLst>
                                            <p:cond delay="0"/>
                                          </p:stCondLst>
                                        </p:cTn>
                                        <p:tgtEl>
                                          <p:spTgt spid="69"/>
                                        </p:tgtEl>
                                        <p:attrNameLst>
                                          <p:attrName>style.visibility</p:attrName>
                                        </p:attrNameLst>
                                      </p:cBhvr>
                                      <p:to>
                                        <p:strVal val="visible"/>
                                      </p:to>
                                    </p:set>
                                    <p:animEffect transition="in" filter="slide(fromBottom)">
                                      <p:cBhvr>
                                        <p:cTn id="13" dur="500"/>
                                        <p:tgtEl>
                                          <p:spTgt spid="6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Left)">
                                      <p:cBhvr>
                                        <p:cTn id="17" dur="500"/>
                                        <p:tgtEl>
                                          <p:spTgt spid="54"/>
                                        </p:tgtEl>
                                      </p:cBhvr>
                                    </p:animEffect>
                                  </p:childTnLst>
                                </p:cTn>
                              </p:par>
                              <p:par>
                                <p:cTn id="18" presetID="12" presetClass="entr" presetSubtype="8" fill="hold" nodeType="withEffect">
                                  <p:stCondLst>
                                    <p:cond delay="400"/>
                                  </p:stCondLst>
                                  <p:childTnLst>
                                    <p:set>
                                      <p:cBhvr>
                                        <p:cTn id="19" dur="1" fill="hold">
                                          <p:stCondLst>
                                            <p:cond delay="0"/>
                                          </p:stCondLst>
                                        </p:cTn>
                                        <p:tgtEl>
                                          <p:spTgt spid="59"/>
                                        </p:tgtEl>
                                        <p:attrNameLst>
                                          <p:attrName>style.visibility</p:attrName>
                                        </p:attrNameLst>
                                      </p:cBhvr>
                                      <p:to>
                                        <p:strVal val="visible"/>
                                      </p:to>
                                    </p:set>
                                    <p:animEffect transition="in" filter="slide(fromLeft)">
                                      <p:cBhvr>
                                        <p:cTn id="20" dur="500"/>
                                        <p:tgtEl>
                                          <p:spTgt spid="59"/>
                                        </p:tgtEl>
                                      </p:cBhvr>
                                    </p:animEffect>
                                  </p:childTnLst>
                                </p:cTn>
                              </p:par>
                              <p:par>
                                <p:cTn id="21" presetID="12" presetClass="entr" presetSubtype="8" fill="hold" nodeType="withEffect">
                                  <p:stCondLst>
                                    <p:cond delay="600"/>
                                  </p:stCondLst>
                                  <p:childTnLst>
                                    <p:set>
                                      <p:cBhvr>
                                        <p:cTn id="22" dur="1" fill="hold">
                                          <p:stCondLst>
                                            <p:cond delay="0"/>
                                          </p:stCondLst>
                                        </p:cTn>
                                        <p:tgtEl>
                                          <p:spTgt spid="50"/>
                                        </p:tgtEl>
                                        <p:attrNameLst>
                                          <p:attrName>style.visibility</p:attrName>
                                        </p:attrNameLst>
                                      </p:cBhvr>
                                      <p:to>
                                        <p:strVal val="visible"/>
                                      </p:to>
                                    </p:set>
                                    <p:animEffect transition="in" filter="slide(fromLeft)">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4" name="任意多边形 3"/>
          <p:cNvSpPr/>
          <p:nvPr/>
        </p:nvSpPr>
        <p:spPr>
          <a:xfrm>
            <a:off x="1255043" y="1095289"/>
            <a:ext cx="6633914" cy="3317961"/>
          </a:xfrm>
          <a:custGeom>
            <a:avLst/>
            <a:gdLst/>
            <a:ahLst/>
            <a:cxnLst/>
            <a:rect l="l" t="t" r="r" b="b"/>
            <a:pathLst>
              <a:path w="9471331" h="4737100">
                <a:moveTo>
                  <a:pt x="9460710" y="4604172"/>
                </a:moveTo>
                <a:lnTo>
                  <a:pt x="9467460" y="4609055"/>
                </a:lnTo>
                <a:lnTo>
                  <a:pt x="9460723" y="4609055"/>
                </a:lnTo>
                <a:close/>
                <a:moveTo>
                  <a:pt x="9459779" y="4267992"/>
                </a:moveTo>
                <a:lnTo>
                  <a:pt x="9471331" y="4267992"/>
                </a:lnTo>
                <a:lnTo>
                  <a:pt x="9459806" y="4277542"/>
                </a:lnTo>
                <a:close/>
                <a:moveTo>
                  <a:pt x="8769335" y="4213223"/>
                </a:moveTo>
                <a:cubicBezTo>
                  <a:pt x="8731527" y="4213223"/>
                  <a:pt x="8700877" y="4243873"/>
                  <a:pt x="8700877" y="4281681"/>
                </a:cubicBezTo>
                <a:lnTo>
                  <a:pt x="8700877" y="4485828"/>
                </a:lnTo>
                <a:cubicBezTo>
                  <a:pt x="8700877" y="4523636"/>
                  <a:pt x="8731527" y="4554286"/>
                  <a:pt x="8769335" y="4554286"/>
                </a:cubicBezTo>
                <a:lnTo>
                  <a:pt x="8919937" y="4554286"/>
                </a:lnTo>
                <a:cubicBezTo>
                  <a:pt x="8957745" y="4554286"/>
                  <a:pt x="8988395" y="4523636"/>
                  <a:pt x="8988395" y="4485828"/>
                </a:cubicBezTo>
                <a:lnTo>
                  <a:pt x="8988395" y="4281681"/>
                </a:lnTo>
                <a:cubicBezTo>
                  <a:pt x="8988395" y="4243873"/>
                  <a:pt x="8957745" y="4213223"/>
                  <a:pt x="8919937" y="4213223"/>
                </a:cubicBezTo>
                <a:close/>
                <a:moveTo>
                  <a:pt x="8252748" y="4199483"/>
                </a:moveTo>
                <a:cubicBezTo>
                  <a:pt x="8218147" y="4199483"/>
                  <a:pt x="8190097" y="4227533"/>
                  <a:pt x="8190097" y="4262134"/>
                </a:cubicBezTo>
                <a:lnTo>
                  <a:pt x="8190097" y="4423126"/>
                </a:lnTo>
                <a:cubicBezTo>
                  <a:pt x="8190097" y="4457727"/>
                  <a:pt x="8218147" y="4485777"/>
                  <a:pt x="8252748" y="4485777"/>
                </a:cubicBezTo>
                <a:lnTo>
                  <a:pt x="8390575" y="4485777"/>
                </a:lnTo>
                <a:cubicBezTo>
                  <a:pt x="8425176" y="4485777"/>
                  <a:pt x="8453226" y="4457727"/>
                  <a:pt x="8453226" y="4423126"/>
                </a:cubicBezTo>
                <a:lnTo>
                  <a:pt x="8453226" y="4262134"/>
                </a:lnTo>
                <a:cubicBezTo>
                  <a:pt x="8453226" y="4227533"/>
                  <a:pt x="8425176" y="4199483"/>
                  <a:pt x="8390575" y="4199483"/>
                </a:cubicBezTo>
                <a:close/>
                <a:moveTo>
                  <a:pt x="7760171" y="4137570"/>
                </a:moveTo>
                <a:cubicBezTo>
                  <a:pt x="7729328" y="4137570"/>
                  <a:pt x="7704324" y="4162574"/>
                  <a:pt x="7704324" y="4193417"/>
                </a:cubicBezTo>
                <a:lnTo>
                  <a:pt x="7704324" y="4376453"/>
                </a:lnTo>
                <a:cubicBezTo>
                  <a:pt x="7704324" y="4407296"/>
                  <a:pt x="7729328" y="4432300"/>
                  <a:pt x="7760171" y="4432300"/>
                </a:cubicBezTo>
                <a:lnTo>
                  <a:pt x="7883031" y="4432300"/>
                </a:lnTo>
                <a:cubicBezTo>
                  <a:pt x="7913874" y="4432300"/>
                  <a:pt x="7938878" y="4407296"/>
                  <a:pt x="7938878" y="4376453"/>
                </a:cubicBezTo>
                <a:lnTo>
                  <a:pt x="7938878" y="4193417"/>
                </a:lnTo>
                <a:cubicBezTo>
                  <a:pt x="7938878" y="4162574"/>
                  <a:pt x="7913874" y="4137570"/>
                  <a:pt x="7883031" y="4137570"/>
                </a:cubicBezTo>
                <a:close/>
                <a:moveTo>
                  <a:pt x="7323040" y="4104233"/>
                </a:moveTo>
                <a:cubicBezTo>
                  <a:pt x="7296894" y="4104233"/>
                  <a:pt x="7275698" y="4125429"/>
                  <a:pt x="7275698" y="4151575"/>
                </a:cubicBezTo>
                <a:lnTo>
                  <a:pt x="7275698" y="4351621"/>
                </a:lnTo>
                <a:cubicBezTo>
                  <a:pt x="7275698" y="4377767"/>
                  <a:pt x="7296894" y="4398963"/>
                  <a:pt x="7323040" y="4398963"/>
                </a:cubicBezTo>
                <a:lnTo>
                  <a:pt x="7427190" y="4398963"/>
                </a:lnTo>
                <a:cubicBezTo>
                  <a:pt x="7453336" y="4398963"/>
                  <a:pt x="7474532" y="4377767"/>
                  <a:pt x="7474532" y="4351621"/>
                </a:cubicBezTo>
                <a:lnTo>
                  <a:pt x="7474532" y="4151575"/>
                </a:lnTo>
                <a:cubicBezTo>
                  <a:pt x="7474532" y="4125429"/>
                  <a:pt x="7453336" y="4104233"/>
                  <a:pt x="7427190" y="4104233"/>
                </a:cubicBezTo>
                <a:close/>
                <a:moveTo>
                  <a:pt x="6908703" y="4070350"/>
                </a:moveTo>
                <a:cubicBezTo>
                  <a:pt x="6882557" y="4070350"/>
                  <a:pt x="6861361" y="4091546"/>
                  <a:pt x="6861361" y="4117692"/>
                </a:cubicBezTo>
                <a:lnTo>
                  <a:pt x="6861361" y="4306376"/>
                </a:lnTo>
                <a:cubicBezTo>
                  <a:pt x="6861361" y="4332522"/>
                  <a:pt x="6882557" y="4353718"/>
                  <a:pt x="6908703" y="4353718"/>
                </a:cubicBezTo>
                <a:lnTo>
                  <a:pt x="7012853" y="4353718"/>
                </a:lnTo>
                <a:cubicBezTo>
                  <a:pt x="7038999" y="4353718"/>
                  <a:pt x="7060195" y="4332522"/>
                  <a:pt x="7060195" y="4306376"/>
                </a:cubicBezTo>
                <a:lnTo>
                  <a:pt x="7060195" y="4117692"/>
                </a:lnTo>
                <a:cubicBezTo>
                  <a:pt x="7060195" y="4091546"/>
                  <a:pt x="7038999" y="4070350"/>
                  <a:pt x="7012853" y="4070350"/>
                </a:cubicBezTo>
                <a:close/>
                <a:moveTo>
                  <a:pt x="6518178" y="4039394"/>
                </a:moveTo>
                <a:cubicBezTo>
                  <a:pt x="6492032" y="4039394"/>
                  <a:pt x="6470836" y="4060590"/>
                  <a:pt x="6470836" y="4086736"/>
                </a:cubicBezTo>
                <a:lnTo>
                  <a:pt x="6470836" y="4275420"/>
                </a:lnTo>
                <a:cubicBezTo>
                  <a:pt x="6470836" y="4301566"/>
                  <a:pt x="6492032" y="4322762"/>
                  <a:pt x="6518178" y="4322762"/>
                </a:cubicBezTo>
                <a:lnTo>
                  <a:pt x="6622328" y="4322762"/>
                </a:lnTo>
                <a:cubicBezTo>
                  <a:pt x="6648474" y="4322762"/>
                  <a:pt x="6669670" y="4301566"/>
                  <a:pt x="6669670" y="4275420"/>
                </a:cubicBezTo>
                <a:lnTo>
                  <a:pt x="6669670" y="4086736"/>
                </a:lnTo>
                <a:cubicBezTo>
                  <a:pt x="6669670" y="4060590"/>
                  <a:pt x="6648474" y="4039394"/>
                  <a:pt x="6622328" y="4039394"/>
                </a:cubicBezTo>
                <a:close/>
                <a:moveTo>
                  <a:pt x="6165978" y="4015582"/>
                </a:moveTo>
                <a:cubicBezTo>
                  <a:pt x="6142336" y="4015582"/>
                  <a:pt x="6123171" y="4034747"/>
                  <a:pt x="6123171" y="4058389"/>
                </a:cubicBezTo>
                <a:lnTo>
                  <a:pt x="6123171" y="4227568"/>
                </a:lnTo>
                <a:cubicBezTo>
                  <a:pt x="6123171" y="4251210"/>
                  <a:pt x="6142336" y="4270375"/>
                  <a:pt x="6165978" y="4270375"/>
                </a:cubicBezTo>
                <a:lnTo>
                  <a:pt x="6260149" y="4270375"/>
                </a:lnTo>
                <a:cubicBezTo>
                  <a:pt x="6283791" y="4270375"/>
                  <a:pt x="6302956" y="4251210"/>
                  <a:pt x="6302956" y="4227568"/>
                </a:cubicBezTo>
                <a:lnTo>
                  <a:pt x="6302956" y="4058389"/>
                </a:lnTo>
                <a:cubicBezTo>
                  <a:pt x="6302956" y="4034747"/>
                  <a:pt x="6283791" y="4015582"/>
                  <a:pt x="6260149" y="4015582"/>
                </a:cubicBezTo>
                <a:close/>
                <a:moveTo>
                  <a:pt x="5844850" y="3994147"/>
                </a:moveTo>
                <a:cubicBezTo>
                  <a:pt x="5824966" y="3994147"/>
                  <a:pt x="5808846" y="4010267"/>
                  <a:pt x="5808846" y="4030151"/>
                </a:cubicBezTo>
                <a:lnTo>
                  <a:pt x="5808846" y="4205795"/>
                </a:lnTo>
                <a:cubicBezTo>
                  <a:pt x="5808846" y="4225679"/>
                  <a:pt x="5824966" y="4241799"/>
                  <a:pt x="5844850" y="4241799"/>
                </a:cubicBezTo>
                <a:lnTo>
                  <a:pt x="5924054" y="4241799"/>
                </a:lnTo>
                <a:cubicBezTo>
                  <a:pt x="5943938" y="4241799"/>
                  <a:pt x="5960058" y="4225679"/>
                  <a:pt x="5960058" y="4205795"/>
                </a:cubicBezTo>
                <a:lnTo>
                  <a:pt x="5960058" y="4030151"/>
                </a:lnTo>
                <a:cubicBezTo>
                  <a:pt x="5960058" y="4010267"/>
                  <a:pt x="5943938" y="3994147"/>
                  <a:pt x="5924054" y="3994147"/>
                </a:cubicBezTo>
                <a:close/>
                <a:moveTo>
                  <a:pt x="5541976" y="3958428"/>
                </a:moveTo>
                <a:cubicBezTo>
                  <a:pt x="5523657" y="3958428"/>
                  <a:pt x="5508807" y="3973278"/>
                  <a:pt x="5508807" y="3991597"/>
                </a:cubicBezTo>
                <a:lnTo>
                  <a:pt x="5508807" y="4158625"/>
                </a:lnTo>
                <a:cubicBezTo>
                  <a:pt x="5508807" y="4176944"/>
                  <a:pt x="5523657" y="4191794"/>
                  <a:pt x="5541976" y="4191794"/>
                </a:cubicBezTo>
                <a:lnTo>
                  <a:pt x="5614944" y="4191794"/>
                </a:lnTo>
                <a:cubicBezTo>
                  <a:pt x="5633263" y="4191794"/>
                  <a:pt x="5648113" y="4176944"/>
                  <a:pt x="5648113" y="4158625"/>
                </a:cubicBezTo>
                <a:lnTo>
                  <a:pt x="5648113" y="3991597"/>
                </a:lnTo>
                <a:cubicBezTo>
                  <a:pt x="5648113" y="3973278"/>
                  <a:pt x="5633263" y="3958428"/>
                  <a:pt x="5614944" y="3958428"/>
                </a:cubicBezTo>
                <a:close/>
                <a:moveTo>
                  <a:pt x="5270513" y="3920328"/>
                </a:moveTo>
                <a:cubicBezTo>
                  <a:pt x="5252194" y="3920328"/>
                  <a:pt x="5237344" y="3935178"/>
                  <a:pt x="5237344" y="3953497"/>
                </a:cubicBezTo>
                <a:lnTo>
                  <a:pt x="5237344" y="4127669"/>
                </a:lnTo>
                <a:cubicBezTo>
                  <a:pt x="5237344" y="4145988"/>
                  <a:pt x="5252194" y="4160838"/>
                  <a:pt x="5270513" y="4160838"/>
                </a:cubicBezTo>
                <a:lnTo>
                  <a:pt x="5343481" y="4160838"/>
                </a:lnTo>
                <a:cubicBezTo>
                  <a:pt x="5361800" y="4160838"/>
                  <a:pt x="5376650" y="4145988"/>
                  <a:pt x="5376650" y="4127669"/>
                </a:cubicBezTo>
                <a:lnTo>
                  <a:pt x="5376650" y="3953497"/>
                </a:lnTo>
                <a:cubicBezTo>
                  <a:pt x="5376650" y="3935178"/>
                  <a:pt x="5361800" y="3920328"/>
                  <a:pt x="5343481" y="3920328"/>
                </a:cubicBezTo>
                <a:close/>
                <a:moveTo>
                  <a:pt x="5003813" y="3908421"/>
                </a:moveTo>
                <a:cubicBezTo>
                  <a:pt x="4985494" y="3908421"/>
                  <a:pt x="4970644" y="3923271"/>
                  <a:pt x="4970644" y="3941590"/>
                </a:cubicBezTo>
                <a:lnTo>
                  <a:pt x="4970644" y="4103855"/>
                </a:lnTo>
                <a:cubicBezTo>
                  <a:pt x="4970644" y="4122174"/>
                  <a:pt x="4985494" y="4137024"/>
                  <a:pt x="5003813" y="4137024"/>
                </a:cubicBezTo>
                <a:lnTo>
                  <a:pt x="5076781" y="4137024"/>
                </a:lnTo>
                <a:cubicBezTo>
                  <a:pt x="5095100" y="4137024"/>
                  <a:pt x="5109950" y="4122174"/>
                  <a:pt x="5109950" y="4103855"/>
                </a:cubicBezTo>
                <a:lnTo>
                  <a:pt x="5109950" y="3941590"/>
                </a:lnTo>
                <a:cubicBezTo>
                  <a:pt x="5109950" y="3923271"/>
                  <a:pt x="5095100" y="3908421"/>
                  <a:pt x="5076781" y="3908421"/>
                </a:cubicBezTo>
                <a:close/>
                <a:moveTo>
                  <a:pt x="4746638" y="3872702"/>
                </a:moveTo>
                <a:cubicBezTo>
                  <a:pt x="4728319" y="3872702"/>
                  <a:pt x="4713469" y="3887552"/>
                  <a:pt x="4713469" y="3905871"/>
                </a:cubicBezTo>
                <a:lnTo>
                  <a:pt x="4713469" y="4068136"/>
                </a:lnTo>
                <a:cubicBezTo>
                  <a:pt x="4713469" y="4086455"/>
                  <a:pt x="4728319" y="4101305"/>
                  <a:pt x="4746638" y="4101305"/>
                </a:cubicBezTo>
                <a:lnTo>
                  <a:pt x="4819606" y="4101305"/>
                </a:lnTo>
                <a:cubicBezTo>
                  <a:pt x="4837925" y="4101305"/>
                  <a:pt x="4852775" y="4086455"/>
                  <a:pt x="4852775" y="4068136"/>
                </a:cubicBezTo>
                <a:lnTo>
                  <a:pt x="4852775" y="3905871"/>
                </a:lnTo>
                <a:cubicBezTo>
                  <a:pt x="4852775" y="3887552"/>
                  <a:pt x="4837925" y="3872702"/>
                  <a:pt x="4819606" y="3872702"/>
                </a:cubicBezTo>
                <a:close/>
                <a:moveTo>
                  <a:pt x="4507491" y="3841744"/>
                </a:moveTo>
                <a:cubicBezTo>
                  <a:pt x="4491051" y="3841744"/>
                  <a:pt x="4477724" y="3855071"/>
                  <a:pt x="4477724" y="3871511"/>
                </a:cubicBezTo>
                <a:lnTo>
                  <a:pt x="4477724" y="4033439"/>
                </a:lnTo>
                <a:cubicBezTo>
                  <a:pt x="4477724" y="4049879"/>
                  <a:pt x="4491051" y="4063206"/>
                  <a:pt x="4507491" y="4063206"/>
                </a:cubicBezTo>
                <a:lnTo>
                  <a:pt x="4572977" y="4063206"/>
                </a:lnTo>
                <a:cubicBezTo>
                  <a:pt x="4589417" y="4063206"/>
                  <a:pt x="4602744" y="4049879"/>
                  <a:pt x="4602744" y="4033439"/>
                </a:cubicBezTo>
                <a:lnTo>
                  <a:pt x="4602744" y="3871511"/>
                </a:lnTo>
                <a:cubicBezTo>
                  <a:pt x="4602744" y="3855071"/>
                  <a:pt x="4589417" y="3841744"/>
                  <a:pt x="4572977" y="3841744"/>
                </a:cubicBezTo>
                <a:close/>
                <a:moveTo>
                  <a:pt x="4306672" y="3822693"/>
                </a:moveTo>
                <a:cubicBezTo>
                  <a:pt x="4294616" y="3822693"/>
                  <a:pt x="4284842" y="3832467"/>
                  <a:pt x="4284842" y="3844523"/>
                </a:cubicBezTo>
                <a:lnTo>
                  <a:pt x="4284842" y="3996132"/>
                </a:lnTo>
                <a:cubicBezTo>
                  <a:pt x="4284842" y="4008188"/>
                  <a:pt x="4294616" y="4017962"/>
                  <a:pt x="4306672" y="4017962"/>
                </a:cubicBezTo>
                <a:lnTo>
                  <a:pt x="4354696" y="4017962"/>
                </a:lnTo>
                <a:cubicBezTo>
                  <a:pt x="4366752" y="4017962"/>
                  <a:pt x="4376526" y="4008188"/>
                  <a:pt x="4376526" y="3996132"/>
                </a:cubicBezTo>
                <a:lnTo>
                  <a:pt x="4376526" y="3844523"/>
                </a:lnTo>
                <a:cubicBezTo>
                  <a:pt x="4376526" y="3832467"/>
                  <a:pt x="4366752" y="3822693"/>
                  <a:pt x="4354696" y="3822693"/>
                </a:cubicBezTo>
                <a:close/>
                <a:moveTo>
                  <a:pt x="4118553" y="3784593"/>
                </a:moveTo>
                <a:cubicBezTo>
                  <a:pt x="4106497" y="3784593"/>
                  <a:pt x="4096723" y="3794367"/>
                  <a:pt x="4096723" y="3806423"/>
                </a:cubicBezTo>
                <a:lnTo>
                  <a:pt x="4096723" y="3958032"/>
                </a:lnTo>
                <a:cubicBezTo>
                  <a:pt x="4096723" y="3970088"/>
                  <a:pt x="4106497" y="3979862"/>
                  <a:pt x="4118553" y="3979862"/>
                </a:cubicBezTo>
                <a:lnTo>
                  <a:pt x="4166577" y="3979862"/>
                </a:lnTo>
                <a:cubicBezTo>
                  <a:pt x="4178633" y="3979862"/>
                  <a:pt x="4188407" y="3970088"/>
                  <a:pt x="4188407" y="3958032"/>
                </a:cubicBezTo>
                <a:lnTo>
                  <a:pt x="4188407" y="3806423"/>
                </a:lnTo>
                <a:cubicBezTo>
                  <a:pt x="4188407" y="3794367"/>
                  <a:pt x="4178633" y="3784593"/>
                  <a:pt x="4166577" y="3784593"/>
                </a:cubicBezTo>
                <a:close/>
                <a:moveTo>
                  <a:pt x="3928053" y="3775068"/>
                </a:moveTo>
                <a:cubicBezTo>
                  <a:pt x="3915997" y="3775068"/>
                  <a:pt x="3906223" y="3784842"/>
                  <a:pt x="3906223" y="3796898"/>
                </a:cubicBezTo>
                <a:lnTo>
                  <a:pt x="3906223" y="3934220"/>
                </a:lnTo>
                <a:cubicBezTo>
                  <a:pt x="3906223" y="3946276"/>
                  <a:pt x="3915997" y="3956050"/>
                  <a:pt x="3928053" y="3956050"/>
                </a:cubicBezTo>
                <a:lnTo>
                  <a:pt x="3976077" y="3956050"/>
                </a:lnTo>
                <a:cubicBezTo>
                  <a:pt x="3988133" y="3956050"/>
                  <a:pt x="3997907" y="3946276"/>
                  <a:pt x="3997907" y="3934220"/>
                </a:cubicBezTo>
                <a:lnTo>
                  <a:pt x="3997907" y="3796898"/>
                </a:lnTo>
                <a:cubicBezTo>
                  <a:pt x="3997907" y="3784842"/>
                  <a:pt x="3988133" y="3775068"/>
                  <a:pt x="3976077" y="3775068"/>
                </a:cubicBezTo>
                <a:close/>
                <a:moveTo>
                  <a:pt x="3768288" y="3746500"/>
                </a:moveTo>
                <a:cubicBezTo>
                  <a:pt x="3757015" y="3746500"/>
                  <a:pt x="3747877" y="3755638"/>
                  <a:pt x="3747877" y="3766911"/>
                </a:cubicBezTo>
                <a:lnTo>
                  <a:pt x="3747877" y="3904683"/>
                </a:lnTo>
                <a:cubicBezTo>
                  <a:pt x="3747877" y="3915956"/>
                  <a:pt x="3757015" y="3925094"/>
                  <a:pt x="3768288" y="3925094"/>
                </a:cubicBezTo>
                <a:lnTo>
                  <a:pt x="3813190" y="3925094"/>
                </a:lnTo>
                <a:cubicBezTo>
                  <a:pt x="3824463" y="3925094"/>
                  <a:pt x="3833601" y="3915956"/>
                  <a:pt x="3833601" y="3904683"/>
                </a:cubicBezTo>
                <a:lnTo>
                  <a:pt x="3833601" y="3766911"/>
                </a:lnTo>
                <a:cubicBezTo>
                  <a:pt x="3833601" y="3755638"/>
                  <a:pt x="3824463" y="3746500"/>
                  <a:pt x="3813190" y="3746500"/>
                </a:cubicBezTo>
                <a:close/>
                <a:moveTo>
                  <a:pt x="3618269" y="3717925"/>
                </a:moveTo>
                <a:cubicBezTo>
                  <a:pt x="3606996" y="3717925"/>
                  <a:pt x="3597858" y="3727063"/>
                  <a:pt x="3597858" y="3738336"/>
                </a:cubicBezTo>
                <a:lnTo>
                  <a:pt x="3597858" y="3876108"/>
                </a:lnTo>
                <a:cubicBezTo>
                  <a:pt x="3597858" y="3887381"/>
                  <a:pt x="3606996" y="3896519"/>
                  <a:pt x="3618269" y="3896519"/>
                </a:cubicBezTo>
                <a:lnTo>
                  <a:pt x="3663171" y="3896519"/>
                </a:lnTo>
                <a:cubicBezTo>
                  <a:pt x="3674444" y="3896519"/>
                  <a:pt x="3683582" y="3887381"/>
                  <a:pt x="3683582" y="3876108"/>
                </a:cubicBezTo>
                <a:lnTo>
                  <a:pt x="3683582" y="3738336"/>
                </a:lnTo>
                <a:cubicBezTo>
                  <a:pt x="3683582" y="3727063"/>
                  <a:pt x="3674444" y="3717925"/>
                  <a:pt x="3663171" y="3717925"/>
                </a:cubicBezTo>
                <a:close/>
                <a:moveTo>
                  <a:pt x="3473125" y="3689350"/>
                </a:moveTo>
                <a:cubicBezTo>
                  <a:pt x="3463105" y="3689350"/>
                  <a:pt x="3454982" y="3697473"/>
                  <a:pt x="3454982" y="3707493"/>
                </a:cubicBezTo>
                <a:lnTo>
                  <a:pt x="3454982" y="3833131"/>
                </a:lnTo>
                <a:cubicBezTo>
                  <a:pt x="3454982" y="3843151"/>
                  <a:pt x="3463105" y="3851274"/>
                  <a:pt x="3473125" y="3851274"/>
                </a:cubicBezTo>
                <a:lnTo>
                  <a:pt x="3513039" y="3851274"/>
                </a:lnTo>
                <a:cubicBezTo>
                  <a:pt x="3523059" y="3851274"/>
                  <a:pt x="3531182" y="3843151"/>
                  <a:pt x="3531182" y="3833131"/>
                </a:cubicBezTo>
                <a:lnTo>
                  <a:pt x="3531182" y="3707493"/>
                </a:lnTo>
                <a:cubicBezTo>
                  <a:pt x="3531182" y="3697473"/>
                  <a:pt x="3523059" y="3689350"/>
                  <a:pt x="3513039" y="3689350"/>
                </a:cubicBezTo>
                <a:close/>
                <a:moveTo>
                  <a:pt x="3317890" y="3663156"/>
                </a:moveTo>
                <a:cubicBezTo>
                  <a:pt x="3309435" y="3663156"/>
                  <a:pt x="3302581" y="3670010"/>
                  <a:pt x="3302581" y="3678465"/>
                </a:cubicBezTo>
                <a:lnTo>
                  <a:pt x="3302581" y="3809771"/>
                </a:lnTo>
                <a:cubicBezTo>
                  <a:pt x="3302581" y="3818226"/>
                  <a:pt x="3309435" y="3825080"/>
                  <a:pt x="3317890" y="3825080"/>
                </a:cubicBezTo>
                <a:lnTo>
                  <a:pt x="3351567" y="3825080"/>
                </a:lnTo>
                <a:cubicBezTo>
                  <a:pt x="3360022" y="3825080"/>
                  <a:pt x="3366876" y="3818226"/>
                  <a:pt x="3366876" y="3809771"/>
                </a:cubicBezTo>
                <a:lnTo>
                  <a:pt x="3366876" y="3678465"/>
                </a:lnTo>
                <a:cubicBezTo>
                  <a:pt x="3366876" y="3670010"/>
                  <a:pt x="3360022" y="3663156"/>
                  <a:pt x="3351567" y="3663156"/>
                </a:cubicBezTo>
                <a:close/>
                <a:moveTo>
                  <a:pt x="3209032" y="3644102"/>
                </a:moveTo>
                <a:cubicBezTo>
                  <a:pt x="3201518" y="3644102"/>
                  <a:pt x="3195426" y="3650194"/>
                  <a:pt x="3195426" y="3657708"/>
                </a:cubicBezTo>
                <a:lnTo>
                  <a:pt x="3195426" y="3780513"/>
                </a:lnTo>
                <a:cubicBezTo>
                  <a:pt x="3195426" y="3788027"/>
                  <a:pt x="3201518" y="3794119"/>
                  <a:pt x="3209032" y="3794119"/>
                </a:cubicBezTo>
                <a:lnTo>
                  <a:pt x="3238966" y="3794119"/>
                </a:lnTo>
                <a:cubicBezTo>
                  <a:pt x="3246480" y="3794119"/>
                  <a:pt x="3252572" y="3788027"/>
                  <a:pt x="3252572" y="3780513"/>
                </a:cubicBezTo>
                <a:lnTo>
                  <a:pt x="3252572" y="3657708"/>
                </a:lnTo>
                <a:cubicBezTo>
                  <a:pt x="3252572" y="3650194"/>
                  <a:pt x="3246480" y="3644102"/>
                  <a:pt x="3238966" y="3644102"/>
                </a:cubicBezTo>
                <a:close/>
                <a:moveTo>
                  <a:pt x="3082826" y="3613145"/>
                </a:moveTo>
                <a:cubicBezTo>
                  <a:pt x="3075312" y="3613145"/>
                  <a:pt x="3069220" y="3619237"/>
                  <a:pt x="3069220" y="3626751"/>
                </a:cubicBezTo>
                <a:lnTo>
                  <a:pt x="3069220" y="3761461"/>
                </a:lnTo>
                <a:cubicBezTo>
                  <a:pt x="3069220" y="3768975"/>
                  <a:pt x="3075312" y="3775067"/>
                  <a:pt x="3082826" y="3775067"/>
                </a:cubicBezTo>
                <a:lnTo>
                  <a:pt x="3112760" y="3775067"/>
                </a:lnTo>
                <a:cubicBezTo>
                  <a:pt x="3120274" y="3775067"/>
                  <a:pt x="3126366" y="3768975"/>
                  <a:pt x="3126366" y="3761461"/>
                </a:cubicBezTo>
                <a:lnTo>
                  <a:pt x="3126366" y="3626751"/>
                </a:lnTo>
                <a:cubicBezTo>
                  <a:pt x="3126366" y="3619237"/>
                  <a:pt x="3120274" y="3613145"/>
                  <a:pt x="3112760" y="3613145"/>
                </a:cubicBezTo>
                <a:close/>
                <a:moveTo>
                  <a:pt x="2956620" y="3598858"/>
                </a:moveTo>
                <a:cubicBezTo>
                  <a:pt x="2949106" y="3598858"/>
                  <a:pt x="2943014" y="3604950"/>
                  <a:pt x="2943014" y="3612464"/>
                </a:cubicBezTo>
                <a:lnTo>
                  <a:pt x="2943014" y="3747174"/>
                </a:lnTo>
                <a:cubicBezTo>
                  <a:pt x="2943014" y="3754688"/>
                  <a:pt x="2949106" y="3760780"/>
                  <a:pt x="2956620" y="3760780"/>
                </a:cubicBezTo>
                <a:lnTo>
                  <a:pt x="2986554" y="3760780"/>
                </a:lnTo>
                <a:cubicBezTo>
                  <a:pt x="2994068" y="3760780"/>
                  <a:pt x="3000160" y="3754688"/>
                  <a:pt x="3000160" y="3747174"/>
                </a:cubicBezTo>
                <a:lnTo>
                  <a:pt x="3000160" y="3612464"/>
                </a:lnTo>
                <a:cubicBezTo>
                  <a:pt x="3000160" y="3604950"/>
                  <a:pt x="2994068" y="3598858"/>
                  <a:pt x="2986554" y="3598858"/>
                </a:cubicBezTo>
                <a:close/>
                <a:moveTo>
                  <a:pt x="2834817" y="3567902"/>
                </a:moveTo>
                <a:cubicBezTo>
                  <a:pt x="2828805" y="3567902"/>
                  <a:pt x="2823931" y="3572776"/>
                  <a:pt x="2823931" y="3578788"/>
                </a:cubicBezTo>
                <a:lnTo>
                  <a:pt x="2823931" y="3718938"/>
                </a:lnTo>
                <a:cubicBezTo>
                  <a:pt x="2823931" y="3724950"/>
                  <a:pt x="2828805" y="3729824"/>
                  <a:pt x="2834817" y="3729824"/>
                </a:cubicBezTo>
                <a:lnTo>
                  <a:pt x="2858764" y="3729824"/>
                </a:lnTo>
                <a:cubicBezTo>
                  <a:pt x="2864776" y="3729824"/>
                  <a:pt x="2869650" y="3724950"/>
                  <a:pt x="2869650" y="3718938"/>
                </a:cubicBezTo>
                <a:lnTo>
                  <a:pt x="2869650" y="3578788"/>
                </a:lnTo>
                <a:cubicBezTo>
                  <a:pt x="2869650" y="3572776"/>
                  <a:pt x="2864776" y="3567902"/>
                  <a:pt x="2858764" y="3567902"/>
                </a:cubicBezTo>
                <a:close/>
                <a:moveTo>
                  <a:pt x="2715754" y="3536946"/>
                </a:moveTo>
                <a:cubicBezTo>
                  <a:pt x="2709742" y="3536946"/>
                  <a:pt x="2704868" y="3541820"/>
                  <a:pt x="2704868" y="3547832"/>
                </a:cubicBezTo>
                <a:lnTo>
                  <a:pt x="2704868" y="3687982"/>
                </a:lnTo>
                <a:cubicBezTo>
                  <a:pt x="2704868" y="3693994"/>
                  <a:pt x="2709742" y="3698868"/>
                  <a:pt x="2715754" y="3698868"/>
                </a:cubicBezTo>
                <a:lnTo>
                  <a:pt x="2739701" y="3698868"/>
                </a:lnTo>
                <a:cubicBezTo>
                  <a:pt x="2745713" y="3698868"/>
                  <a:pt x="2750587" y="3693994"/>
                  <a:pt x="2750587" y="3687982"/>
                </a:cubicBezTo>
                <a:lnTo>
                  <a:pt x="2750587" y="3547832"/>
                </a:lnTo>
                <a:cubicBezTo>
                  <a:pt x="2750587" y="3541820"/>
                  <a:pt x="2745713" y="3536946"/>
                  <a:pt x="2739701" y="3536946"/>
                </a:cubicBezTo>
                <a:close/>
                <a:moveTo>
                  <a:pt x="2589548" y="3517896"/>
                </a:moveTo>
                <a:cubicBezTo>
                  <a:pt x="2583536" y="3517896"/>
                  <a:pt x="2578662" y="3522770"/>
                  <a:pt x="2578662" y="3528782"/>
                </a:cubicBezTo>
                <a:lnTo>
                  <a:pt x="2578662" y="3668932"/>
                </a:lnTo>
                <a:cubicBezTo>
                  <a:pt x="2578662" y="3674944"/>
                  <a:pt x="2583536" y="3679818"/>
                  <a:pt x="2589548" y="3679818"/>
                </a:cubicBezTo>
                <a:lnTo>
                  <a:pt x="2613495" y="3679818"/>
                </a:lnTo>
                <a:cubicBezTo>
                  <a:pt x="2619507" y="3679818"/>
                  <a:pt x="2624381" y="3674944"/>
                  <a:pt x="2624381" y="3668932"/>
                </a:cubicBezTo>
                <a:lnTo>
                  <a:pt x="2624381" y="3528782"/>
                </a:lnTo>
                <a:cubicBezTo>
                  <a:pt x="2624381" y="3522770"/>
                  <a:pt x="2619507" y="3517896"/>
                  <a:pt x="2613495" y="3517896"/>
                </a:cubicBezTo>
                <a:close/>
                <a:moveTo>
                  <a:pt x="2460961" y="3496465"/>
                </a:moveTo>
                <a:cubicBezTo>
                  <a:pt x="2454949" y="3496465"/>
                  <a:pt x="2450075" y="3501339"/>
                  <a:pt x="2450075" y="3507351"/>
                </a:cubicBezTo>
                <a:lnTo>
                  <a:pt x="2450075" y="3647501"/>
                </a:lnTo>
                <a:cubicBezTo>
                  <a:pt x="2450075" y="3653513"/>
                  <a:pt x="2454949" y="3658387"/>
                  <a:pt x="2460961" y="3658387"/>
                </a:cubicBezTo>
                <a:lnTo>
                  <a:pt x="2484908" y="3658387"/>
                </a:lnTo>
                <a:cubicBezTo>
                  <a:pt x="2490920" y="3658387"/>
                  <a:pt x="2495794" y="3653513"/>
                  <a:pt x="2495794" y="3647501"/>
                </a:cubicBezTo>
                <a:lnTo>
                  <a:pt x="2495794" y="3507351"/>
                </a:lnTo>
                <a:cubicBezTo>
                  <a:pt x="2495794" y="3501339"/>
                  <a:pt x="2490920" y="3496465"/>
                  <a:pt x="2484908" y="3496465"/>
                </a:cubicBezTo>
                <a:close/>
                <a:moveTo>
                  <a:pt x="2339517" y="3479794"/>
                </a:moveTo>
                <a:cubicBezTo>
                  <a:pt x="2333505" y="3479794"/>
                  <a:pt x="2328631" y="3484668"/>
                  <a:pt x="2328631" y="3490680"/>
                </a:cubicBezTo>
                <a:lnTo>
                  <a:pt x="2328631" y="3623693"/>
                </a:lnTo>
                <a:cubicBezTo>
                  <a:pt x="2328631" y="3629705"/>
                  <a:pt x="2333505" y="3634579"/>
                  <a:pt x="2339517" y="3634579"/>
                </a:cubicBezTo>
                <a:lnTo>
                  <a:pt x="2363464" y="3634579"/>
                </a:lnTo>
                <a:cubicBezTo>
                  <a:pt x="2369476" y="3634579"/>
                  <a:pt x="2374350" y="3629705"/>
                  <a:pt x="2374350" y="3623693"/>
                </a:cubicBezTo>
                <a:lnTo>
                  <a:pt x="2374350" y="3490680"/>
                </a:lnTo>
                <a:cubicBezTo>
                  <a:pt x="2374350" y="3484668"/>
                  <a:pt x="2369476" y="3479794"/>
                  <a:pt x="2363464" y="3479794"/>
                </a:cubicBezTo>
                <a:close/>
                <a:moveTo>
                  <a:pt x="2215692" y="3451219"/>
                </a:moveTo>
                <a:cubicBezTo>
                  <a:pt x="2209680" y="3451219"/>
                  <a:pt x="2204806" y="3456093"/>
                  <a:pt x="2204806" y="3462105"/>
                </a:cubicBezTo>
                <a:lnTo>
                  <a:pt x="2204806" y="3595118"/>
                </a:lnTo>
                <a:cubicBezTo>
                  <a:pt x="2204806" y="3601130"/>
                  <a:pt x="2209680" y="3606004"/>
                  <a:pt x="2215692" y="3606004"/>
                </a:cubicBezTo>
                <a:lnTo>
                  <a:pt x="2239639" y="3606004"/>
                </a:lnTo>
                <a:cubicBezTo>
                  <a:pt x="2245651" y="3606004"/>
                  <a:pt x="2250525" y="3601130"/>
                  <a:pt x="2250525" y="3595118"/>
                </a:cubicBezTo>
                <a:lnTo>
                  <a:pt x="2250525" y="3462105"/>
                </a:lnTo>
                <a:cubicBezTo>
                  <a:pt x="2250525" y="3456093"/>
                  <a:pt x="2245651" y="3451219"/>
                  <a:pt x="2239639" y="3451219"/>
                </a:cubicBezTo>
                <a:close/>
                <a:moveTo>
                  <a:pt x="2108536" y="3432169"/>
                </a:moveTo>
                <a:cubicBezTo>
                  <a:pt x="2102524" y="3432169"/>
                  <a:pt x="2097650" y="3437043"/>
                  <a:pt x="2097650" y="3443055"/>
                </a:cubicBezTo>
                <a:lnTo>
                  <a:pt x="2097650" y="3576068"/>
                </a:lnTo>
                <a:cubicBezTo>
                  <a:pt x="2097650" y="3582080"/>
                  <a:pt x="2102524" y="3586954"/>
                  <a:pt x="2108536" y="3586954"/>
                </a:cubicBezTo>
                <a:lnTo>
                  <a:pt x="2132483" y="3586954"/>
                </a:lnTo>
                <a:cubicBezTo>
                  <a:pt x="2138495" y="3586954"/>
                  <a:pt x="2143369" y="3582080"/>
                  <a:pt x="2143369" y="3576068"/>
                </a:cubicBezTo>
                <a:lnTo>
                  <a:pt x="2143369" y="3443055"/>
                </a:lnTo>
                <a:cubicBezTo>
                  <a:pt x="2143369" y="3437043"/>
                  <a:pt x="2138495" y="3432169"/>
                  <a:pt x="2132483" y="3432169"/>
                </a:cubicBezTo>
                <a:close/>
                <a:moveTo>
                  <a:pt x="1965660" y="3422645"/>
                </a:moveTo>
                <a:cubicBezTo>
                  <a:pt x="1959648" y="3422645"/>
                  <a:pt x="1954774" y="3427519"/>
                  <a:pt x="1954774" y="3433531"/>
                </a:cubicBezTo>
                <a:lnTo>
                  <a:pt x="1954774" y="3545115"/>
                </a:lnTo>
                <a:cubicBezTo>
                  <a:pt x="1954774" y="3551127"/>
                  <a:pt x="1959648" y="3556001"/>
                  <a:pt x="1965660" y="3556001"/>
                </a:cubicBezTo>
                <a:lnTo>
                  <a:pt x="1989607" y="3556001"/>
                </a:lnTo>
                <a:cubicBezTo>
                  <a:pt x="1995619" y="3556001"/>
                  <a:pt x="2000493" y="3551127"/>
                  <a:pt x="2000493" y="3545115"/>
                </a:cubicBezTo>
                <a:lnTo>
                  <a:pt x="2000493" y="3433531"/>
                </a:lnTo>
                <a:cubicBezTo>
                  <a:pt x="2000493" y="3427519"/>
                  <a:pt x="1995619" y="3422645"/>
                  <a:pt x="1989607" y="3422645"/>
                </a:cubicBezTo>
                <a:close/>
                <a:moveTo>
                  <a:pt x="1841833" y="3408358"/>
                </a:moveTo>
                <a:cubicBezTo>
                  <a:pt x="1835821" y="3408358"/>
                  <a:pt x="1830947" y="3413232"/>
                  <a:pt x="1830947" y="3419244"/>
                </a:cubicBezTo>
                <a:lnTo>
                  <a:pt x="1830947" y="3521302"/>
                </a:lnTo>
                <a:cubicBezTo>
                  <a:pt x="1830947" y="3527314"/>
                  <a:pt x="1835821" y="3532188"/>
                  <a:pt x="1841833" y="3532188"/>
                </a:cubicBezTo>
                <a:lnTo>
                  <a:pt x="1865780" y="3532188"/>
                </a:lnTo>
                <a:cubicBezTo>
                  <a:pt x="1871792" y="3532188"/>
                  <a:pt x="1876666" y="3527314"/>
                  <a:pt x="1876666" y="3521302"/>
                </a:cubicBezTo>
                <a:lnTo>
                  <a:pt x="1876666" y="3419244"/>
                </a:lnTo>
                <a:cubicBezTo>
                  <a:pt x="1876666" y="3413232"/>
                  <a:pt x="1871792" y="3408358"/>
                  <a:pt x="1865780" y="3408358"/>
                </a:cubicBezTo>
                <a:close/>
                <a:moveTo>
                  <a:pt x="1708482" y="3391689"/>
                </a:moveTo>
                <a:cubicBezTo>
                  <a:pt x="1702470" y="3391689"/>
                  <a:pt x="1697596" y="3396563"/>
                  <a:pt x="1697596" y="3402575"/>
                </a:cubicBezTo>
                <a:lnTo>
                  <a:pt x="1697596" y="3504633"/>
                </a:lnTo>
                <a:cubicBezTo>
                  <a:pt x="1697596" y="3510645"/>
                  <a:pt x="1702470" y="3515519"/>
                  <a:pt x="1708482" y="3515519"/>
                </a:cubicBezTo>
                <a:lnTo>
                  <a:pt x="1732429" y="3515519"/>
                </a:lnTo>
                <a:cubicBezTo>
                  <a:pt x="1738441" y="3515519"/>
                  <a:pt x="1743315" y="3510645"/>
                  <a:pt x="1743315" y="3504633"/>
                </a:cubicBezTo>
                <a:lnTo>
                  <a:pt x="1743315" y="3402575"/>
                </a:lnTo>
                <a:cubicBezTo>
                  <a:pt x="1743315" y="3396563"/>
                  <a:pt x="1738441" y="3391689"/>
                  <a:pt x="1732429" y="3391689"/>
                </a:cubicBezTo>
                <a:close/>
                <a:moveTo>
                  <a:pt x="1567989" y="3372639"/>
                </a:moveTo>
                <a:cubicBezTo>
                  <a:pt x="1561977" y="3372639"/>
                  <a:pt x="1557103" y="3377513"/>
                  <a:pt x="1557103" y="3383525"/>
                </a:cubicBezTo>
                <a:lnTo>
                  <a:pt x="1557103" y="3485583"/>
                </a:lnTo>
                <a:cubicBezTo>
                  <a:pt x="1557103" y="3491595"/>
                  <a:pt x="1561977" y="3496469"/>
                  <a:pt x="1567989" y="3496469"/>
                </a:cubicBezTo>
                <a:lnTo>
                  <a:pt x="1591936" y="3496469"/>
                </a:lnTo>
                <a:cubicBezTo>
                  <a:pt x="1597948" y="3496469"/>
                  <a:pt x="1602822" y="3491595"/>
                  <a:pt x="1602822" y="3485583"/>
                </a:cubicBezTo>
                <a:lnTo>
                  <a:pt x="1602822" y="3383525"/>
                </a:lnTo>
                <a:cubicBezTo>
                  <a:pt x="1602822" y="3377513"/>
                  <a:pt x="1597948" y="3372639"/>
                  <a:pt x="1591936" y="3372639"/>
                </a:cubicBezTo>
                <a:close/>
                <a:moveTo>
                  <a:pt x="1429877" y="3358351"/>
                </a:moveTo>
                <a:cubicBezTo>
                  <a:pt x="1423865" y="3358351"/>
                  <a:pt x="1418991" y="3363225"/>
                  <a:pt x="1418991" y="3369237"/>
                </a:cubicBezTo>
                <a:lnTo>
                  <a:pt x="1418991" y="3471295"/>
                </a:lnTo>
                <a:cubicBezTo>
                  <a:pt x="1418991" y="3477307"/>
                  <a:pt x="1423865" y="3482181"/>
                  <a:pt x="1429877" y="3482181"/>
                </a:cubicBezTo>
                <a:lnTo>
                  <a:pt x="1453824" y="3482181"/>
                </a:lnTo>
                <a:cubicBezTo>
                  <a:pt x="1459836" y="3482181"/>
                  <a:pt x="1464710" y="3477307"/>
                  <a:pt x="1464710" y="3471295"/>
                </a:cubicBezTo>
                <a:lnTo>
                  <a:pt x="1464710" y="3369237"/>
                </a:lnTo>
                <a:cubicBezTo>
                  <a:pt x="1464710" y="3363225"/>
                  <a:pt x="1459836" y="3358351"/>
                  <a:pt x="1453824" y="3358351"/>
                </a:cubicBezTo>
                <a:close/>
                <a:moveTo>
                  <a:pt x="1298909" y="3344064"/>
                </a:moveTo>
                <a:cubicBezTo>
                  <a:pt x="1292897" y="3344064"/>
                  <a:pt x="1288023" y="3348938"/>
                  <a:pt x="1288023" y="3354950"/>
                </a:cubicBezTo>
                <a:lnTo>
                  <a:pt x="1288023" y="3457008"/>
                </a:lnTo>
                <a:cubicBezTo>
                  <a:pt x="1288023" y="3463020"/>
                  <a:pt x="1292897" y="3467894"/>
                  <a:pt x="1298909" y="3467894"/>
                </a:cubicBezTo>
                <a:lnTo>
                  <a:pt x="1322856" y="3467894"/>
                </a:lnTo>
                <a:cubicBezTo>
                  <a:pt x="1328868" y="3467894"/>
                  <a:pt x="1333742" y="3463020"/>
                  <a:pt x="1333742" y="3457008"/>
                </a:cubicBezTo>
                <a:lnTo>
                  <a:pt x="1333742" y="3354950"/>
                </a:lnTo>
                <a:cubicBezTo>
                  <a:pt x="1333742" y="3348938"/>
                  <a:pt x="1328868" y="3344064"/>
                  <a:pt x="1322856" y="3344064"/>
                </a:cubicBezTo>
                <a:close/>
                <a:moveTo>
                  <a:pt x="1165559" y="3329776"/>
                </a:moveTo>
                <a:cubicBezTo>
                  <a:pt x="1159547" y="3329776"/>
                  <a:pt x="1154673" y="3334650"/>
                  <a:pt x="1154673" y="3340662"/>
                </a:cubicBezTo>
                <a:lnTo>
                  <a:pt x="1154673" y="3442720"/>
                </a:lnTo>
                <a:cubicBezTo>
                  <a:pt x="1154673" y="3448732"/>
                  <a:pt x="1159547" y="3453606"/>
                  <a:pt x="1165559" y="3453606"/>
                </a:cubicBezTo>
                <a:lnTo>
                  <a:pt x="1189506" y="3453606"/>
                </a:lnTo>
                <a:cubicBezTo>
                  <a:pt x="1195518" y="3453606"/>
                  <a:pt x="1200392" y="3448732"/>
                  <a:pt x="1200392" y="3442720"/>
                </a:cubicBezTo>
                <a:lnTo>
                  <a:pt x="1200392" y="3340662"/>
                </a:lnTo>
                <a:cubicBezTo>
                  <a:pt x="1200392" y="3334650"/>
                  <a:pt x="1195518" y="3329776"/>
                  <a:pt x="1189506" y="3329776"/>
                </a:cubicBezTo>
                <a:close/>
                <a:moveTo>
                  <a:pt x="901238" y="3325018"/>
                </a:moveTo>
                <a:cubicBezTo>
                  <a:pt x="895226" y="3325018"/>
                  <a:pt x="890352" y="3329892"/>
                  <a:pt x="890352" y="3335904"/>
                </a:cubicBezTo>
                <a:lnTo>
                  <a:pt x="890352" y="3421287"/>
                </a:lnTo>
                <a:cubicBezTo>
                  <a:pt x="890352" y="3427299"/>
                  <a:pt x="895226" y="3432173"/>
                  <a:pt x="901238" y="3432173"/>
                </a:cubicBezTo>
                <a:lnTo>
                  <a:pt x="925185" y="3432173"/>
                </a:lnTo>
                <a:cubicBezTo>
                  <a:pt x="931197" y="3432173"/>
                  <a:pt x="936071" y="3427299"/>
                  <a:pt x="936071" y="3421287"/>
                </a:cubicBezTo>
                <a:lnTo>
                  <a:pt x="936071" y="3335904"/>
                </a:lnTo>
                <a:cubicBezTo>
                  <a:pt x="936071" y="3329892"/>
                  <a:pt x="931197" y="3325018"/>
                  <a:pt x="925185" y="3325018"/>
                </a:cubicBezTo>
                <a:close/>
                <a:moveTo>
                  <a:pt x="1029826" y="3317874"/>
                </a:moveTo>
                <a:cubicBezTo>
                  <a:pt x="1023814" y="3317874"/>
                  <a:pt x="1018940" y="3322748"/>
                  <a:pt x="1018940" y="3328760"/>
                </a:cubicBezTo>
                <a:lnTo>
                  <a:pt x="1018940" y="3414143"/>
                </a:lnTo>
                <a:cubicBezTo>
                  <a:pt x="1018940" y="3420155"/>
                  <a:pt x="1023814" y="3425029"/>
                  <a:pt x="1029826" y="3425029"/>
                </a:cubicBezTo>
                <a:lnTo>
                  <a:pt x="1053773" y="3425029"/>
                </a:lnTo>
                <a:cubicBezTo>
                  <a:pt x="1059785" y="3425029"/>
                  <a:pt x="1064659" y="3420155"/>
                  <a:pt x="1064659" y="3414143"/>
                </a:cubicBezTo>
                <a:lnTo>
                  <a:pt x="1064659" y="3328760"/>
                </a:lnTo>
                <a:cubicBezTo>
                  <a:pt x="1064659" y="3322748"/>
                  <a:pt x="1059785" y="3317874"/>
                  <a:pt x="1053773" y="3317874"/>
                </a:cubicBezTo>
                <a:close/>
                <a:moveTo>
                  <a:pt x="748838" y="3303586"/>
                </a:moveTo>
                <a:cubicBezTo>
                  <a:pt x="742826" y="3303586"/>
                  <a:pt x="737952" y="3308460"/>
                  <a:pt x="737952" y="3314472"/>
                </a:cubicBezTo>
                <a:lnTo>
                  <a:pt x="737952" y="3399855"/>
                </a:lnTo>
                <a:cubicBezTo>
                  <a:pt x="737952" y="3405867"/>
                  <a:pt x="742826" y="3410741"/>
                  <a:pt x="748838" y="3410741"/>
                </a:cubicBezTo>
                <a:lnTo>
                  <a:pt x="772785" y="3410741"/>
                </a:lnTo>
                <a:cubicBezTo>
                  <a:pt x="778797" y="3410741"/>
                  <a:pt x="783671" y="3405867"/>
                  <a:pt x="783671" y="3399855"/>
                </a:cubicBezTo>
                <a:lnTo>
                  <a:pt x="783671" y="3314472"/>
                </a:lnTo>
                <a:cubicBezTo>
                  <a:pt x="783671" y="3308460"/>
                  <a:pt x="778797" y="3303586"/>
                  <a:pt x="772785" y="3303586"/>
                </a:cubicBezTo>
                <a:close/>
                <a:moveTo>
                  <a:pt x="603582" y="3284536"/>
                </a:moveTo>
                <a:cubicBezTo>
                  <a:pt x="597570" y="3284536"/>
                  <a:pt x="592696" y="3289410"/>
                  <a:pt x="592696" y="3295422"/>
                </a:cubicBezTo>
                <a:lnTo>
                  <a:pt x="592696" y="3380805"/>
                </a:lnTo>
                <a:cubicBezTo>
                  <a:pt x="592696" y="3386817"/>
                  <a:pt x="597570" y="3391691"/>
                  <a:pt x="603582" y="3391691"/>
                </a:cubicBezTo>
                <a:lnTo>
                  <a:pt x="627529" y="3391691"/>
                </a:lnTo>
                <a:cubicBezTo>
                  <a:pt x="633541" y="3391691"/>
                  <a:pt x="638415" y="3386817"/>
                  <a:pt x="638415" y="3380805"/>
                </a:cubicBezTo>
                <a:lnTo>
                  <a:pt x="638415" y="3295422"/>
                </a:lnTo>
                <a:cubicBezTo>
                  <a:pt x="638415" y="3289410"/>
                  <a:pt x="633541" y="3284536"/>
                  <a:pt x="627529" y="3284536"/>
                </a:cubicBezTo>
                <a:close/>
                <a:moveTo>
                  <a:pt x="446420" y="3277392"/>
                </a:moveTo>
                <a:cubicBezTo>
                  <a:pt x="440408" y="3277392"/>
                  <a:pt x="435534" y="3282266"/>
                  <a:pt x="435534" y="3288278"/>
                </a:cubicBezTo>
                <a:lnTo>
                  <a:pt x="435534" y="3373661"/>
                </a:lnTo>
                <a:cubicBezTo>
                  <a:pt x="435534" y="3379673"/>
                  <a:pt x="440408" y="3384547"/>
                  <a:pt x="446420" y="3384547"/>
                </a:cubicBezTo>
                <a:lnTo>
                  <a:pt x="470367" y="3384547"/>
                </a:lnTo>
                <a:cubicBezTo>
                  <a:pt x="476379" y="3384547"/>
                  <a:pt x="481253" y="3379673"/>
                  <a:pt x="481253" y="3373661"/>
                </a:cubicBezTo>
                <a:lnTo>
                  <a:pt x="481253" y="3288278"/>
                </a:lnTo>
                <a:cubicBezTo>
                  <a:pt x="481253" y="3282266"/>
                  <a:pt x="476379" y="3277392"/>
                  <a:pt x="470367" y="3277392"/>
                </a:cubicBezTo>
                <a:close/>
                <a:moveTo>
                  <a:pt x="305926" y="3263104"/>
                </a:moveTo>
                <a:cubicBezTo>
                  <a:pt x="299914" y="3263104"/>
                  <a:pt x="295040" y="3267978"/>
                  <a:pt x="295040" y="3273990"/>
                </a:cubicBezTo>
                <a:lnTo>
                  <a:pt x="295040" y="3359373"/>
                </a:lnTo>
                <a:cubicBezTo>
                  <a:pt x="295040" y="3365385"/>
                  <a:pt x="299914" y="3370259"/>
                  <a:pt x="305926" y="3370259"/>
                </a:cubicBezTo>
                <a:lnTo>
                  <a:pt x="329873" y="3370259"/>
                </a:lnTo>
                <a:cubicBezTo>
                  <a:pt x="335885" y="3370259"/>
                  <a:pt x="340759" y="3365385"/>
                  <a:pt x="340759" y="3359373"/>
                </a:cubicBezTo>
                <a:lnTo>
                  <a:pt x="340759" y="3273990"/>
                </a:lnTo>
                <a:cubicBezTo>
                  <a:pt x="340759" y="3267978"/>
                  <a:pt x="335885" y="3263104"/>
                  <a:pt x="329873" y="3263104"/>
                </a:cubicBezTo>
                <a:close/>
                <a:moveTo>
                  <a:pt x="158288" y="3255961"/>
                </a:moveTo>
                <a:cubicBezTo>
                  <a:pt x="152276" y="3255961"/>
                  <a:pt x="147402" y="3260835"/>
                  <a:pt x="147402" y="3266847"/>
                </a:cubicBezTo>
                <a:lnTo>
                  <a:pt x="147402" y="3352230"/>
                </a:lnTo>
                <a:cubicBezTo>
                  <a:pt x="147402" y="3358242"/>
                  <a:pt x="152276" y="3363116"/>
                  <a:pt x="158288" y="3363116"/>
                </a:cubicBezTo>
                <a:lnTo>
                  <a:pt x="182235" y="3363116"/>
                </a:lnTo>
                <a:cubicBezTo>
                  <a:pt x="188247" y="3363116"/>
                  <a:pt x="193121" y="3358242"/>
                  <a:pt x="193121" y="3352230"/>
                </a:cubicBezTo>
                <a:lnTo>
                  <a:pt x="193121" y="3266847"/>
                </a:lnTo>
                <a:cubicBezTo>
                  <a:pt x="193121" y="3260835"/>
                  <a:pt x="188247" y="3255961"/>
                  <a:pt x="182235" y="3255961"/>
                </a:cubicBezTo>
                <a:close/>
                <a:moveTo>
                  <a:pt x="13032" y="3253580"/>
                </a:moveTo>
                <a:cubicBezTo>
                  <a:pt x="7020" y="3253580"/>
                  <a:pt x="2146" y="3258454"/>
                  <a:pt x="2146" y="3264466"/>
                </a:cubicBezTo>
                <a:lnTo>
                  <a:pt x="2146" y="3349849"/>
                </a:lnTo>
                <a:cubicBezTo>
                  <a:pt x="2146" y="3355861"/>
                  <a:pt x="7020" y="3360735"/>
                  <a:pt x="13032" y="3360735"/>
                </a:cubicBezTo>
                <a:lnTo>
                  <a:pt x="36979" y="3360735"/>
                </a:lnTo>
                <a:cubicBezTo>
                  <a:pt x="42991" y="3360735"/>
                  <a:pt x="47865" y="3355861"/>
                  <a:pt x="47865" y="3349849"/>
                </a:cubicBezTo>
                <a:lnTo>
                  <a:pt x="47865" y="3264466"/>
                </a:lnTo>
                <a:cubicBezTo>
                  <a:pt x="47865" y="3258454"/>
                  <a:pt x="42991" y="3253580"/>
                  <a:pt x="36979" y="3253580"/>
                </a:cubicBezTo>
                <a:close/>
                <a:moveTo>
                  <a:pt x="37046" y="1858393"/>
                </a:moveTo>
                <a:cubicBezTo>
                  <a:pt x="32838" y="1858393"/>
                  <a:pt x="29426" y="1861805"/>
                  <a:pt x="29426" y="1866013"/>
                </a:cubicBezTo>
                <a:lnTo>
                  <a:pt x="29426" y="1959615"/>
                </a:lnTo>
                <a:cubicBezTo>
                  <a:pt x="29427" y="1963823"/>
                  <a:pt x="32839" y="1967235"/>
                  <a:pt x="37046" y="1967235"/>
                </a:cubicBezTo>
                <a:lnTo>
                  <a:pt x="67525" y="1967235"/>
                </a:lnTo>
                <a:cubicBezTo>
                  <a:pt x="71733" y="1967235"/>
                  <a:pt x="75145" y="1963823"/>
                  <a:pt x="75145" y="1959615"/>
                </a:cubicBezTo>
                <a:lnTo>
                  <a:pt x="75145" y="1866013"/>
                </a:lnTo>
                <a:cubicBezTo>
                  <a:pt x="75144" y="1861805"/>
                  <a:pt x="71732" y="1858393"/>
                  <a:pt x="67525" y="1858393"/>
                </a:cubicBezTo>
                <a:close/>
                <a:moveTo>
                  <a:pt x="187064" y="1839343"/>
                </a:moveTo>
                <a:cubicBezTo>
                  <a:pt x="182856" y="1839343"/>
                  <a:pt x="179444" y="1842755"/>
                  <a:pt x="179444" y="1846963"/>
                </a:cubicBezTo>
                <a:lnTo>
                  <a:pt x="179444" y="1940565"/>
                </a:lnTo>
                <a:cubicBezTo>
                  <a:pt x="179444" y="1944773"/>
                  <a:pt x="182856" y="1948185"/>
                  <a:pt x="187064" y="1948185"/>
                </a:cubicBezTo>
                <a:lnTo>
                  <a:pt x="217543" y="1948185"/>
                </a:lnTo>
                <a:cubicBezTo>
                  <a:pt x="221751" y="1948185"/>
                  <a:pt x="225163" y="1944773"/>
                  <a:pt x="225163" y="1940565"/>
                </a:cubicBezTo>
                <a:lnTo>
                  <a:pt x="225163" y="1846963"/>
                </a:lnTo>
                <a:cubicBezTo>
                  <a:pt x="225161" y="1842755"/>
                  <a:pt x="221750" y="1839343"/>
                  <a:pt x="217543" y="1839343"/>
                </a:cubicBezTo>
                <a:close/>
                <a:moveTo>
                  <a:pt x="329938" y="1813149"/>
                </a:moveTo>
                <a:cubicBezTo>
                  <a:pt x="325730" y="1813149"/>
                  <a:pt x="322318" y="1816561"/>
                  <a:pt x="322318" y="1820769"/>
                </a:cubicBezTo>
                <a:lnTo>
                  <a:pt x="322318" y="1926749"/>
                </a:lnTo>
                <a:cubicBezTo>
                  <a:pt x="322319" y="1930957"/>
                  <a:pt x="325730" y="1934369"/>
                  <a:pt x="329938" y="1934369"/>
                </a:cubicBezTo>
                <a:lnTo>
                  <a:pt x="360417" y="1934369"/>
                </a:lnTo>
                <a:cubicBezTo>
                  <a:pt x="364625" y="1934369"/>
                  <a:pt x="368037" y="1930957"/>
                  <a:pt x="368037" y="1926749"/>
                </a:cubicBezTo>
                <a:lnTo>
                  <a:pt x="368037" y="1820769"/>
                </a:lnTo>
                <a:cubicBezTo>
                  <a:pt x="368037" y="1816561"/>
                  <a:pt x="364625" y="1813149"/>
                  <a:pt x="360417" y="1813149"/>
                </a:cubicBezTo>
                <a:close/>
                <a:moveTo>
                  <a:pt x="475194" y="1794099"/>
                </a:moveTo>
                <a:cubicBezTo>
                  <a:pt x="470986" y="1794099"/>
                  <a:pt x="467574" y="1797511"/>
                  <a:pt x="467574" y="1801719"/>
                </a:cubicBezTo>
                <a:lnTo>
                  <a:pt x="467574" y="1907699"/>
                </a:lnTo>
                <a:cubicBezTo>
                  <a:pt x="467574" y="1911907"/>
                  <a:pt x="470986" y="1915319"/>
                  <a:pt x="475194" y="1915319"/>
                </a:cubicBezTo>
                <a:lnTo>
                  <a:pt x="505673" y="1915319"/>
                </a:lnTo>
                <a:cubicBezTo>
                  <a:pt x="509881" y="1915319"/>
                  <a:pt x="513293" y="1911907"/>
                  <a:pt x="513293" y="1907699"/>
                </a:cubicBezTo>
                <a:lnTo>
                  <a:pt x="513293" y="1801719"/>
                </a:lnTo>
                <a:cubicBezTo>
                  <a:pt x="513293" y="1797511"/>
                  <a:pt x="509881" y="1794099"/>
                  <a:pt x="505673" y="1794099"/>
                </a:cubicBezTo>
                <a:close/>
                <a:moveTo>
                  <a:pt x="625213" y="1775049"/>
                </a:moveTo>
                <a:cubicBezTo>
                  <a:pt x="621005" y="1775049"/>
                  <a:pt x="617593" y="1778461"/>
                  <a:pt x="617593" y="1782669"/>
                </a:cubicBezTo>
                <a:lnTo>
                  <a:pt x="617593" y="1888649"/>
                </a:lnTo>
                <a:cubicBezTo>
                  <a:pt x="617593" y="1892857"/>
                  <a:pt x="621005" y="1896269"/>
                  <a:pt x="625213" y="1896269"/>
                </a:cubicBezTo>
                <a:lnTo>
                  <a:pt x="655692" y="1896269"/>
                </a:lnTo>
                <a:cubicBezTo>
                  <a:pt x="659900" y="1896269"/>
                  <a:pt x="663312" y="1892857"/>
                  <a:pt x="663312" y="1888649"/>
                </a:cubicBezTo>
                <a:lnTo>
                  <a:pt x="663312" y="1782669"/>
                </a:lnTo>
                <a:cubicBezTo>
                  <a:pt x="663311" y="1778461"/>
                  <a:pt x="659899" y="1775049"/>
                  <a:pt x="655692" y="1775049"/>
                </a:cubicBezTo>
                <a:close/>
                <a:moveTo>
                  <a:pt x="772850" y="1755999"/>
                </a:moveTo>
                <a:cubicBezTo>
                  <a:pt x="768642" y="1755999"/>
                  <a:pt x="765230" y="1759411"/>
                  <a:pt x="765230" y="1763619"/>
                </a:cubicBezTo>
                <a:lnTo>
                  <a:pt x="765230" y="1869599"/>
                </a:lnTo>
                <a:cubicBezTo>
                  <a:pt x="765230" y="1873807"/>
                  <a:pt x="768642" y="1877219"/>
                  <a:pt x="772850" y="1877219"/>
                </a:cubicBezTo>
                <a:lnTo>
                  <a:pt x="803329" y="1877219"/>
                </a:lnTo>
                <a:cubicBezTo>
                  <a:pt x="807537" y="1877219"/>
                  <a:pt x="810949" y="1873807"/>
                  <a:pt x="810949" y="1869599"/>
                </a:cubicBezTo>
                <a:lnTo>
                  <a:pt x="810949" y="1763619"/>
                </a:lnTo>
                <a:cubicBezTo>
                  <a:pt x="810947" y="1759411"/>
                  <a:pt x="807537" y="1755999"/>
                  <a:pt x="803329" y="1755999"/>
                </a:cubicBezTo>
                <a:close/>
                <a:moveTo>
                  <a:pt x="920488" y="1736949"/>
                </a:moveTo>
                <a:cubicBezTo>
                  <a:pt x="916280" y="1736949"/>
                  <a:pt x="912868" y="1740361"/>
                  <a:pt x="912868" y="1744569"/>
                </a:cubicBezTo>
                <a:lnTo>
                  <a:pt x="912868" y="1850549"/>
                </a:lnTo>
                <a:cubicBezTo>
                  <a:pt x="912868" y="1854757"/>
                  <a:pt x="916280" y="1858169"/>
                  <a:pt x="920488" y="1858169"/>
                </a:cubicBezTo>
                <a:lnTo>
                  <a:pt x="950967" y="1858169"/>
                </a:lnTo>
                <a:cubicBezTo>
                  <a:pt x="955175" y="1858169"/>
                  <a:pt x="958587" y="1854757"/>
                  <a:pt x="958587" y="1850549"/>
                </a:cubicBezTo>
                <a:lnTo>
                  <a:pt x="958587" y="1744569"/>
                </a:lnTo>
                <a:cubicBezTo>
                  <a:pt x="958587" y="1740361"/>
                  <a:pt x="955175" y="1736949"/>
                  <a:pt x="950967" y="1736949"/>
                </a:cubicBezTo>
                <a:close/>
                <a:moveTo>
                  <a:pt x="1053838" y="1722662"/>
                </a:moveTo>
                <a:cubicBezTo>
                  <a:pt x="1049630" y="1722662"/>
                  <a:pt x="1046218" y="1726074"/>
                  <a:pt x="1046218" y="1730282"/>
                </a:cubicBezTo>
                <a:lnTo>
                  <a:pt x="1046218" y="1836262"/>
                </a:lnTo>
                <a:cubicBezTo>
                  <a:pt x="1046218" y="1840470"/>
                  <a:pt x="1049630" y="1843882"/>
                  <a:pt x="1053838" y="1843882"/>
                </a:cubicBezTo>
                <a:lnTo>
                  <a:pt x="1084317" y="1843882"/>
                </a:lnTo>
                <a:cubicBezTo>
                  <a:pt x="1088525" y="1843882"/>
                  <a:pt x="1091937" y="1840470"/>
                  <a:pt x="1091937" y="1836262"/>
                </a:cubicBezTo>
                <a:lnTo>
                  <a:pt x="1091937" y="1730282"/>
                </a:lnTo>
                <a:cubicBezTo>
                  <a:pt x="1091937" y="1726074"/>
                  <a:pt x="1088525" y="1722662"/>
                  <a:pt x="1084317" y="1722662"/>
                </a:cubicBezTo>
                <a:close/>
                <a:moveTo>
                  <a:pt x="1189570" y="1710755"/>
                </a:moveTo>
                <a:cubicBezTo>
                  <a:pt x="1185362" y="1710755"/>
                  <a:pt x="1181950" y="1714167"/>
                  <a:pt x="1181950" y="1718375"/>
                </a:cubicBezTo>
                <a:lnTo>
                  <a:pt x="1181950" y="1824355"/>
                </a:lnTo>
                <a:cubicBezTo>
                  <a:pt x="1181950" y="1828563"/>
                  <a:pt x="1185362" y="1831975"/>
                  <a:pt x="1189570" y="1831975"/>
                </a:cubicBezTo>
                <a:lnTo>
                  <a:pt x="1220049" y="1831975"/>
                </a:lnTo>
                <a:cubicBezTo>
                  <a:pt x="1224257" y="1831975"/>
                  <a:pt x="1227669" y="1828563"/>
                  <a:pt x="1227669" y="1824355"/>
                </a:cubicBezTo>
                <a:lnTo>
                  <a:pt x="1227669" y="1718375"/>
                </a:lnTo>
                <a:cubicBezTo>
                  <a:pt x="1227669" y="1714167"/>
                  <a:pt x="1224257" y="1710755"/>
                  <a:pt x="1220049" y="1710755"/>
                </a:cubicBezTo>
                <a:close/>
                <a:moveTo>
                  <a:pt x="1322919" y="1682180"/>
                </a:moveTo>
                <a:cubicBezTo>
                  <a:pt x="1318711" y="1682180"/>
                  <a:pt x="1315299" y="1685592"/>
                  <a:pt x="1315299" y="1689800"/>
                </a:cubicBezTo>
                <a:lnTo>
                  <a:pt x="1315299" y="1795780"/>
                </a:lnTo>
                <a:cubicBezTo>
                  <a:pt x="1315299" y="1799988"/>
                  <a:pt x="1318711" y="1803400"/>
                  <a:pt x="1322919" y="1803400"/>
                </a:cubicBezTo>
                <a:lnTo>
                  <a:pt x="1353398" y="1803400"/>
                </a:lnTo>
                <a:cubicBezTo>
                  <a:pt x="1357606" y="1803400"/>
                  <a:pt x="1361018" y="1799988"/>
                  <a:pt x="1361018" y="1795780"/>
                </a:cubicBezTo>
                <a:lnTo>
                  <a:pt x="1361018" y="1689800"/>
                </a:lnTo>
                <a:cubicBezTo>
                  <a:pt x="1361018" y="1685592"/>
                  <a:pt x="1357606" y="1682180"/>
                  <a:pt x="1353398" y="1682180"/>
                </a:cubicBezTo>
                <a:close/>
                <a:moveTo>
                  <a:pt x="1458650" y="1648842"/>
                </a:moveTo>
                <a:cubicBezTo>
                  <a:pt x="1454442" y="1648842"/>
                  <a:pt x="1451030" y="1652254"/>
                  <a:pt x="1451030" y="1656462"/>
                </a:cubicBezTo>
                <a:lnTo>
                  <a:pt x="1451030" y="1788636"/>
                </a:lnTo>
                <a:cubicBezTo>
                  <a:pt x="1451030" y="1792844"/>
                  <a:pt x="1454442" y="1796256"/>
                  <a:pt x="1458650" y="1796256"/>
                </a:cubicBezTo>
                <a:lnTo>
                  <a:pt x="1489129" y="1796256"/>
                </a:lnTo>
                <a:cubicBezTo>
                  <a:pt x="1493337" y="1796256"/>
                  <a:pt x="1496749" y="1792844"/>
                  <a:pt x="1496749" y="1788636"/>
                </a:cubicBezTo>
                <a:lnTo>
                  <a:pt x="1496749" y="1656462"/>
                </a:lnTo>
                <a:cubicBezTo>
                  <a:pt x="1496749" y="1652254"/>
                  <a:pt x="1493337" y="1648842"/>
                  <a:pt x="1489129" y="1648842"/>
                </a:cubicBezTo>
                <a:close/>
                <a:moveTo>
                  <a:pt x="1584856" y="1617886"/>
                </a:moveTo>
                <a:cubicBezTo>
                  <a:pt x="1580648" y="1617886"/>
                  <a:pt x="1577236" y="1621298"/>
                  <a:pt x="1577236" y="1625506"/>
                </a:cubicBezTo>
                <a:lnTo>
                  <a:pt x="1577236" y="1757680"/>
                </a:lnTo>
                <a:cubicBezTo>
                  <a:pt x="1577236" y="1761888"/>
                  <a:pt x="1580648" y="1765300"/>
                  <a:pt x="1584856" y="1765300"/>
                </a:cubicBezTo>
                <a:lnTo>
                  <a:pt x="1615335" y="1765300"/>
                </a:lnTo>
                <a:cubicBezTo>
                  <a:pt x="1619543" y="1765300"/>
                  <a:pt x="1622955" y="1761888"/>
                  <a:pt x="1622955" y="1757680"/>
                </a:cubicBezTo>
                <a:lnTo>
                  <a:pt x="1622955" y="1625506"/>
                </a:lnTo>
                <a:cubicBezTo>
                  <a:pt x="1622955" y="1621298"/>
                  <a:pt x="1619543" y="1617886"/>
                  <a:pt x="1615335" y="1617886"/>
                </a:cubicBezTo>
                <a:close/>
                <a:moveTo>
                  <a:pt x="1720586" y="1584547"/>
                </a:moveTo>
                <a:cubicBezTo>
                  <a:pt x="1716378" y="1584547"/>
                  <a:pt x="1712966" y="1587959"/>
                  <a:pt x="1712966" y="1592167"/>
                </a:cubicBezTo>
                <a:lnTo>
                  <a:pt x="1712966" y="1743392"/>
                </a:lnTo>
                <a:cubicBezTo>
                  <a:pt x="1712966" y="1747600"/>
                  <a:pt x="1716378" y="1751012"/>
                  <a:pt x="1720586" y="1751012"/>
                </a:cubicBezTo>
                <a:lnTo>
                  <a:pt x="1751065" y="1751012"/>
                </a:lnTo>
                <a:cubicBezTo>
                  <a:pt x="1755273" y="1751012"/>
                  <a:pt x="1758685" y="1747600"/>
                  <a:pt x="1758685" y="1743392"/>
                </a:cubicBezTo>
                <a:lnTo>
                  <a:pt x="1758685" y="1592167"/>
                </a:lnTo>
                <a:cubicBezTo>
                  <a:pt x="1758685" y="1587959"/>
                  <a:pt x="1755273" y="1584547"/>
                  <a:pt x="1751065" y="1584547"/>
                </a:cubicBezTo>
                <a:close/>
                <a:moveTo>
                  <a:pt x="1851555" y="1553591"/>
                </a:moveTo>
                <a:cubicBezTo>
                  <a:pt x="1847347" y="1553591"/>
                  <a:pt x="1843935" y="1557003"/>
                  <a:pt x="1843935" y="1561211"/>
                </a:cubicBezTo>
                <a:lnTo>
                  <a:pt x="1843935" y="1712436"/>
                </a:lnTo>
                <a:cubicBezTo>
                  <a:pt x="1843935" y="1716644"/>
                  <a:pt x="1847347" y="1720056"/>
                  <a:pt x="1851555" y="1720056"/>
                </a:cubicBezTo>
                <a:lnTo>
                  <a:pt x="1882034" y="1720056"/>
                </a:lnTo>
                <a:cubicBezTo>
                  <a:pt x="1886242" y="1720056"/>
                  <a:pt x="1889654" y="1716644"/>
                  <a:pt x="1889654" y="1712436"/>
                </a:cubicBezTo>
                <a:lnTo>
                  <a:pt x="1889654" y="1561211"/>
                </a:lnTo>
                <a:cubicBezTo>
                  <a:pt x="1889654" y="1557003"/>
                  <a:pt x="1886242" y="1553591"/>
                  <a:pt x="1882034" y="1553591"/>
                </a:cubicBezTo>
                <a:close/>
                <a:moveTo>
                  <a:pt x="1984905" y="1532160"/>
                </a:moveTo>
                <a:cubicBezTo>
                  <a:pt x="1980697" y="1532160"/>
                  <a:pt x="1977285" y="1535572"/>
                  <a:pt x="1977285" y="1539780"/>
                </a:cubicBezTo>
                <a:lnTo>
                  <a:pt x="1977285" y="1691005"/>
                </a:lnTo>
                <a:cubicBezTo>
                  <a:pt x="1977285" y="1695213"/>
                  <a:pt x="1980697" y="1698625"/>
                  <a:pt x="1984905" y="1698625"/>
                </a:cubicBezTo>
                <a:lnTo>
                  <a:pt x="2015384" y="1698625"/>
                </a:lnTo>
                <a:cubicBezTo>
                  <a:pt x="2019592" y="1698625"/>
                  <a:pt x="2023004" y="1695213"/>
                  <a:pt x="2023004" y="1691005"/>
                </a:cubicBezTo>
                <a:lnTo>
                  <a:pt x="2023004" y="1539780"/>
                </a:lnTo>
                <a:cubicBezTo>
                  <a:pt x="2023004" y="1535572"/>
                  <a:pt x="2019592" y="1532160"/>
                  <a:pt x="2015384" y="1532160"/>
                </a:cubicBezTo>
                <a:close/>
                <a:moveTo>
                  <a:pt x="2118255" y="1508348"/>
                </a:moveTo>
                <a:cubicBezTo>
                  <a:pt x="2114047" y="1508348"/>
                  <a:pt x="2110635" y="1511760"/>
                  <a:pt x="2110635" y="1515968"/>
                </a:cubicBezTo>
                <a:lnTo>
                  <a:pt x="2110635" y="1667193"/>
                </a:lnTo>
                <a:cubicBezTo>
                  <a:pt x="2110635" y="1671401"/>
                  <a:pt x="2114047" y="1674813"/>
                  <a:pt x="2118255" y="1674813"/>
                </a:cubicBezTo>
                <a:lnTo>
                  <a:pt x="2148734" y="1674813"/>
                </a:lnTo>
                <a:cubicBezTo>
                  <a:pt x="2152942" y="1674813"/>
                  <a:pt x="2156354" y="1671401"/>
                  <a:pt x="2156354" y="1667193"/>
                </a:cubicBezTo>
                <a:lnTo>
                  <a:pt x="2156354" y="1515968"/>
                </a:lnTo>
                <a:cubicBezTo>
                  <a:pt x="2156354" y="1511760"/>
                  <a:pt x="2152942" y="1508348"/>
                  <a:pt x="2148734" y="1508348"/>
                </a:cubicBezTo>
                <a:close/>
                <a:moveTo>
                  <a:pt x="2220649" y="1489298"/>
                </a:moveTo>
                <a:cubicBezTo>
                  <a:pt x="2216441" y="1489298"/>
                  <a:pt x="2213029" y="1492710"/>
                  <a:pt x="2213029" y="1496918"/>
                </a:cubicBezTo>
                <a:lnTo>
                  <a:pt x="2213029" y="1648143"/>
                </a:lnTo>
                <a:cubicBezTo>
                  <a:pt x="2213029" y="1652351"/>
                  <a:pt x="2216441" y="1655763"/>
                  <a:pt x="2220649" y="1655763"/>
                </a:cubicBezTo>
                <a:lnTo>
                  <a:pt x="2251128" y="1655763"/>
                </a:lnTo>
                <a:cubicBezTo>
                  <a:pt x="2255336" y="1655763"/>
                  <a:pt x="2258748" y="1652351"/>
                  <a:pt x="2258748" y="1648143"/>
                </a:cubicBezTo>
                <a:lnTo>
                  <a:pt x="2258748" y="1496918"/>
                </a:lnTo>
                <a:cubicBezTo>
                  <a:pt x="2258748" y="1492710"/>
                  <a:pt x="2255336" y="1489298"/>
                  <a:pt x="2251128" y="1489298"/>
                </a:cubicBezTo>
                <a:close/>
                <a:moveTo>
                  <a:pt x="2339711" y="1463104"/>
                </a:moveTo>
                <a:cubicBezTo>
                  <a:pt x="2335503" y="1463104"/>
                  <a:pt x="2332091" y="1466516"/>
                  <a:pt x="2332091" y="1470724"/>
                </a:cubicBezTo>
                <a:lnTo>
                  <a:pt x="2332091" y="1621949"/>
                </a:lnTo>
                <a:cubicBezTo>
                  <a:pt x="2332091" y="1626157"/>
                  <a:pt x="2335503" y="1629569"/>
                  <a:pt x="2339711" y="1629569"/>
                </a:cubicBezTo>
                <a:lnTo>
                  <a:pt x="2370190" y="1629569"/>
                </a:lnTo>
                <a:cubicBezTo>
                  <a:pt x="2374398" y="1629569"/>
                  <a:pt x="2377810" y="1626157"/>
                  <a:pt x="2377810" y="1621949"/>
                </a:cubicBezTo>
                <a:lnTo>
                  <a:pt x="2377810" y="1470724"/>
                </a:lnTo>
                <a:cubicBezTo>
                  <a:pt x="2377810" y="1466516"/>
                  <a:pt x="2374398" y="1463104"/>
                  <a:pt x="2370190" y="1463104"/>
                </a:cubicBezTo>
                <a:close/>
                <a:moveTo>
                  <a:pt x="2461155" y="1429766"/>
                </a:moveTo>
                <a:cubicBezTo>
                  <a:pt x="2456947" y="1429766"/>
                  <a:pt x="2453535" y="1433178"/>
                  <a:pt x="2453535" y="1437386"/>
                </a:cubicBezTo>
                <a:lnTo>
                  <a:pt x="2453535" y="1588611"/>
                </a:lnTo>
                <a:cubicBezTo>
                  <a:pt x="2453535" y="1592819"/>
                  <a:pt x="2456947" y="1596231"/>
                  <a:pt x="2461155" y="1596231"/>
                </a:cubicBezTo>
                <a:lnTo>
                  <a:pt x="2491634" y="1596231"/>
                </a:lnTo>
                <a:cubicBezTo>
                  <a:pt x="2495842" y="1596231"/>
                  <a:pt x="2499254" y="1592819"/>
                  <a:pt x="2499254" y="1588611"/>
                </a:cubicBezTo>
                <a:lnTo>
                  <a:pt x="2499254" y="1437386"/>
                </a:lnTo>
                <a:cubicBezTo>
                  <a:pt x="2499254" y="1433178"/>
                  <a:pt x="2495842" y="1429766"/>
                  <a:pt x="2491634" y="1429766"/>
                </a:cubicBezTo>
                <a:close/>
                <a:moveTo>
                  <a:pt x="2587361" y="1410716"/>
                </a:moveTo>
                <a:cubicBezTo>
                  <a:pt x="2583153" y="1410716"/>
                  <a:pt x="2579741" y="1414128"/>
                  <a:pt x="2579741" y="1418336"/>
                </a:cubicBezTo>
                <a:lnTo>
                  <a:pt x="2579741" y="1569561"/>
                </a:lnTo>
                <a:cubicBezTo>
                  <a:pt x="2579741" y="1573769"/>
                  <a:pt x="2583153" y="1577181"/>
                  <a:pt x="2587361" y="1577181"/>
                </a:cubicBezTo>
                <a:lnTo>
                  <a:pt x="2617840" y="1577181"/>
                </a:lnTo>
                <a:cubicBezTo>
                  <a:pt x="2622048" y="1577181"/>
                  <a:pt x="2625460" y="1573769"/>
                  <a:pt x="2625460" y="1569561"/>
                </a:cubicBezTo>
                <a:lnTo>
                  <a:pt x="2625460" y="1418336"/>
                </a:lnTo>
                <a:cubicBezTo>
                  <a:pt x="2625460" y="1414128"/>
                  <a:pt x="2622048" y="1410716"/>
                  <a:pt x="2617840" y="1410716"/>
                </a:cubicBezTo>
                <a:close/>
                <a:moveTo>
                  <a:pt x="2706424" y="1374997"/>
                </a:moveTo>
                <a:cubicBezTo>
                  <a:pt x="2702216" y="1374997"/>
                  <a:pt x="2698804" y="1378409"/>
                  <a:pt x="2698804" y="1382617"/>
                </a:cubicBezTo>
                <a:lnTo>
                  <a:pt x="2698804" y="1533842"/>
                </a:lnTo>
                <a:cubicBezTo>
                  <a:pt x="2698804" y="1538050"/>
                  <a:pt x="2702216" y="1541462"/>
                  <a:pt x="2706424" y="1541462"/>
                </a:cubicBezTo>
                <a:lnTo>
                  <a:pt x="2736903" y="1541462"/>
                </a:lnTo>
                <a:cubicBezTo>
                  <a:pt x="2741111" y="1541462"/>
                  <a:pt x="2744523" y="1538050"/>
                  <a:pt x="2744523" y="1533842"/>
                </a:cubicBezTo>
                <a:lnTo>
                  <a:pt x="2744523" y="1382617"/>
                </a:lnTo>
                <a:cubicBezTo>
                  <a:pt x="2744523" y="1378409"/>
                  <a:pt x="2741111" y="1374997"/>
                  <a:pt x="2736903" y="1374997"/>
                </a:cubicBezTo>
                <a:close/>
                <a:moveTo>
                  <a:pt x="2831893" y="1339750"/>
                </a:moveTo>
                <a:cubicBezTo>
                  <a:pt x="2827685" y="1339750"/>
                  <a:pt x="2824273" y="1343162"/>
                  <a:pt x="2824273" y="1347370"/>
                </a:cubicBezTo>
                <a:lnTo>
                  <a:pt x="2824273" y="1517173"/>
                </a:lnTo>
                <a:cubicBezTo>
                  <a:pt x="2824273" y="1521381"/>
                  <a:pt x="2827685" y="1524793"/>
                  <a:pt x="2831893" y="1524793"/>
                </a:cubicBezTo>
                <a:lnTo>
                  <a:pt x="2862372" y="1524793"/>
                </a:lnTo>
                <a:cubicBezTo>
                  <a:pt x="2866580" y="1524793"/>
                  <a:pt x="2869992" y="1521381"/>
                  <a:pt x="2869992" y="1517173"/>
                </a:cubicBezTo>
                <a:lnTo>
                  <a:pt x="2869992" y="1347370"/>
                </a:lnTo>
                <a:cubicBezTo>
                  <a:pt x="2869992" y="1343162"/>
                  <a:pt x="2866580" y="1339750"/>
                  <a:pt x="2862372" y="1339750"/>
                </a:cubicBezTo>
                <a:close/>
                <a:moveTo>
                  <a:pt x="2960481" y="1308794"/>
                </a:moveTo>
                <a:cubicBezTo>
                  <a:pt x="2956273" y="1308794"/>
                  <a:pt x="2952861" y="1312206"/>
                  <a:pt x="2952861" y="1316414"/>
                </a:cubicBezTo>
                <a:lnTo>
                  <a:pt x="2952861" y="1486217"/>
                </a:lnTo>
                <a:cubicBezTo>
                  <a:pt x="2952861" y="1490425"/>
                  <a:pt x="2956273" y="1493837"/>
                  <a:pt x="2960481" y="1493837"/>
                </a:cubicBezTo>
                <a:lnTo>
                  <a:pt x="2990960" y="1493837"/>
                </a:lnTo>
                <a:cubicBezTo>
                  <a:pt x="2995168" y="1493837"/>
                  <a:pt x="2998580" y="1490425"/>
                  <a:pt x="2998580" y="1486217"/>
                </a:cubicBezTo>
                <a:lnTo>
                  <a:pt x="2998580" y="1316414"/>
                </a:lnTo>
                <a:cubicBezTo>
                  <a:pt x="2998580" y="1312206"/>
                  <a:pt x="2995168" y="1308794"/>
                  <a:pt x="2990960" y="1308794"/>
                </a:cubicBezTo>
                <a:close/>
                <a:moveTo>
                  <a:pt x="3084306" y="1284981"/>
                </a:moveTo>
                <a:cubicBezTo>
                  <a:pt x="3080098" y="1284981"/>
                  <a:pt x="3076686" y="1288393"/>
                  <a:pt x="3076686" y="1292601"/>
                </a:cubicBezTo>
                <a:lnTo>
                  <a:pt x="3076686" y="1462404"/>
                </a:lnTo>
                <a:cubicBezTo>
                  <a:pt x="3076686" y="1466612"/>
                  <a:pt x="3080098" y="1470024"/>
                  <a:pt x="3084306" y="1470024"/>
                </a:cubicBezTo>
                <a:lnTo>
                  <a:pt x="3114785" y="1470024"/>
                </a:lnTo>
                <a:cubicBezTo>
                  <a:pt x="3118993" y="1470024"/>
                  <a:pt x="3122405" y="1466612"/>
                  <a:pt x="3122405" y="1462404"/>
                </a:cubicBezTo>
                <a:lnTo>
                  <a:pt x="3122405" y="1292601"/>
                </a:lnTo>
                <a:cubicBezTo>
                  <a:pt x="3122405" y="1288393"/>
                  <a:pt x="3118993" y="1284981"/>
                  <a:pt x="3114785" y="1284981"/>
                </a:cubicBezTo>
                <a:close/>
                <a:moveTo>
                  <a:pt x="3205750" y="1256406"/>
                </a:moveTo>
                <a:cubicBezTo>
                  <a:pt x="3201542" y="1256406"/>
                  <a:pt x="3198130" y="1259818"/>
                  <a:pt x="3198130" y="1264026"/>
                </a:cubicBezTo>
                <a:lnTo>
                  <a:pt x="3198130" y="1433829"/>
                </a:lnTo>
                <a:cubicBezTo>
                  <a:pt x="3198130" y="1438037"/>
                  <a:pt x="3201542" y="1441449"/>
                  <a:pt x="3205750" y="1441449"/>
                </a:cubicBezTo>
                <a:lnTo>
                  <a:pt x="3236229" y="1441449"/>
                </a:lnTo>
                <a:cubicBezTo>
                  <a:pt x="3240437" y="1441449"/>
                  <a:pt x="3243849" y="1438037"/>
                  <a:pt x="3243849" y="1433829"/>
                </a:cubicBezTo>
                <a:lnTo>
                  <a:pt x="3243849" y="1264026"/>
                </a:lnTo>
                <a:cubicBezTo>
                  <a:pt x="3243849" y="1259818"/>
                  <a:pt x="3240437" y="1256406"/>
                  <a:pt x="3236229" y="1256406"/>
                </a:cubicBezTo>
                <a:close/>
                <a:moveTo>
                  <a:pt x="3329574" y="1215924"/>
                </a:moveTo>
                <a:cubicBezTo>
                  <a:pt x="3325366" y="1215924"/>
                  <a:pt x="3321954" y="1219336"/>
                  <a:pt x="3321954" y="1223544"/>
                </a:cubicBezTo>
                <a:lnTo>
                  <a:pt x="3321954" y="1414779"/>
                </a:lnTo>
                <a:cubicBezTo>
                  <a:pt x="3321954" y="1418987"/>
                  <a:pt x="3325366" y="1422399"/>
                  <a:pt x="3329574" y="1422399"/>
                </a:cubicBezTo>
                <a:lnTo>
                  <a:pt x="3360053" y="1422399"/>
                </a:lnTo>
                <a:cubicBezTo>
                  <a:pt x="3364261" y="1422399"/>
                  <a:pt x="3367673" y="1418987"/>
                  <a:pt x="3367673" y="1414779"/>
                </a:cubicBezTo>
                <a:lnTo>
                  <a:pt x="3367673" y="1223544"/>
                </a:lnTo>
                <a:cubicBezTo>
                  <a:pt x="3367673" y="1219336"/>
                  <a:pt x="3364261" y="1215924"/>
                  <a:pt x="3360053" y="1215924"/>
                </a:cubicBezTo>
                <a:close/>
                <a:moveTo>
                  <a:pt x="3493880" y="1170680"/>
                </a:moveTo>
                <a:cubicBezTo>
                  <a:pt x="3489672" y="1170680"/>
                  <a:pt x="3486260" y="1174092"/>
                  <a:pt x="3486260" y="1178300"/>
                </a:cubicBezTo>
                <a:lnTo>
                  <a:pt x="3486260" y="1369535"/>
                </a:lnTo>
                <a:cubicBezTo>
                  <a:pt x="3486260" y="1373743"/>
                  <a:pt x="3489672" y="1377155"/>
                  <a:pt x="3493880" y="1377155"/>
                </a:cubicBezTo>
                <a:lnTo>
                  <a:pt x="3524359" y="1377155"/>
                </a:lnTo>
                <a:cubicBezTo>
                  <a:pt x="3528567" y="1377155"/>
                  <a:pt x="3531979" y="1373743"/>
                  <a:pt x="3531979" y="1369535"/>
                </a:cubicBezTo>
                <a:lnTo>
                  <a:pt x="3531979" y="1178300"/>
                </a:lnTo>
                <a:cubicBezTo>
                  <a:pt x="3531979" y="1174092"/>
                  <a:pt x="3528567" y="1170680"/>
                  <a:pt x="3524359" y="1170680"/>
                </a:cubicBezTo>
                <a:close/>
                <a:moveTo>
                  <a:pt x="3629612" y="1132580"/>
                </a:moveTo>
                <a:cubicBezTo>
                  <a:pt x="3625404" y="1132580"/>
                  <a:pt x="3621992" y="1135992"/>
                  <a:pt x="3621992" y="1140200"/>
                </a:cubicBezTo>
                <a:lnTo>
                  <a:pt x="3621992" y="1331435"/>
                </a:lnTo>
                <a:cubicBezTo>
                  <a:pt x="3621992" y="1335643"/>
                  <a:pt x="3625404" y="1339055"/>
                  <a:pt x="3629612" y="1339055"/>
                </a:cubicBezTo>
                <a:lnTo>
                  <a:pt x="3660091" y="1339055"/>
                </a:lnTo>
                <a:cubicBezTo>
                  <a:pt x="3664299" y="1339055"/>
                  <a:pt x="3667711" y="1335643"/>
                  <a:pt x="3667711" y="1331435"/>
                </a:cubicBezTo>
                <a:lnTo>
                  <a:pt x="3667711" y="1140200"/>
                </a:lnTo>
                <a:cubicBezTo>
                  <a:pt x="3667711" y="1135992"/>
                  <a:pt x="3664299" y="1132580"/>
                  <a:pt x="3660091" y="1132580"/>
                </a:cubicBezTo>
                <a:close/>
                <a:moveTo>
                  <a:pt x="3776849" y="1089715"/>
                </a:moveTo>
                <a:cubicBezTo>
                  <a:pt x="3771369" y="1089715"/>
                  <a:pt x="3766927" y="1094157"/>
                  <a:pt x="3766927" y="1099637"/>
                </a:cubicBezTo>
                <a:lnTo>
                  <a:pt x="3766927" y="1300558"/>
                </a:lnTo>
                <a:cubicBezTo>
                  <a:pt x="3766927" y="1306038"/>
                  <a:pt x="3771369" y="1310480"/>
                  <a:pt x="3776849" y="1310480"/>
                </a:cubicBezTo>
                <a:lnTo>
                  <a:pt x="3816535" y="1310480"/>
                </a:lnTo>
                <a:cubicBezTo>
                  <a:pt x="3822015" y="1310480"/>
                  <a:pt x="3826457" y="1306038"/>
                  <a:pt x="3826457" y="1300558"/>
                </a:cubicBezTo>
                <a:lnTo>
                  <a:pt x="3826457" y="1099637"/>
                </a:lnTo>
                <a:cubicBezTo>
                  <a:pt x="3826457" y="1094157"/>
                  <a:pt x="3822015" y="1089715"/>
                  <a:pt x="3816535" y="1089715"/>
                </a:cubicBezTo>
                <a:close/>
                <a:moveTo>
                  <a:pt x="3934011" y="1049234"/>
                </a:moveTo>
                <a:cubicBezTo>
                  <a:pt x="3928531" y="1049234"/>
                  <a:pt x="3924089" y="1053676"/>
                  <a:pt x="3924089" y="1059156"/>
                </a:cubicBezTo>
                <a:lnTo>
                  <a:pt x="3924089" y="1260077"/>
                </a:lnTo>
                <a:cubicBezTo>
                  <a:pt x="3924089" y="1265557"/>
                  <a:pt x="3928531" y="1269999"/>
                  <a:pt x="3934011" y="1269999"/>
                </a:cubicBezTo>
                <a:lnTo>
                  <a:pt x="3973697" y="1269999"/>
                </a:lnTo>
                <a:cubicBezTo>
                  <a:pt x="3979177" y="1269999"/>
                  <a:pt x="3983619" y="1265557"/>
                  <a:pt x="3983619" y="1260077"/>
                </a:cubicBezTo>
                <a:lnTo>
                  <a:pt x="3983619" y="1059156"/>
                </a:lnTo>
                <a:cubicBezTo>
                  <a:pt x="3983619" y="1053676"/>
                  <a:pt x="3979177" y="1049234"/>
                  <a:pt x="3973697" y="1049234"/>
                </a:cubicBezTo>
                <a:close/>
                <a:moveTo>
                  <a:pt x="4139592" y="989702"/>
                </a:moveTo>
                <a:cubicBezTo>
                  <a:pt x="4123153" y="989702"/>
                  <a:pt x="4109826" y="1003029"/>
                  <a:pt x="4109826" y="1019468"/>
                </a:cubicBezTo>
                <a:lnTo>
                  <a:pt x="4109826" y="1187846"/>
                </a:lnTo>
                <a:cubicBezTo>
                  <a:pt x="4109826" y="1204285"/>
                  <a:pt x="4123153" y="1217612"/>
                  <a:pt x="4139592" y="1217612"/>
                </a:cubicBezTo>
                <a:cubicBezTo>
                  <a:pt x="4156031" y="1217612"/>
                  <a:pt x="4169358" y="1204285"/>
                  <a:pt x="4169358" y="1187846"/>
                </a:cubicBezTo>
                <a:lnTo>
                  <a:pt x="4169358" y="1019468"/>
                </a:lnTo>
                <a:cubicBezTo>
                  <a:pt x="4169358" y="1003029"/>
                  <a:pt x="4156031" y="989702"/>
                  <a:pt x="4139592" y="989702"/>
                </a:cubicBezTo>
                <a:close/>
                <a:moveTo>
                  <a:pt x="4305086" y="939005"/>
                </a:moveTo>
                <a:cubicBezTo>
                  <a:pt x="4291934" y="939005"/>
                  <a:pt x="4281273" y="949666"/>
                  <a:pt x="4281273" y="962818"/>
                </a:cubicBezTo>
                <a:lnTo>
                  <a:pt x="4281273" y="1158079"/>
                </a:lnTo>
                <a:cubicBezTo>
                  <a:pt x="4281273" y="1171231"/>
                  <a:pt x="4291934" y="1181892"/>
                  <a:pt x="4305086" y="1181892"/>
                </a:cubicBezTo>
                <a:lnTo>
                  <a:pt x="4357473" y="1181892"/>
                </a:lnTo>
                <a:cubicBezTo>
                  <a:pt x="4370625" y="1181892"/>
                  <a:pt x="4381286" y="1171231"/>
                  <a:pt x="4381286" y="1158079"/>
                </a:cubicBezTo>
                <a:lnTo>
                  <a:pt x="4381286" y="962818"/>
                </a:lnTo>
                <a:cubicBezTo>
                  <a:pt x="4381286" y="949666"/>
                  <a:pt x="4370625" y="939005"/>
                  <a:pt x="4357473" y="939005"/>
                </a:cubicBezTo>
                <a:close/>
                <a:moveTo>
                  <a:pt x="4519399" y="896143"/>
                </a:moveTo>
                <a:cubicBezTo>
                  <a:pt x="4506247" y="896143"/>
                  <a:pt x="4495586" y="906804"/>
                  <a:pt x="4495586" y="919956"/>
                </a:cubicBezTo>
                <a:lnTo>
                  <a:pt x="4495586" y="1115217"/>
                </a:lnTo>
                <a:cubicBezTo>
                  <a:pt x="4495586" y="1128369"/>
                  <a:pt x="4506247" y="1139030"/>
                  <a:pt x="4519399" y="1139030"/>
                </a:cubicBezTo>
                <a:lnTo>
                  <a:pt x="4571786" y="1139030"/>
                </a:lnTo>
                <a:cubicBezTo>
                  <a:pt x="4584938" y="1139030"/>
                  <a:pt x="4595599" y="1128369"/>
                  <a:pt x="4595599" y="1115217"/>
                </a:cubicBezTo>
                <a:lnTo>
                  <a:pt x="4595599" y="919956"/>
                </a:lnTo>
                <a:cubicBezTo>
                  <a:pt x="4595599" y="906804"/>
                  <a:pt x="4584938" y="896143"/>
                  <a:pt x="4571786" y="896143"/>
                </a:cubicBezTo>
                <a:close/>
                <a:moveTo>
                  <a:pt x="4745164" y="853280"/>
                </a:moveTo>
                <a:cubicBezTo>
                  <a:pt x="4727002" y="853280"/>
                  <a:pt x="4712279" y="868003"/>
                  <a:pt x="4712279" y="886165"/>
                </a:cubicBezTo>
                <a:lnTo>
                  <a:pt x="4712279" y="1063282"/>
                </a:lnTo>
                <a:cubicBezTo>
                  <a:pt x="4712279" y="1081444"/>
                  <a:pt x="4727002" y="1096167"/>
                  <a:pt x="4745164" y="1096167"/>
                </a:cubicBezTo>
                <a:lnTo>
                  <a:pt x="4817509" y="1096167"/>
                </a:lnTo>
                <a:cubicBezTo>
                  <a:pt x="4835671" y="1096167"/>
                  <a:pt x="4850394" y="1081444"/>
                  <a:pt x="4850394" y="1063282"/>
                </a:cubicBezTo>
                <a:lnTo>
                  <a:pt x="4850394" y="886165"/>
                </a:lnTo>
                <a:cubicBezTo>
                  <a:pt x="4850394" y="868003"/>
                  <a:pt x="4835671" y="853280"/>
                  <a:pt x="4817509" y="853280"/>
                </a:cubicBezTo>
                <a:close/>
                <a:moveTo>
                  <a:pt x="4995194" y="793748"/>
                </a:moveTo>
                <a:cubicBezTo>
                  <a:pt x="4977032" y="793748"/>
                  <a:pt x="4962309" y="808471"/>
                  <a:pt x="4962309" y="826633"/>
                </a:cubicBezTo>
                <a:lnTo>
                  <a:pt x="4962309" y="1032327"/>
                </a:lnTo>
                <a:cubicBezTo>
                  <a:pt x="4962309" y="1050489"/>
                  <a:pt x="4977032" y="1065212"/>
                  <a:pt x="4995194" y="1065212"/>
                </a:cubicBezTo>
                <a:lnTo>
                  <a:pt x="5067539" y="1065212"/>
                </a:lnTo>
                <a:cubicBezTo>
                  <a:pt x="5085701" y="1065212"/>
                  <a:pt x="5100424" y="1050489"/>
                  <a:pt x="5100424" y="1032327"/>
                </a:cubicBezTo>
                <a:lnTo>
                  <a:pt x="5100424" y="826633"/>
                </a:lnTo>
                <a:cubicBezTo>
                  <a:pt x="5100424" y="808471"/>
                  <a:pt x="5085701" y="793748"/>
                  <a:pt x="5067539" y="793748"/>
                </a:cubicBezTo>
                <a:close/>
                <a:moveTo>
                  <a:pt x="5273799" y="743742"/>
                </a:moveTo>
                <a:cubicBezTo>
                  <a:pt x="5255637" y="743742"/>
                  <a:pt x="5240914" y="758465"/>
                  <a:pt x="5240914" y="776627"/>
                </a:cubicBezTo>
                <a:lnTo>
                  <a:pt x="5240914" y="1016349"/>
                </a:lnTo>
                <a:cubicBezTo>
                  <a:pt x="5240914" y="1034511"/>
                  <a:pt x="5255637" y="1049234"/>
                  <a:pt x="5273799" y="1049234"/>
                </a:cubicBezTo>
                <a:lnTo>
                  <a:pt x="5346144" y="1049234"/>
                </a:lnTo>
                <a:cubicBezTo>
                  <a:pt x="5364306" y="1049234"/>
                  <a:pt x="5379029" y="1034511"/>
                  <a:pt x="5379029" y="1016349"/>
                </a:cubicBezTo>
                <a:lnTo>
                  <a:pt x="5379029" y="776627"/>
                </a:lnTo>
                <a:cubicBezTo>
                  <a:pt x="5379029" y="758465"/>
                  <a:pt x="5364306" y="743742"/>
                  <a:pt x="5346144" y="743742"/>
                </a:cubicBezTo>
                <a:close/>
                <a:moveTo>
                  <a:pt x="5526211" y="698499"/>
                </a:moveTo>
                <a:cubicBezTo>
                  <a:pt x="5508049" y="698499"/>
                  <a:pt x="5493326" y="713222"/>
                  <a:pt x="5493326" y="731384"/>
                </a:cubicBezTo>
                <a:lnTo>
                  <a:pt x="5493326" y="971106"/>
                </a:lnTo>
                <a:cubicBezTo>
                  <a:pt x="5493326" y="989268"/>
                  <a:pt x="5508049" y="1003991"/>
                  <a:pt x="5526211" y="1003991"/>
                </a:cubicBezTo>
                <a:lnTo>
                  <a:pt x="5598556" y="1003991"/>
                </a:lnTo>
                <a:cubicBezTo>
                  <a:pt x="5616718" y="1003991"/>
                  <a:pt x="5631441" y="989268"/>
                  <a:pt x="5631441" y="971106"/>
                </a:cubicBezTo>
                <a:lnTo>
                  <a:pt x="5631441" y="731384"/>
                </a:lnTo>
                <a:cubicBezTo>
                  <a:pt x="5631441" y="713222"/>
                  <a:pt x="5616718" y="698499"/>
                  <a:pt x="5598556" y="698499"/>
                </a:cubicBezTo>
                <a:close/>
                <a:moveTo>
                  <a:pt x="5835774" y="660399"/>
                </a:moveTo>
                <a:cubicBezTo>
                  <a:pt x="5817612" y="660399"/>
                  <a:pt x="5802889" y="675122"/>
                  <a:pt x="5802889" y="693284"/>
                </a:cubicBezTo>
                <a:lnTo>
                  <a:pt x="5802889" y="933006"/>
                </a:lnTo>
                <a:cubicBezTo>
                  <a:pt x="5802889" y="951168"/>
                  <a:pt x="5817612" y="965891"/>
                  <a:pt x="5835774" y="965891"/>
                </a:cubicBezTo>
                <a:lnTo>
                  <a:pt x="5908119" y="965891"/>
                </a:lnTo>
                <a:cubicBezTo>
                  <a:pt x="5926281" y="965891"/>
                  <a:pt x="5941004" y="951168"/>
                  <a:pt x="5941004" y="933006"/>
                </a:cubicBezTo>
                <a:lnTo>
                  <a:pt x="5941004" y="693284"/>
                </a:lnTo>
                <a:cubicBezTo>
                  <a:pt x="5941004" y="675122"/>
                  <a:pt x="5926281" y="660399"/>
                  <a:pt x="5908119" y="660399"/>
                </a:cubicBezTo>
                <a:close/>
                <a:moveTo>
                  <a:pt x="6176292" y="617537"/>
                </a:moveTo>
                <a:cubicBezTo>
                  <a:pt x="6158130" y="617537"/>
                  <a:pt x="6143407" y="632260"/>
                  <a:pt x="6143407" y="650422"/>
                </a:cubicBezTo>
                <a:lnTo>
                  <a:pt x="6143407" y="890144"/>
                </a:lnTo>
                <a:cubicBezTo>
                  <a:pt x="6143407" y="908306"/>
                  <a:pt x="6158130" y="923029"/>
                  <a:pt x="6176292" y="923029"/>
                </a:cubicBezTo>
                <a:lnTo>
                  <a:pt x="6248637" y="923029"/>
                </a:lnTo>
                <a:cubicBezTo>
                  <a:pt x="6266799" y="923029"/>
                  <a:pt x="6281522" y="908306"/>
                  <a:pt x="6281522" y="890144"/>
                </a:cubicBezTo>
                <a:lnTo>
                  <a:pt x="6281522" y="650422"/>
                </a:lnTo>
                <a:cubicBezTo>
                  <a:pt x="6281522" y="632260"/>
                  <a:pt x="6266799" y="617537"/>
                  <a:pt x="6248637" y="617537"/>
                </a:cubicBezTo>
                <a:close/>
                <a:moveTo>
                  <a:pt x="6522481" y="567530"/>
                </a:moveTo>
                <a:cubicBezTo>
                  <a:pt x="6501187" y="567530"/>
                  <a:pt x="6483925" y="584792"/>
                  <a:pt x="6483925" y="606086"/>
                </a:cubicBezTo>
                <a:lnTo>
                  <a:pt x="6483925" y="864731"/>
                </a:lnTo>
                <a:cubicBezTo>
                  <a:pt x="6483925" y="886025"/>
                  <a:pt x="6501187" y="903287"/>
                  <a:pt x="6522481" y="903287"/>
                </a:cubicBezTo>
                <a:lnTo>
                  <a:pt x="6607301" y="903287"/>
                </a:lnTo>
                <a:cubicBezTo>
                  <a:pt x="6628595" y="903287"/>
                  <a:pt x="6645857" y="886025"/>
                  <a:pt x="6645857" y="864731"/>
                </a:cubicBezTo>
                <a:lnTo>
                  <a:pt x="6645857" y="606086"/>
                </a:lnTo>
                <a:cubicBezTo>
                  <a:pt x="6645857" y="584792"/>
                  <a:pt x="6628595" y="567530"/>
                  <a:pt x="6607301" y="567530"/>
                </a:cubicBezTo>
                <a:close/>
                <a:moveTo>
                  <a:pt x="9449524" y="565853"/>
                </a:moveTo>
                <a:lnTo>
                  <a:pt x="9455405" y="574674"/>
                </a:lnTo>
                <a:lnTo>
                  <a:pt x="9449548" y="574674"/>
                </a:lnTo>
                <a:close/>
                <a:moveTo>
                  <a:pt x="6915387" y="507999"/>
                </a:moveTo>
                <a:cubicBezTo>
                  <a:pt x="6894093" y="507999"/>
                  <a:pt x="6876831" y="525261"/>
                  <a:pt x="6876831" y="546555"/>
                </a:cubicBezTo>
                <a:lnTo>
                  <a:pt x="6876831" y="805200"/>
                </a:lnTo>
                <a:cubicBezTo>
                  <a:pt x="6876831" y="826494"/>
                  <a:pt x="6894093" y="843756"/>
                  <a:pt x="6915387" y="843756"/>
                </a:cubicBezTo>
                <a:lnTo>
                  <a:pt x="7000207" y="843756"/>
                </a:lnTo>
                <a:cubicBezTo>
                  <a:pt x="7021501" y="843756"/>
                  <a:pt x="7038763" y="826494"/>
                  <a:pt x="7038763" y="805200"/>
                </a:cubicBezTo>
                <a:lnTo>
                  <a:pt x="7038763" y="546555"/>
                </a:lnTo>
                <a:cubicBezTo>
                  <a:pt x="7038763" y="525261"/>
                  <a:pt x="7021501" y="507999"/>
                  <a:pt x="7000207" y="507999"/>
                </a:cubicBezTo>
                <a:close/>
                <a:moveTo>
                  <a:pt x="7332106" y="450849"/>
                </a:moveTo>
                <a:cubicBezTo>
                  <a:pt x="7310812" y="450849"/>
                  <a:pt x="7293550" y="468111"/>
                  <a:pt x="7293550" y="489405"/>
                </a:cubicBezTo>
                <a:lnTo>
                  <a:pt x="7293550" y="748050"/>
                </a:lnTo>
                <a:cubicBezTo>
                  <a:pt x="7293550" y="769344"/>
                  <a:pt x="7310812" y="786606"/>
                  <a:pt x="7332106" y="786606"/>
                </a:cubicBezTo>
                <a:lnTo>
                  <a:pt x="7416926" y="786606"/>
                </a:lnTo>
                <a:cubicBezTo>
                  <a:pt x="7438220" y="786606"/>
                  <a:pt x="7455482" y="769344"/>
                  <a:pt x="7455482" y="748050"/>
                </a:cubicBezTo>
                <a:lnTo>
                  <a:pt x="7455482" y="489405"/>
                </a:lnTo>
                <a:cubicBezTo>
                  <a:pt x="7455482" y="468111"/>
                  <a:pt x="7438220" y="450849"/>
                  <a:pt x="7416926" y="450849"/>
                </a:cubicBezTo>
                <a:close/>
                <a:moveTo>
                  <a:pt x="7779441" y="388935"/>
                </a:moveTo>
                <a:cubicBezTo>
                  <a:pt x="7754389" y="388935"/>
                  <a:pt x="7734081" y="409243"/>
                  <a:pt x="7734081" y="434295"/>
                </a:cubicBezTo>
                <a:lnTo>
                  <a:pt x="7734081" y="705527"/>
                </a:lnTo>
                <a:cubicBezTo>
                  <a:pt x="7734081" y="730579"/>
                  <a:pt x="7754389" y="750887"/>
                  <a:pt x="7779441" y="750887"/>
                </a:cubicBezTo>
                <a:lnTo>
                  <a:pt x="7879229" y="750887"/>
                </a:lnTo>
                <a:cubicBezTo>
                  <a:pt x="7904281" y="750887"/>
                  <a:pt x="7924589" y="730579"/>
                  <a:pt x="7924589" y="705527"/>
                </a:cubicBezTo>
                <a:lnTo>
                  <a:pt x="7924589" y="434295"/>
                </a:lnTo>
                <a:cubicBezTo>
                  <a:pt x="7924589" y="409243"/>
                  <a:pt x="7904281" y="388935"/>
                  <a:pt x="7879229" y="388935"/>
                </a:cubicBezTo>
                <a:close/>
                <a:moveTo>
                  <a:pt x="8264195" y="315117"/>
                </a:moveTo>
                <a:cubicBezTo>
                  <a:pt x="8234446" y="315117"/>
                  <a:pt x="8210330" y="339233"/>
                  <a:pt x="8210330" y="368982"/>
                </a:cubicBezTo>
                <a:lnTo>
                  <a:pt x="8210330" y="623204"/>
                </a:lnTo>
                <a:cubicBezTo>
                  <a:pt x="8210330" y="652953"/>
                  <a:pt x="8234446" y="677069"/>
                  <a:pt x="8264195" y="677069"/>
                </a:cubicBezTo>
                <a:lnTo>
                  <a:pt x="8382692" y="677069"/>
                </a:lnTo>
                <a:cubicBezTo>
                  <a:pt x="8412441" y="677069"/>
                  <a:pt x="8436557" y="652953"/>
                  <a:pt x="8436557" y="623204"/>
                </a:cubicBezTo>
                <a:lnTo>
                  <a:pt x="8436557" y="368982"/>
                </a:lnTo>
                <a:cubicBezTo>
                  <a:pt x="8436557" y="339233"/>
                  <a:pt x="8412441" y="315117"/>
                  <a:pt x="8382692" y="315117"/>
                </a:cubicBezTo>
                <a:close/>
                <a:moveTo>
                  <a:pt x="8771400" y="248444"/>
                </a:moveTo>
                <a:cubicBezTo>
                  <a:pt x="8735075" y="248444"/>
                  <a:pt x="8705628" y="277891"/>
                  <a:pt x="8705628" y="314216"/>
                </a:cubicBezTo>
                <a:lnTo>
                  <a:pt x="8705628" y="570816"/>
                </a:lnTo>
                <a:cubicBezTo>
                  <a:pt x="8705628" y="607141"/>
                  <a:pt x="8735075" y="636588"/>
                  <a:pt x="8771400" y="636588"/>
                </a:cubicBezTo>
                <a:lnTo>
                  <a:pt x="8916091" y="636588"/>
                </a:lnTo>
                <a:cubicBezTo>
                  <a:pt x="8952416" y="636588"/>
                  <a:pt x="8981863" y="607141"/>
                  <a:pt x="8981863" y="570816"/>
                </a:cubicBezTo>
                <a:lnTo>
                  <a:pt x="8981863" y="314216"/>
                </a:lnTo>
                <a:cubicBezTo>
                  <a:pt x="8981863" y="277891"/>
                  <a:pt x="8952416" y="248444"/>
                  <a:pt x="8916091" y="248444"/>
                </a:cubicBezTo>
                <a:close/>
                <a:moveTo>
                  <a:pt x="9448413" y="165099"/>
                </a:moveTo>
                <a:lnTo>
                  <a:pt x="9450618" y="165099"/>
                </a:lnTo>
                <a:lnTo>
                  <a:pt x="9448416" y="166369"/>
                </a:lnTo>
                <a:close/>
                <a:moveTo>
                  <a:pt x="9447956" y="0"/>
                </a:moveTo>
                <a:lnTo>
                  <a:pt x="9448413" y="165099"/>
                </a:lnTo>
                <a:lnTo>
                  <a:pt x="9326231" y="165099"/>
                </a:lnTo>
                <a:cubicBezTo>
                  <a:pt x="9289906" y="165099"/>
                  <a:pt x="9260459" y="194546"/>
                  <a:pt x="9260459" y="230871"/>
                </a:cubicBezTo>
                <a:lnTo>
                  <a:pt x="9260459" y="508902"/>
                </a:lnTo>
                <a:cubicBezTo>
                  <a:pt x="9260459" y="545227"/>
                  <a:pt x="9289906" y="574674"/>
                  <a:pt x="9326231" y="574674"/>
                </a:cubicBezTo>
                <a:lnTo>
                  <a:pt x="9449548" y="574674"/>
                </a:lnTo>
                <a:lnTo>
                  <a:pt x="9459779" y="4267992"/>
                </a:lnTo>
                <a:lnTo>
                  <a:pt x="9340835" y="4267992"/>
                </a:lnTo>
                <a:cubicBezTo>
                  <a:pt x="9303027" y="4267992"/>
                  <a:pt x="9272377" y="4298642"/>
                  <a:pt x="9272377" y="4336450"/>
                </a:cubicBezTo>
                <a:lnTo>
                  <a:pt x="9272377" y="4540597"/>
                </a:lnTo>
                <a:cubicBezTo>
                  <a:pt x="9272377" y="4578405"/>
                  <a:pt x="9303027" y="4609055"/>
                  <a:pt x="9340835" y="4609055"/>
                </a:cubicBezTo>
                <a:lnTo>
                  <a:pt x="9460723" y="4609055"/>
                </a:lnTo>
                <a:cubicBezTo>
                  <a:pt x="9460842" y="4651737"/>
                  <a:pt x="9460960" y="4694419"/>
                  <a:pt x="9461078" y="4737100"/>
                </a:cubicBezTo>
                <a:lnTo>
                  <a:pt x="5366964" y="4251580"/>
                </a:lnTo>
                <a:lnTo>
                  <a:pt x="1535293" y="3503617"/>
                </a:lnTo>
                <a:lnTo>
                  <a:pt x="0" y="3385518"/>
                </a:lnTo>
                <a:lnTo>
                  <a:pt x="13122" y="1837103"/>
                </a:lnTo>
                <a:lnTo>
                  <a:pt x="1049773" y="1705881"/>
                </a:lnTo>
                <a:lnTo>
                  <a:pt x="5393208" y="669230"/>
                </a:lnTo>
                <a:close/>
              </a:path>
            </a:pathLst>
          </a:custGeom>
          <a:solidFill>
            <a:schemeClr val="bg2">
              <a:lumMod val="10000"/>
              <a:alpha val="5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97"/>
          <p:cNvSpPr/>
          <p:nvPr/>
        </p:nvSpPr>
        <p:spPr>
          <a:xfrm>
            <a:off x="1289100" y="2418730"/>
            <a:ext cx="664368" cy="935115"/>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blipFill>
            <a:blip r:embed="rId2"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 name="圆角矩形 97"/>
          <p:cNvSpPr/>
          <p:nvPr/>
        </p:nvSpPr>
        <p:spPr>
          <a:xfrm>
            <a:off x="2022524" y="2307064"/>
            <a:ext cx="726865" cy="1122981"/>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59234">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3594"/>
                  <a:pt x="671338" y="910815"/>
                </a:cubicBezTo>
                <a:cubicBezTo>
                  <a:pt x="671338" y="927036"/>
                  <a:pt x="648838" y="959234"/>
                  <a:pt x="632617" y="959234"/>
                </a:cubicBezTo>
                <a:lnTo>
                  <a:pt x="26989" y="912337"/>
                </a:lnTo>
                <a:cubicBezTo>
                  <a:pt x="10768" y="912337"/>
                  <a:pt x="0" y="892044"/>
                  <a:pt x="0" y="875823"/>
                </a:cubicBezTo>
                <a:lnTo>
                  <a:pt x="0" y="113215"/>
                </a:lnTo>
                <a:close/>
              </a:path>
            </a:pathLst>
          </a:custGeom>
          <a:blipFill>
            <a:blip r:embed="rId3"/>
            <a:stretch>
              <a:fillRect/>
            </a:stretch>
          </a:blip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 name="圆角矩形 97"/>
          <p:cNvSpPr/>
          <p:nvPr/>
        </p:nvSpPr>
        <p:spPr>
          <a:xfrm>
            <a:off x="2825799" y="2149117"/>
            <a:ext cx="776288" cy="140970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88167">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5820"/>
                  <a:pt x="671338" y="913041"/>
                </a:cubicBezTo>
                <a:cubicBezTo>
                  <a:pt x="663099" y="960420"/>
                  <a:pt x="648838" y="988167"/>
                  <a:pt x="632617" y="988167"/>
                </a:cubicBezTo>
                <a:cubicBezTo>
                  <a:pt x="406023" y="966599"/>
                  <a:pt x="228865" y="940581"/>
                  <a:pt x="26989" y="916788"/>
                </a:cubicBezTo>
                <a:cubicBezTo>
                  <a:pt x="10768" y="916788"/>
                  <a:pt x="0" y="892044"/>
                  <a:pt x="0" y="875823"/>
                </a:cubicBezTo>
                <a:lnTo>
                  <a:pt x="0" y="113215"/>
                </a:lnTo>
                <a:close/>
              </a:path>
            </a:pathLst>
          </a:custGeom>
          <a:blipFill>
            <a:blip r:embed="rId4"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8" name="圆角矩形 97"/>
          <p:cNvSpPr/>
          <p:nvPr/>
        </p:nvSpPr>
        <p:spPr>
          <a:xfrm>
            <a:off x="3678286" y="1893709"/>
            <a:ext cx="1278205" cy="1834969"/>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13148" y="116246"/>
                  <a:pt x="52061" y="107887"/>
                </a:cubicBezTo>
                <a:cubicBezTo>
                  <a:pt x="164010" y="76883"/>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5"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9" name="圆角矩形 97"/>
          <p:cNvSpPr/>
          <p:nvPr/>
        </p:nvSpPr>
        <p:spPr>
          <a:xfrm>
            <a:off x="5143475" y="1625241"/>
            <a:ext cx="2627387" cy="230886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7260" y="105617"/>
                  <a:pt x="46173" y="97258"/>
                </a:cubicBezTo>
                <a:cubicBezTo>
                  <a:pt x="162047" y="83969"/>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6"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2" name="矩形 21"/>
          <p:cNvSpPr/>
          <p:nvPr/>
        </p:nvSpPr>
        <p:spPr>
          <a:xfrm>
            <a:off x="1193800" y="4610818"/>
            <a:ext cx="7156450" cy="424732"/>
          </a:xfrm>
          <a:prstGeom prst="rect">
            <a:avLst/>
          </a:prstGeom>
        </p:spPr>
        <p:txBody>
          <a:bodyPr wrap="square">
            <a:spAutoFit/>
          </a:bodyPr>
          <a:lstStyle/>
          <a:p>
            <a:pPr marL="357188" indent="-357188">
              <a:lnSpc>
                <a:spcPct val="120000"/>
              </a:lnSpc>
              <a:spcBef>
                <a:spcPct val="50000"/>
              </a:spcBef>
              <a:buClr>
                <a:srgbClr val="C00000"/>
              </a:buClr>
              <a:buFont typeface="Wingdings" pitchFamily="2" charset="2"/>
              <a:buChar char="n"/>
            </a:pPr>
            <a:r>
              <a:rPr lang="zh-CN" altLang="en-US" i="0" dirty="0" smtClean="0">
                <a:solidFill>
                  <a:schemeClr val="tx2"/>
                </a:solidFill>
              </a:rPr>
              <a:t>段落：单击添加内容文字单击添加段落文字。</a:t>
            </a:r>
            <a:endParaRPr lang="en-US" altLang="zh-CN" i="0" dirty="0">
              <a:solidFill>
                <a:schemeClr val="tx2"/>
              </a:solidFill>
            </a:endParaRPr>
          </a:p>
        </p:txBody>
      </p:sp>
      <p:sp>
        <p:nvSpPr>
          <p:cNvPr id="10"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10" name="Rectangle 4"/>
          <p:cNvSpPr>
            <a:spLocks noChangeArrowheads="1"/>
          </p:cNvSpPr>
          <p:nvPr/>
        </p:nvSpPr>
        <p:spPr bwMode="gray">
          <a:xfrm>
            <a:off x="5005388" y="4591050"/>
            <a:ext cx="3198812" cy="433388"/>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en-US" sz="1400"/>
              <a:t>This text can be </a:t>
            </a:r>
            <a:br>
              <a:rPr lang="en-US" sz="1400"/>
            </a:br>
            <a:r>
              <a:rPr lang="en-US" sz="1400"/>
              <a:t>replaced with your text.</a:t>
            </a:r>
          </a:p>
        </p:txBody>
      </p:sp>
      <p:grpSp>
        <p:nvGrpSpPr>
          <p:cNvPr id="11" name="Group 30"/>
          <p:cNvGrpSpPr>
            <a:grpSpLocks/>
          </p:cNvGrpSpPr>
          <p:nvPr/>
        </p:nvGrpSpPr>
        <p:grpSpPr bwMode="auto">
          <a:xfrm>
            <a:off x="927100" y="1371600"/>
            <a:ext cx="3314700" cy="2978150"/>
            <a:chOff x="612" y="980"/>
            <a:chExt cx="2088" cy="1876"/>
          </a:xfrm>
        </p:grpSpPr>
        <p:sp>
          <p:nvSpPr>
            <p:cNvPr id="12" name="Rectangle 10"/>
            <p:cNvSpPr>
              <a:spLocks noChangeArrowheads="1"/>
            </p:cNvSpPr>
            <p:nvPr/>
          </p:nvSpPr>
          <p:spPr bwMode="gray">
            <a:xfrm>
              <a:off x="612" y="980"/>
              <a:ext cx="2088" cy="1876"/>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a:p>
          </p:txBody>
        </p:sp>
        <p:sp>
          <p:nvSpPr>
            <p:cNvPr id="13" name="Text Box 17" descr="11256742339"/>
            <p:cNvSpPr txBox="1">
              <a:spLocks noChangeArrowheads="1"/>
            </p:cNvSpPr>
            <p:nvPr/>
          </p:nvSpPr>
          <p:spPr bwMode="auto">
            <a:xfrm>
              <a:off x="685" y="1038"/>
              <a:ext cx="1944" cy="1444"/>
            </a:xfrm>
            <a:prstGeom prst="rect">
              <a:avLst/>
            </a:prstGeom>
            <a:blipFill dpi="0" rotWithShape="1">
              <a:blip r:embed="rId2" cstate="print"/>
              <a:srcRect/>
              <a:stretch>
                <a:fillRect b="-970"/>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4" name="Rectangle 9"/>
            <p:cNvSpPr>
              <a:spLocks noChangeArrowheads="1"/>
            </p:cNvSpPr>
            <p:nvPr/>
          </p:nvSpPr>
          <p:spPr bwMode="gray">
            <a:xfrm>
              <a:off x="685" y="2543"/>
              <a:ext cx="1944" cy="249"/>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zh-CN" altLang="en-US" sz="1600" b="1" dirty="0" smtClean="0"/>
                <a:t>单击添加段落文字</a:t>
              </a:r>
              <a:endParaRPr lang="en-US" sz="1600" b="1" dirty="0"/>
            </a:p>
          </p:txBody>
        </p:sp>
      </p:grpSp>
      <p:grpSp>
        <p:nvGrpSpPr>
          <p:cNvPr id="15" name="Group 31"/>
          <p:cNvGrpSpPr>
            <a:grpSpLocks/>
          </p:cNvGrpSpPr>
          <p:nvPr/>
        </p:nvGrpSpPr>
        <p:grpSpPr bwMode="auto">
          <a:xfrm>
            <a:off x="4889500" y="1371600"/>
            <a:ext cx="3314700" cy="2978150"/>
            <a:chOff x="3108" y="980"/>
            <a:chExt cx="2088" cy="1876"/>
          </a:xfrm>
        </p:grpSpPr>
        <p:sp>
          <p:nvSpPr>
            <p:cNvPr id="16" name="Rectangle 10"/>
            <p:cNvSpPr>
              <a:spLocks noChangeArrowheads="1"/>
            </p:cNvSpPr>
            <p:nvPr/>
          </p:nvSpPr>
          <p:spPr bwMode="gray">
            <a:xfrm>
              <a:off x="3108" y="980"/>
              <a:ext cx="2088" cy="1876"/>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a:p>
          </p:txBody>
        </p:sp>
        <p:sp>
          <p:nvSpPr>
            <p:cNvPr id="17" name="Text Box 21" descr="F1000016"/>
            <p:cNvSpPr txBox="1">
              <a:spLocks noChangeArrowheads="1"/>
            </p:cNvSpPr>
            <p:nvPr/>
          </p:nvSpPr>
          <p:spPr bwMode="auto">
            <a:xfrm>
              <a:off x="3181" y="1038"/>
              <a:ext cx="1944" cy="1444"/>
            </a:xfrm>
            <a:prstGeom prst="rect">
              <a:avLst/>
            </a:prstGeom>
            <a:blipFill dpi="0" rotWithShape="1">
              <a:blip r:embed="rId3" cstate="print"/>
              <a:srcRect/>
              <a:stretch>
                <a:fillRect r="-3088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8" name="Rectangle 9"/>
            <p:cNvSpPr>
              <a:spLocks noChangeArrowheads="1"/>
            </p:cNvSpPr>
            <p:nvPr/>
          </p:nvSpPr>
          <p:spPr bwMode="gray">
            <a:xfrm>
              <a:off x="3181" y="2543"/>
              <a:ext cx="1944" cy="249"/>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zh-CN" altLang="en-US" sz="1600" b="1" dirty="0" smtClean="0"/>
                <a:t>单击添加段落文字</a:t>
              </a:r>
              <a:endParaRPr lang="en-US" sz="1600" b="1" dirty="0"/>
            </a:p>
          </p:txBody>
        </p:sp>
      </p:grpSp>
      <p:sp>
        <p:nvSpPr>
          <p:cNvPr id="19" name="Rectangle 4"/>
          <p:cNvSpPr>
            <a:spLocks noChangeArrowheads="1"/>
          </p:cNvSpPr>
          <p:nvPr/>
        </p:nvSpPr>
        <p:spPr bwMode="gray">
          <a:xfrm>
            <a:off x="1042988" y="4591050"/>
            <a:ext cx="3198812" cy="433388"/>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en-US" sz="1400" dirty="0"/>
              <a:t>This text can be </a:t>
            </a:r>
            <a:br>
              <a:rPr lang="en-US" sz="1400" dirty="0"/>
            </a:br>
            <a:r>
              <a:rPr lang="en-US" sz="1400" dirty="0"/>
              <a:t>replaced with your text.</a:t>
            </a:r>
          </a:p>
        </p:txBody>
      </p:sp>
      <p:sp>
        <p:nvSpPr>
          <p:cNvPr id="20"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26</a:t>
            </a:fld>
            <a:endParaRPr lang="en-US" altLang="zh-CN" dirty="0" smtClean="0">
              <a:solidFill>
                <a:schemeClr val="tx1"/>
              </a:solidFill>
              <a:latin typeface="Arial" pitchFamily="34" charset="0"/>
            </a:endParaRPr>
          </a:p>
        </p:txBody>
      </p:sp>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15" name="Group 374"/>
          <p:cNvGrpSpPr>
            <a:grpSpLocks/>
          </p:cNvGrpSpPr>
          <p:nvPr/>
        </p:nvGrpSpPr>
        <p:grpSpPr bwMode="auto">
          <a:xfrm flipH="1">
            <a:off x="784225" y="434975"/>
            <a:ext cx="139700" cy="1039812"/>
            <a:chOff x="4793" y="652"/>
            <a:chExt cx="330" cy="2454"/>
          </a:xfrm>
        </p:grpSpPr>
        <p:sp>
          <p:nvSpPr>
            <p:cNvPr id="20" name="Freeform 37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21" name="Freeform 37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22" name="Freeform 37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23" name="Group 23"/>
          <p:cNvGrpSpPr>
            <a:grpSpLocks/>
          </p:cNvGrpSpPr>
          <p:nvPr/>
        </p:nvGrpSpPr>
        <p:grpSpPr bwMode="auto">
          <a:xfrm>
            <a:off x="0" y="2468562"/>
            <a:ext cx="9144000" cy="1676400"/>
            <a:chOff x="0" y="2086"/>
            <a:chExt cx="5760" cy="1056"/>
          </a:xfrm>
        </p:grpSpPr>
        <p:sp>
          <p:nvSpPr>
            <p:cNvPr id="24"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w="9525">
              <a:noFill/>
              <a:miter lim="800000"/>
              <a:headEnd/>
              <a:tailEnd/>
            </a:ln>
          </p:spPr>
          <p:txBody>
            <a:bodyPr wrap="none" lIns="90000" tIns="90000" rIns="72000" bIns="90000" anchor="ctr"/>
            <a:lstStyle/>
            <a:p>
              <a:endParaRPr lang="zh-CN" noProof="1"/>
            </a:p>
          </p:txBody>
        </p:sp>
        <p:sp>
          <p:nvSpPr>
            <p:cNvPr id="25" name="Rectangle 25"/>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w="9525">
              <a:noFill/>
              <a:miter lim="800000"/>
              <a:headEnd/>
              <a:tailEnd/>
            </a:ln>
          </p:spPr>
          <p:txBody>
            <a:bodyPr rot="10800000" wrap="none" lIns="90000" tIns="90000" rIns="72000" bIns="90000" anchor="ctr"/>
            <a:lstStyle/>
            <a:p>
              <a:endParaRPr lang="zh-CN" noProof="1"/>
            </a:p>
          </p:txBody>
        </p:sp>
      </p:grpSp>
      <p:grpSp>
        <p:nvGrpSpPr>
          <p:cNvPr id="26" name="Group 476"/>
          <p:cNvGrpSpPr>
            <a:grpSpLocks/>
          </p:cNvGrpSpPr>
          <p:nvPr/>
        </p:nvGrpSpPr>
        <p:grpSpPr bwMode="auto">
          <a:xfrm>
            <a:off x="2146300" y="2763837"/>
            <a:ext cx="139700" cy="1039813"/>
            <a:chOff x="4793" y="652"/>
            <a:chExt cx="330" cy="2454"/>
          </a:xfrm>
        </p:grpSpPr>
        <p:sp>
          <p:nvSpPr>
            <p:cNvPr id="27" name="Freeform 47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28" name="Freeform 47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29" name="Freeform 47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0" name="Group 486"/>
          <p:cNvGrpSpPr>
            <a:grpSpLocks/>
          </p:cNvGrpSpPr>
          <p:nvPr/>
        </p:nvGrpSpPr>
        <p:grpSpPr bwMode="auto">
          <a:xfrm>
            <a:off x="5251450" y="2763837"/>
            <a:ext cx="139700" cy="1039813"/>
            <a:chOff x="4793" y="652"/>
            <a:chExt cx="330" cy="2454"/>
          </a:xfrm>
        </p:grpSpPr>
        <p:sp>
          <p:nvSpPr>
            <p:cNvPr id="31" name="Freeform 48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32" name="Freeform 48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33" name="Freeform 48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4" name="Group 496"/>
          <p:cNvGrpSpPr>
            <a:grpSpLocks/>
          </p:cNvGrpSpPr>
          <p:nvPr/>
        </p:nvGrpSpPr>
        <p:grpSpPr bwMode="auto">
          <a:xfrm>
            <a:off x="8081963" y="2763837"/>
            <a:ext cx="139700" cy="1039813"/>
            <a:chOff x="4793" y="652"/>
            <a:chExt cx="330" cy="2454"/>
          </a:xfrm>
        </p:grpSpPr>
        <p:sp>
          <p:nvSpPr>
            <p:cNvPr id="35" name="Freeform 49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36" name="Freeform 49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37" name="Freeform 49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8" name="Group 394"/>
          <p:cNvGrpSpPr>
            <a:grpSpLocks/>
          </p:cNvGrpSpPr>
          <p:nvPr/>
        </p:nvGrpSpPr>
        <p:grpSpPr bwMode="auto">
          <a:xfrm flipH="1">
            <a:off x="3454400" y="434975"/>
            <a:ext cx="139700" cy="1039812"/>
            <a:chOff x="4793" y="652"/>
            <a:chExt cx="330" cy="2454"/>
          </a:xfrm>
        </p:grpSpPr>
        <p:sp>
          <p:nvSpPr>
            <p:cNvPr id="39" name="Freeform 39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0" name="Freeform 39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1" name="Freeform 39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42" name="Group 398"/>
          <p:cNvGrpSpPr>
            <a:grpSpLocks/>
          </p:cNvGrpSpPr>
          <p:nvPr/>
        </p:nvGrpSpPr>
        <p:grpSpPr bwMode="auto">
          <a:xfrm flipH="1">
            <a:off x="3476625" y="2768600"/>
            <a:ext cx="139700" cy="1039812"/>
            <a:chOff x="4793" y="652"/>
            <a:chExt cx="330" cy="2454"/>
          </a:xfrm>
        </p:grpSpPr>
        <p:sp>
          <p:nvSpPr>
            <p:cNvPr id="43" name="Freeform 399"/>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4" name="Freeform 400"/>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5" name="Freeform 401"/>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46" name="Group 402"/>
          <p:cNvGrpSpPr>
            <a:grpSpLocks/>
          </p:cNvGrpSpPr>
          <p:nvPr/>
        </p:nvGrpSpPr>
        <p:grpSpPr bwMode="auto">
          <a:xfrm flipH="1">
            <a:off x="6307138" y="2768600"/>
            <a:ext cx="139700" cy="1039812"/>
            <a:chOff x="4793" y="652"/>
            <a:chExt cx="330" cy="2454"/>
          </a:xfrm>
        </p:grpSpPr>
        <p:sp>
          <p:nvSpPr>
            <p:cNvPr id="47" name="Freeform 403"/>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8" name="Freeform 404"/>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9" name="Freeform 405"/>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50" name="Group 406"/>
          <p:cNvGrpSpPr>
            <a:grpSpLocks/>
          </p:cNvGrpSpPr>
          <p:nvPr/>
        </p:nvGrpSpPr>
        <p:grpSpPr bwMode="auto">
          <a:xfrm flipH="1">
            <a:off x="6691313" y="434975"/>
            <a:ext cx="139700" cy="1039812"/>
            <a:chOff x="4793" y="652"/>
            <a:chExt cx="330" cy="2454"/>
          </a:xfrm>
        </p:grpSpPr>
        <p:sp>
          <p:nvSpPr>
            <p:cNvPr id="51" name="Freeform 40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52" name="Freeform 40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53" name="Freeform 40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sp>
        <p:nvSpPr>
          <p:cNvPr id="62" name="Line 88"/>
          <p:cNvSpPr>
            <a:spLocks noChangeShapeType="1"/>
          </p:cNvSpPr>
          <p:nvPr/>
        </p:nvSpPr>
        <p:spPr bwMode="auto">
          <a:xfrm>
            <a:off x="0" y="3532187"/>
            <a:ext cx="9144000" cy="0"/>
          </a:xfrm>
          <a:prstGeom prst="line">
            <a:avLst/>
          </a:prstGeom>
          <a:noFill/>
          <a:ln w="38100">
            <a:solidFill>
              <a:srgbClr val="808080"/>
            </a:solidFill>
            <a:round/>
            <a:headEnd/>
            <a:tailEnd/>
          </a:ln>
          <a:effectLst/>
        </p:spPr>
        <p:txBody>
          <a:bodyPr/>
          <a:lstStyle/>
          <a:p>
            <a:endParaRPr lang="zh-CN" altLang="en-US"/>
          </a:p>
        </p:txBody>
      </p:sp>
      <p:grpSp>
        <p:nvGrpSpPr>
          <p:cNvPr id="63" name="Group 509"/>
          <p:cNvGrpSpPr>
            <a:grpSpLocks/>
          </p:cNvGrpSpPr>
          <p:nvPr/>
        </p:nvGrpSpPr>
        <p:grpSpPr bwMode="auto">
          <a:xfrm>
            <a:off x="3346450" y="3436937"/>
            <a:ext cx="2195513" cy="1973263"/>
            <a:chOff x="2108" y="2608"/>
            <a:chExt cx="1383" cy="1243"/>
          </a:xfrm>
        </p:grpSpPr>
        <p:sp>
          <p:nvSpPr>
            <p:cNvPr id="64" name="Rectangle 10"/>
            <p:cNvSpPr>
              <a:spLocks noChangeArrowheads="1"/>
            </p:cNvSpPr>
            <p:nvPr/>
          </p:nvSpPr>
          <p:spPr bwMode="gray">
            <a:xfrm rot="193256">
              <a:off x="2108" y="2608"/>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65" name="Text Box 113" descr="Jamaica"/>
            <p:cNvSpPr txBox="1">
              <a:spLocks noChangeArrowheads="1"/>
            </p:cNvSpPr>
            <p:nvPr/>
          </p:nvSpPr>
          <p:spPr bwMode="auto">
            <a:xfrm rot="193256">
              <a:off x="2162" y="2646"/>
              <a:ext cx="1287" cy="957"/>
            </a:xfrm>
            <a:prstGeom prst="rect">
              <a:avLst/>
            </a:prstGeom>
            <a:blipFill dpi="0" rotWithShape="1">
              <a:blip r:embed="rId2" cstate="print"/>
              <a:srcRect/>
              <a:stretch>
                <a:fillRect b="-862"/>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66" name="Rectangle 9"/>
            <p:cNvSpPr>
              <a:spLocks noChangeArrowheads="1"/>
            </p:cNvSpPr>
            <p:nvPr/>
          </p:nvSpPr>
          <p:spPr bwMode="gray">
            <a:xfrm rot="193256">
              <a:off x="2129" y="3643"/>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67" name="Group 510"/>
          <p:cNvGrpSpPr>
            <a:grpSpLocks/>
          </p:cNvGrpSpPr>
          <p:nvPr/>
        </p:nvGrpSpPr>
        <p:grpSpPr bwMode="auto">
          <a:xfrm>
            <a:off x="6176963" y="3421062"/>
            <a:ext cx="2195512" cy="1973263"/>
            <a:chOff x="3891" y="2598"/>
            <a:chExt cx="1383" cy="1243"/>
          </a:xfrm>
        </p:grpSpPr>
        <p:sp>
          <p:nvSpPr>
            <p:cNvPr id="68" name="Rectangle 10"/>
            <p:cNvSpPr>
              <a:spLocks noChangeArrowheads="1"/>
            </p:cNvSpPr>
            <p:nvPr/>
          </p:nvSpPr>
          <p:spPr bwMode="gray">
            <a:xfrm rot="-132572">
              <a:off x="3891" y="2598"/>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69" name="Text Box 135" descr="113583564949"/>
            <p:cNvSpPr txBox="1">
              <a:spLocks noChangeArrowheads="1"/>
            </p:cNvSpPr>
            <p:nvPr/>
          </p:nvSpPr>
          <p:spPr bwMode="auto">
            <a:xfrm rot="-132572">
              <a:off x="3935" y="2636"/>
              <a:ext cx="1287" cy="957"/>
            </a:xfrm>
            <a:prstGeom prst="rect">
              <a:avLst/>
            </a:prstGeom>
            <a:blipFill dpi="0" rotWithShape="1">
              <a:blip r:embed="rId3" cstate="print"/>
              <a:srcRect/>
              <a:stretch>
                <a:fillRect r="-2940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70" name="Rectangle 9"/>
            <p:cNvSpPr>
              <a:spLocks noChangeArrowheads="1"/>
            </p:cNvSpPr>
            <p:nvPr/>
          </p:nvSpPr>
          <p:spPr bwMode="gray">
            <a:xfrm rot="-132572">
              <a:off x="3959" y="3633"/>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71" name="Group 360"/>
          <p:cNvGrpSpPr>
            <a:grpSpLocks/>
          </p:cNvGrpSpPr>
          <p:nvPr/>
        </p:nvGrpSpPr>
        <p:grpSpPr bwMode="auto">
          <a:xfrm flipH="1">
            <a:off x="3378200" y="2760662"/>
            <a:ext cx="201613" cy="1052513"/>
            <a:chOff x="4878" y="631"/>
            <a:chExt cx="479" cy="2487"/>
          </a:xfrm>
        </p:grpSpPr>
        <p:sp>
          <p:nvSpPr>
            <p:cNvPr id="72" name="Freeform 36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73" name="Freeform 36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74" name="Freeform 36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75" name="Freeform 36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76" name="Group 365"/>
          <p:cNvGrpSpPr>
            <a:grpSpLocks/>
          </p:cNvGrpSpPr>
          <p:nvPr/>
        </p:nvGrpSpPr>
        <p:grpSpPr bwMode="auto">
          <a:xfrm flipH="1">
            <a:off x="6208713" y="2760662"/>
            <a:ext cx="201612" cy="1052513"/>
            <a:chOff x="4878" y="631"/>
            <a:chExt cx="479" cy="2487"/>
          </a:xfrm>
        </p:grpSpPr>
        <p:sp>
          <p:nvSpPr>
            <p:cNvPr id="77" name="Freeform 366"/>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78" name="Freeform 367"/>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79" name="Freeform 368"/>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80" name="Freeform 369"/>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sp>
        <p:nvSpPr>
          <p:cNvPr id="81" name="Line 20"/>
          <p:cNvSpPr>
            <a:spLocks noChangeShapeType="1"/>
          </p:cNvSpPr>
          <p:nvPr/>
        </p:nvSpPr>
        <p:spPr bwMode="auto">
          <a:xfrm>
            <a:off x="0" y="1190625"/>
            <a:ext cx="9144000" cy="0"/>
          </a:xfrm>
          <a:prstGeom prst="line">
            <a:avLst/>
          </a:prstGeom>
          <a:noFill/>
          <a:ln w="38100">
            <a:solidFill>
              <a:srgbClr val="808080"/>
            </a:solidFill>
            <a:round/>
            <a:headEnd/>
            <a:tailEnd/>
          </a:ln>
          <a:effectLst/>
        </p:spPr>
        <p:txBody>
          <a:bodyPr/>
          <a:lstStyle/>
          <a:p>
            <a:endParaRPr lang="zh-CN" altLang="en-US"/>
          </a:p>
        </p:txBody>
      </p:sp>
      <p:grpSp>
        <p:nvGrpSpPr>
          <p:cNvPr id="82" name="Group 506"/>
          <p:cNvGrpSpPr>
            <a:grpSpLocks/>
          </p:cNvGrpSpPr>
          <p:nvPr/>
        </p:nvGrpSpPr>
        <p:grpSpPr bwMode="auto">
          <a:xfrm rot="570066">
            <a:off x="642938" y="3560762"/>
            <a:ext cx="2322512" cy="1973263"/>
            <a:chOff x="405" y="2686"/>
            <a:chExt cx="1463" cy="1243"/>
          </a:xfrm>
        </p:grpSpPr>
        <p:sp>
          <p:nvSpPr>
            <p:cNvPr id="83" name="Rectangle 10"/>
            <p:cNvSpPr>
              <a:spLocks noChangeArrowheads="1"/>
            </p:cNvSpPr>
            <p:nvPr/>
          </p:nvSpPr>
          <p:spPr bwMode="gray">
            <a:xfrm rot="-887705">
              <a:off x="405" y="2686"/>
              <a:ext cx="1384"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84" name="Text Box 91" descr="11256742339"/>
            <p:cNvSpPr txBox="1">
              <a:spLocks noChangeArrowheads="1"/>
            </p:cNvSpPr>
            <p:nvPr/>
          </p:nvSpPr>
          <p:spPr bwMode="auto">
            <a:xfrm rot="-887705">
              <a:off x="427" y="2727"/>
              <a:ext cx="1288" cy="957"/>
            </a:xfrm>
            <a:prstGeom prst="rect">
              <a:avLst/>
            </a:prstGeom>
            <a:blipFill dpi="0" rotWithShape="1">
              <a:blip r:embed="rId4" cstate="print"/>
              <a:srcRect/>
              <a:stretch>
                <a:fillRect b="-940"/>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85" name="Rectangle 9"/>
            <p:cNvSpPr>
              <a:spLocks noChangeArrowheads="1"/>
            </p:cNvSpPr>
            <p:nvPr/>
          </p:nvSpPr>
          <p:spPr bwMode="gray">
            <a:xfrm rot="-887705">
              <a:off x="580" y="3705"/>
              <a:ext cx="1288"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endParaRPr lang="en-US" sz="1200" dirty="0"/>
            </a:p>
          </p:txBody>
        </p:sp>
      </p:grpSp>
      <p:grpSp>
        <p:nvGrpSpPr>
          <p:cNvPr id="86" name="Group 480"/>
          <p:cNvGrpSpPr>
            <a:grpSpLocks/>
          </p:cNvGrpSpPr>
          <p:nvPr/>
        </p:nvGrpSpPr>
        <p:grpSpPr bwMode="auto">
          <a:xfrm>
            <a:off x="2182813" y="2755900"/>
            <a:ext cx="201612" cy="1052512"/>
            <a:chOff x="4878" y="631"/>
            <a:chExt cx="479" cy="2487"/>
          </a:xfrm>
        </p:grpSpPr>
        <p:sp>
          <p:nvSpPr>
            <p:cNvPr id="87" name="Freeform 48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88" name="Freeform 48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89" name="Freeform 48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90" name="Freeform 48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91" name="Group 490"/>
          <p:cNvGrpSpPr>
            <a:grpSpLocks/>
          </p:cNvGrpSpPr>
          <p:nvPr/>
        </p:nvGrpSpPr>
        <p:grpSpPr bwMode="auto">
          <a:xfrm>
            <a:off x="5287963" y="2755900"/>
            <a:ext cx="201612" cy="1052512"/>
            <a:chOff x="4878" y="631"/>
            <a:chExt cx="479" cy="2487"/>
          </a:xfrm>
        </p:grpSpPr>
        <p:sp>
          <p:nvSpPr>
            <p:cNvPr id="92" name="Freeform 49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93" name="Freeform 49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94" name="Freeform 49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95" name="Freeform 49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96" name="Group 500"/>
          <p:cNvGrpSpPr>
            <a:grpSpLocks/>
          </p:cNvGrpSpPr>
          <p:nvPr/>
        </p:nvGrpSpPr>
        <p:grpSpPr bwMode="auto">
          <a:xfrm>
            <a:off x="8118475" y="2755900"/>
            <a:ext cx="201613" cy="1052512"/>
            <a:chOff x="4878" y="631"/>
            <a:chExt cx="479" cy="2487"/>
          </a:xfrm>
        </p:grpSpPr>
        <p:sp>
          <p:nvSpPr>
            <p:cNvPr id="97" name="Freeform 50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98" name="Freeform 50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99" name="Freeform 50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00" name="Freeform 50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01" name="Group 507"/>
          <p:cNvGrpSpPr>
            <a:grpSpLocks/>
          </p:cNvGrpSpPr>
          <p:nvPr/>
        </p:nvGrpSpPr>
        <p:grpSpPr bwMode="auto">
          <a:xfrm>
            <a:off x="642938" y="1158875"/>
            <a:ext cx="2197100" cy="1973262"/>
            <a:chOff x="405" y="1173"/>
            <a:chExt cx="1384" cy="1243"/>
          </a:xfrm>
        </p:grpSpPr>
        <p:sp>
          <p:nvSpPr>
            <p:cNvPr id="102" name="Rectangle 10"/>
            <p:cNvSpPr>
              <a:spLocks noChangeArrowheads="1"/>
            </p:cNvSpPr>
            <p:nvPr/>
          </p:nvSpPr>
          <p:spPr bwMode="gray">
            <a:xfrm rot="-182217">
              <a:off x="405" y="1173"/>
              <a:ext cx="1384"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03" name="Text Box 23" descr="113583564949"/>
            <p:cNvSpPr txBox="1">
              <a:spLocks noChangeArrowheads="1"/>
            </p:cNvSpPr>
            <p:nvPr/>
          </p:nvSpPr>
          <p:spPr bwMode="auto">
            <a:xfrm rot="-182217">
              <a:off x="448" y="1211"/>
              <a:ext cx="1288" cy="957"/>
            </a:xfrm>
            <a:prstGeom prst="rect">
              <a:avLst/>
            </a:prstGeom>
            <a:blipFill dpi="0" rotWithShape="1">
              <a:blip r:embed="rId3" cstate="print"/>
              <a:srcRect/>
              <a:stretch>
                <a:fillRect r="-29303"/>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04" name="Rectangle 9"/>
            <p:cNvSpPr>
              <a:spLocks noChangeArrowheads="1"/>
            </p:cNvSpPr>
            <p:nvPr/>
          </p:nvSpPr>
          <p:spPr bwMode="gray">
            <a:xfrm rot="21417783">
              <a:off x="480" y="2208"/>
              <a:ext cx="1288"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105" name="Group 508"/>
          <p:cNvGrpSpPr>
            <a:grpSpLocks/>
          </p:cNvGrpSpPr>
          <p:nvPr/>
        </p:nvGrpSpPr>
        <p:grpSpPr bwMode="auto">
          <a:xfrm>
            <a:off x="3346450" y="1079500"/>
            <a:ext cx="2195513" cy="1973262"/>
            <a:chOff x="2108" y="1123"/>
            <a:chExt cx="1383" cy="1243"/>
          </a:xfrm>
        </p:grpSpPr>
        <p:sp>
          <p:nvSpPr>
            <p:cNvPr id="106" name="Rectangle 10"/>
            <p:cNvSpPr>
              <a:spLocks noChangeArrowheads="1"/>
            </p:cNvSpPr>
            <p:nvPr/>
          </p:nvSpPr>
          <p:spPr bwMode="gray">
            <a:xfrm rot="204594">
              <a:off x="2108" y="1123"/>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07" name="Text Box 45" descr="F1000016"/>
            <p:cNvSpPr txBox="1">
              <a:spLocks noChangeArrowheads="1"/>
            </p:cNvSpPr>
            <p:nvPr/>
          </p:nvSpPr>
          <p:spPr bwMode="auto">
            <a:xfrm rot="204594">
              <a:off x="2163" y="1161"/>
              <a:ext cx="1287" cy="957"/>
            </a:xfrm>
            <a:prstGeom prst="rect">
              <a:avLst/>
            </a:prstGeom>
            <a:blipFill dpi="0" rotWithShape="1">
              <a:blip r:embed="rId5" cstate="print"/>
              <a:srcRect/>
              <a:stretch>
                <a:fillRect r="-3102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08" name="Rectangle 9"/>
            <p:cNvSpPr>
              <a:spLocks noChangeArrowheads="1"/>
            </p:cNvSpPr>
            <p:nvPr/>
          </p:nvSpPr>
          <p:spPr bwMode="gray">
            <a:xfrm rot="204594">
              <a:off x="2127" y="2158"/>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endParaRPr lang="en-US" sz="1200" dirty="0"/>
            </a:p>
          </p:txBody>
        </p:sp>
      </p:grpSp>
      <p:grpSp>
        <p:nvGrpSpPr>
          <p:cNvPr id="109" name="Group 511"/>
          <p:cNvGrpSpPr>
            <a:grpSpLocks/>
          </p:cNvGrpSpPr>
          <p:nvPr/>
        </p:nvGrpSpPr>
        <p:grpSpPr bwMode="auto">
          <a:xfrm>
            <a:off x="5867400" y="1308100"/>
            <a:ext cx="2511425" cy="1973262"/>
            <a:chOff x="3696" y="1267"/>
            <a:chExt cx="1582" cy="1243"/>
          </a:xfrm>
        </p:grpSpPr>
        <p:sp>
          <p:nvSpPr>
            <p:cNvPr id="110" name="Rectangle 10"/>
            <p:cNvSpPr>
              <a:spLocks noChangeArrowheads="1"/>
            </p:cNvSpPr>
            <p:nvPr/>
          </p:nvSpPr>
          <p:spPr bwMode="gray">
            <a:xfrm rot="1755247">
              <a:off x="3891" y="1267"/>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11" name="Text Box 68" descr="P2090280"/>
            <p:cNvSpPr txBox="1">
              <a:spLocks noChangeArrowheads="1"/>
            </p:cNvSpPr>
            <p:nvPr/>
          </p:nvSpPr>
          <p:spPr bwMode="auto">
            <a:xfrm rot="1755247">
              <a:off x="3991" y="1318"/>
              <a:ext cx="1287" cy="957"/>
            </a:xfrm>
            <a:prstGeom prst="rect">
              <a:avLst/>
            </a:prstGeom>
            <a:blipFill dpi="0" rotWithShape="1">
              <a:blip r:embed="rId6" cstate="print"/>
              <a:srcRect/>
              <a:stretch>
                <a:fillRect b="-862"/>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12" name="Rectangle 9"/>
            <p:cNvSpPr>
              <a:spLocks noChangeArrowheads="1"/>
            </p:cNvSpPr>
            <p:nvPr/>
          </p:nvSpPr>
          <p:spPr bwMode="gray">
            <a:xfrm rot="1755247">
              <a:off x="3696" y="2240"/>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113" name="Group 202"/>
          <p:cNvGrpSpPr>
            <a:grpSpLocks/>
          </p:cNvGrpSpPr>
          <p:nvPr/>
        </p:nvGrpSpPr>
        <p:grpSpPr bwMode="auto">
          <a:xfrm flipH="1">
            <a:off x="685800" y="427037"/>
            <a:ext cx="201613" cy="1052513"/>
            <a:chOff x="4878" y="631"/>
            <a:chExt cx="479" cy="2487"/>
          </a:xfrm>
        </p:grpSpPr>
        <p:sp>
          <p:nvSpPr>
            <p:cNvPr id="114" name="Freeform 203"/>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15" name="Freeform 204"/>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16" name="Freeform 205"/>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17" name="Freeform 206"/>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28" name="Group 350"/>
          <p:cNvGrpSpPr>
            <a:grpSpLocks/>
          </p:cNvGrpSpPr>
          <p:nvPr/>
        </p:nvGrpSpPr>
        <p:grpSpPr bwMode="auto">
          <a:xfrm flipH="1">
            <a:off x="3355975" y="427037"/>
            <a:ext cx="201613" cy="1052513"/>
            <a:chOff x="4878" y="631"/>
            <a:chExt cx="479" cy="2487"/>
          </a:xfrm>
        </p:grpSpPr>
        <p:sp>
          <p:nvSpPr>
            <p:cNvPr id="129" name="Freeform 35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30" name="Freeform 35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31" name="Freeform 35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32" name="Freeform 35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33" name="Group 355"/>
          <p:cNvGrpSpPr>
            <a:grpSpLocks/>
          </p:cNvGrpSpPr>
          <p:nvPr/>
        </p:nvGrpSpPr>
        <p:grpSpPr bwMode="auto">
          <a:xfrm flipH="1">
            <a:off x="6592888" y="427037"/>
            <a:ext cx="201612" cy="1052513"/>
            <a:chOff x="4878" y="631"/>
            <a:chExt cx="479" cy="2487"/>
          </a:xfrm>
        </p:grpSpPr>
        <p:sp>
          <p:nvSpPr>
            <p:cNvPr id="134" name="Freeform 356"/>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35" name="Freeform 357"/>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36" name="Freeform 358"/>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37" name="Freeform 359"/>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66" name="组合 165"/>
          <p:cNvGrpSpPr/>
          <p:nvPr/>
        </p:nvGrpSpPr>
        <p:grpSpPr>
          <a:xfrm rot="382925">
            <a:off x="5372100" y="457200"/>
            <a:ext cx="238125" cy="1052513"/>
            <a:chOff x="3508375" y="579437"/>
            <a:chExt cx="238125" cy="1052513"/>
          </a:xfrm>
        </p:grpSpPr>
        <p:grpSp>
          <p:nvGrpSpPr>
            <p:cNvPr id="157" name="Group 394"/>
            <p:cNvGrpSpPr>
              <a:grpSpLocks/>
            </p:cNvGrpSpPr>
            <p:nvPr/>
          </p:nvGrpSpPr>
          <p:grpSpPr bwMode="auto">
            <a:xfrm flipH="1">
              <a:off x="3606800" y="587375"/>
              <a:ext cx="139700" cy="1039812"/>
              <a:chOff x="4793" y="652"/>
              <a:chExt cx="330" cy="2454"/>
            </a:xfrm>
          </p:grpSpPr>
          <p:sp>
            <p:nvSpPr>
              <p:cNvPr id="158" name="Freeform 39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159" name="Freeform 39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160" name="Freeform 39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161" name="Group 350"/>
            <p:cNvGrpSpPr>
              <a:grpSpLocks/>
            </p:cNvGrpSpPr>
            <p:nvPr/>
          </p:nvGrpSpPr>
          <p:grpSpPr bwMode="auto">
            <a:xfrm flipH="1">
              <a:off x="3508375" y="579437"/>
              <a:ext cx="201613" cy="1052513"/>
              <a:chOff x="4878" y="631"/>
              <a:chExt cx="479" cy="2487"/>
            </a:xfrm>
          </p:grpSpPr>
          <p:sp>
            <p:nvSpPr>
              <p:cNvPr id="162" name="Freeform 35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63" name="Freeform 35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64" name="Freeform 35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65" name="Freeform 35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grpSp>
        <p:nvGrpSpPr>
          <p:cNvPr id="176" name="组合 175"/>
          <p:cNvGrpSpPr/>
          <p:nvPr/>
        </p:nvGrpSpPr>
        <p:grpSpPr>
          <a:xfrm rot="239905">
            <a:off x="2571750" y="368300"/>
            <a:ext cx="238125" cy="1052512"/>
            <a:chOff x="8234363" y="2908300"/>
            <a:chExt cx="238125" cy="1052512"/>
          </a:xfrm>
        </p:grpSpPr>
        <p:grpSp>
          <p:nvGrpSpPr>
            <p:cNvPr id="167" name="Group 496"/>
            <p:cNvGrpSpPr>
              <a:grpSpLocks/>
            </p:cNvGrpSpPr>
            <p:nvPr/>
          </p:nvGrpSpPr>
          <p:grpSpPr bwMode="auto">
            <a:xfrm>
              <a:off x="8234363" y="2916237"/>
              <a:ext cx="139700" cy="1039813"/>
              <a:chOff x="4793" y="652"/>
              <a:chExt cx="330" cy="2454"/>
            </a:xfrm>
          </p:grpSpPr>
          <p:sp>
            <p:nvSpPr>
              <p:cNvPr id="168" name="Freeform 49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169" name="Freeform 49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170" name="Freeform 49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171" name="Group 500"/>
            <p:cNvGrpSpPr>
              <a:grpSpLocks/>
            </p:cNvGrpSpPr>
            <p:nvPr/>
          </p:nvGrpSpPr>
          <p:grpSpPr bwMode="auto">
            <a:xfrm>
              <a:off x="8270875" y="2908300"/>
              <a:ext cx="201613" cy="1052512"/>
              <a:chOff x="4878" y="631"/>
              <a:chExt cx="479" cy="2487"/>
            </a:xfrm>
          </p:grpSpPr>
          <p:sp>
            <p:nvSpPr>
              <p:cNvPr id="172" name="Freeform 50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73" name="Freeform 50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74" name="Freeform 50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75" name="Freeform 50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4" name="AutoShape 3"/>
          <p:cNvSpPr>
            <a:spLocks noChangeArrowheads="1"/>
          </p:cNvSpPr>
          <p:nvPr/>
        </p:nvSpPr>
        <p:spPr bwMode="gray">
          <a:xfrm>
            <a:off x="468313" y="1484313"/>
            <a:ext cx="3816350" cy="3600450"/>
          </a:xfrm>
          <a:prstGeom prst="roundRect">
            <a:avLst>
              <a:gd name="adj" fmla="val 0"/>
            </a:avLst>
          </a:prstGeom>
          <a:blipFill dpi="0" rotWithShape="1">
            <a:blip r:embed="rId2"/>
            <a:srcRect/>
            <a:stretch>
              <a:fillRect/>
            </a:stretch>
          </a:blipFill>
          <a:ln w="3175" algn="ctr">
            <a:solidFill>
              <a:schemeClr val="bg2"/>
            </a:solidFill>
            <a:round/>
            <a:headEnd/>
            <a:tailEnd/>
          </a:ln>
        </p:spPr>
        <p:txBody>
          <a:bodyPr wrap="none" anchor="ctr"/>
          <a:lstStyle/>
          <a:p>
            <a:endParaRPr lang="en-US" altLang="zh-CN"/>
          </a:p>
        </p:txBody>
      </p:sp>
      <p:sp>
        <p:nvSpPr>
          <p:cNvPr id="5" name="Rectangle 4"/>
          <p:cNvSpPr>
            <a:spLocks noChangeArrowheads="1"/>
          </p:cNvSpPr>
          <p:nvPr/>
        </p:nvSpPr>
        <p:spPr bwMode="auto">
          <a:xfrm>
            <a:off x="4859338" y="1484313"/>
            <a:ext cx="3816350" cy="431800"/>
          </a:xfrm>
          <a:prstGeom prst="rect">
            <a:avLst/>
          </a:prstGeom>
          <a:solidFill>
            <a:srgbClr val="C00000"/>
          </a:solidFill>
          <a:ln w="9525">
            <a:noFill/>
            <a:miter lim="800000"/>
            <a:headEnd/>
            <a:tailEnd/>
          </a:ln>
        </p:spPr>
        <p:txBody>
          <a:bodyPr wrap="none" anchor="ctr"/>
          <a:lstStyle/>
          <a:p>
            <a:pPr algn="ctr"/>
            <a:r>
              <a:rPr lang="zh-CN" altLang="en-US" b="1" i="0">
                <a:solidFill>
                  <a:schemeClr val="bg1"/>
                </a:solidFill>
                <a:effectLst>
                  <a:outerShdw blurRad="38100" dist="38100" dir="2700000" algn="tl">
                    <a:srgbClr val="000000">
                      <a:alpha val="43137"/>
                    </a:srgbClr>
                  </a:outerShdw>
                </a:effectLst>
              </a:rPr>
              <a:t>单击添加标题文字</a:t>
            </a:r>
          </a:p>
        </p:txBody>
      </p:sp>
      <p:sp>
        <p:nvSpPr>
          <p:cNvPr id="6" name="AutoShape 5"/>
          <p:cNvSpPr>
            <a:spLocks noChangeArrowheads="1"/>
          </p:cNvSpPr>
          <p:nvPr/>
        </p:nvSpPr>
        <p:spPr bwMode="auto">
          <a:xfrm>
            <a:off x="4859338" y="2205038"/>
            <a:ext cx="3816350" cy="2879725"/>
          </a:xfrm>
          <a:prstGeom prst="roundRect">
            <a:avLst>
              <a:gd name="adj" fmla="val 0"/>
            </a:avLst>
          </a:prstGeom>
          <a:noFill/>
          <a:ln w="3175" algn="ctr">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段落二：单击添加内容文字单击添加段落文字单击添加段落文字。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段落三：单击添加内容文字单击添加段落文字单击添加段落文字单击添加段落文字单击添加段落文字。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sp>
        <p:nvSpPr>
          <p:cNvPr id="7"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457331_082944614000_2.jpg"/>
          <p:cNvPicPr>
            <a:picLocks noChangeAspect="1"/>
          </p:cNvPicPr>
          <p:nvPr/>
        </p:nvPicPr>
        <p:blipFill>
          <a:blip r:embed="rId3"/>
          <a:srcRect t="16414" b="4393"/>
          <a:stretch>
            <a:fillRect/>
          </a:stretch>
        </p:blipFill>
        <p:spPr>
          <a:xfrm>
            <a:off x="0" y="1445208"/>
            <a:ext cx="6750050" cy="4269792"/>
          </a:xfrm>
          <a:prstGeom prst="round2DiagRect">
            <a:avLst>
              <a:gd name="adj1" fmla="val 14032"/>
              <a:gd name="adj2" fmla="val 0"/>
            </a:avLst>
          </a:prstGeom>
        </p:spPr>
      </p:pic>
      <p:sp>
        <p:nvSpPr>
          <p:cNvPr id="2" name="标题 1"/>
          <p:cNvSpPr>
            <a:spLocks noGrp="1"/>
          </p:cNvSpPr>
          <p:nvPr>
            <p:ph type="title"/>
          </p:nvPr>
        </p:nvSpPr>
        <p:spPr>
          <a:xfrm rot="21402072">
            <a:off x="3565571" y="2538785"/>
            <a:ext cx="2845202" cy="635265"/>
          </a:xfrm>
        </p:spPr>
        <p:txBody>
          <a:bodyPr>
            <a:noAutofit/>
          </a:bodyPr>
          <a:lstStyle/>
          <a:p>
            <a:pPr algn="ctr"/>
            <a:r>
              <a:rPr lang="en-US" altLang="zh-CN" sz="6600" dirty="0" smtClean="0">
                <a:solidFill>
                  <a:srgbClr val="C00000"/>
                </a:solidFill>
                <a:effectLst>
                  <a:outerShdw blurRad="38100" dist="38100" dir="2700000" algn="tl">
                    <a:srgbClr val="000000">
                      <a:alpha val="43137"/>
                    </a:srgbClr>
                  </a:outerShdw>
                </a:effectLst>
              </a:rPr>
              <a:t>Q</a:t>
            </a:r>
            <a:r>
              <a:rPr lang="en-US" altLang="zh-CN" sz="4000" dirty="0" smtClean="0">
                <a:solidFill>
                  <a:srgbClr val="C00000"/>
                </a:solidFill>
                <a:effectLst>
                  <a:outerShdw blurRad="38100" dist="38100" dir="2700000" algn="tl">
                    <a:srgbClr val="000000">
                      <a:alpha val="43137"/>
                    </a:srgbClr>
                  </a:outerShdw>
                </a:effectLst>
              </a:rPr>
              <a:t> </a:t>
            </a:r>
            <a:r>
              <a:rPr lang="en-US" altLang="zh-CN" sz="4800" dirty="0" smtClean="0">
                <a:solidFill>
                  <a:srgbClr val="C00000"/>
                </a:solidFill>
                <a:effectLst>
                  <a:outerShdw blurRad="38100" dist="38100" dir="2700000" algn="tl">
                    <a:srgbClr val="000000">
                      <a:alpha val="43137"/>
                    </a:srgbClr>
                  </a:outerShdw>
                </a:effectLst>
              </a:rPr>
              <a:t>&amp;</a:t>
            </a:r>
            <a:r>
              <a:rPr lang="en-US" altLang="zh-CN" sz="4000" dirty="0" smtClean="0">
                <a:solidFill>
                  <a:srgbClr val="C00000"/>
                </a:solidFill>
                <a:effectLst>
                  <a:outerShdw blurRad="38100" dist="38100" dir="2700000" algn="tl">
                    <a:srgbClr val="000000">
                      <a:alpha val="43137"/>
                    </a:srgbClr>
                  </a:outerShdw>
                </a:effectLst>
              </a:rPr>
              <a:t> </a:t>
            </a:r>
            <a:r>
              <a:rPr lang="en-US" altLang="zh-CN" sz="6600" dirty="0" smtClean="0">
                <a:solidFill>
                  <a:srgbClr val="C00000"/>
                </a:solidFill>
                <a:effectLst>
                  <a:outerShdw blurRad="38100" dist="38100" dir="2700000" algn="tl">
                    <a:srgbClr val="000000">
                      <a:alpha val="43137"/>
                    </a:srgbClr>
                  </a:outerShdw>
                </a:effectLst>
              </a:rPr>
              <a:t>A</a:t>
            </a:r>
            <a:endParaRPr lang="zh-CN" altLang="en-US" sz="6600" dirty="0">
              <a:solidFill>
                <a:srgbClr val="C00000"/>
              </a:solidFill>
              <a:effectLst>
                <a:outerShdw blurRad="38100" dist="38100" dir="2700000" algn="tl">
                  <a:srgbClr val="000000">
                    <a:alpha val="43137"/>
                  </a:srgbClr>
                </a:outerShdw>
              </a:effectLst>
            </a:endParaRPr>
          </a:p>
        </p:txBody>
      </p:sp>
      <p:sp>
        <p:nvSpPr>
          <p:cNvPr id="4"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369025_233359298000_2.jpg"/>
          <p:cNvPicPr>
            <a:picLocks noChangeAspect="1"/>
          </p:cNvPicPr>
          <p:nvPr/>
        </p:nvPicPr>
        <p:blipFill>
          <a:blip r:embed="rId2">
            <a:clrChange>
              <a:clrFrom>
                <a:srgbClr val="FFFFFF"/>
              </a:clrFrom>
              <a:clrTo>
                <a:srgbClr val="FFFFFF">
                  <a:alpha val="0"/>
                </a:srgbClr>
              </a:clrTo>
            </a:clrChange>
          </a:blip>
          <a:srcRect r="12871" b="12666"/>
          <a:stretch>
            <a:fillRect/>
          </a:stretch>
        </p:blipFill>
        <p:spPr>
          <a:xfrm>
            <a:off x="1682750" y="863279"/>
            <a:ext cx="5422900" cy="4851721"/>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a:off x="1149350" y="1285875"/>
            <a:ext cx="7523163" cy="581025"/>
          </a:xfrm>
          <a:prstGeom prst="roundRect">
            <a:avLst>
              <a:gd name="adj" fmla="val 0"/>
            </a:avLst>
          </a:prstGeom>
          <a:noFill/>
          <a:ln w="3175">
            <a:solidFill>
              <a:srgbClr val="C0C0C0"/>
            </a:solidFill>
            <a:round/>
            <a:headEnd/>
            <a:tailEnd/>
          </a:ln>
        </p:spPr>
        <p:txBody>
          <a:bodyPr anchor="ctr"/>
          <a:lstStyle/>
          <a:p>
            <a:r>
              <a:rPr lang="zh-CN" altLang="en-US" i="0" dirty="0">
                <a:latin typeface="华文细黑" pitchFamily="2" charset="-122"/>
              </a:rPr>
              <a:t>单击添加目录内容</a:t>
            </a:r>
            <a:r>
              <a:rPr lang="en-US" altLang="zh-CN" i="0" dirty="0">
                <a:latin typeface="华文细黑" pitchFamily="2" charset="-122"/>
              </a:rPr>
              <a:t>1</a:t>
            </a:r>
          </a:p>
        </p:txBody>
      </p:sp>
      <p:sp>
        <p:nvSpPr>
          <p:cNvPr id="5" name="Rectangle 4"/>
          <p:cNvSpPr>
            <a:spLocks noChangeArrowheads="1"/>
          </p:cNvSpPr>
          <p:nvPr/>
        </p:nvSpPr>
        <p:spPr bwMode="auto">
          <a:xfrm>
            <a:off x="465138" y="1285875"/>
            <a:ext cx="574675" cy="574675"/>
          </a:xfrm>
          <a:prstGeom prst="rect">
            <a:avLst/>
          </a:prstGeom>
          <a:solidFill>
            <a:srgbClr val="C00000"/>
          </a:solidFill>
          <a:ln w="9525">
            <a:noFill/>
            <a:miter lim="800000"/>
            <a:headEnd/>
            <a:tailEnd/>
          </a:ln>
        </p:spPr>
        <p:txBody>
          <a:bodyPr wrap="none" anchor="ctr"/>
          <a:lstStyle/>
          <a:p>
            <a:pPr algn="ctr"/>
            <a:r>
              <a:rPr lang="en-US" altLang="zh-CN" sz="2400" i="0" dirty="0">
                <a:solidFill>
                  <a:schemeClr val="bg1"/>
                </a:solidFill>
                <a:effectLst>
                  <a:outerShdw blurRad="38100" dist="38100" dir="2700000" algn="tl">
                    <a:srgbClr val="000000">
                      <a:alpha val="43137"/>
                    </a:srgbClr>
                  </a:outerShdw>
                </a:effectLst>
              </a:rPr>
              <a:t>1</a:t>
            </a:r>
          </a:p>
        </p:txBody>
      </p:sp>
      <p:sp>
        <p:nvSpPr>
          <p:cNvPr id="6" name="AutoShape 5"/>
          <p:cNvSpPr>
            <a:spLocks noChangeArrowheads="1"/>
          </p:cNvSpPr>
          <p:nvPr/>
        </p:nvSpPr>
        <p:spPr bwMode="auto">
          <a:xfrm>
            <a:off x="1149350" y="2078037"/>
            <a:ext cx="7523163" cy="581025"/>
          </a:xfrm>
          <a:prstGeom prst="roundRect">
            <a:avLst>
              <a:gd name="adj" fmla="val 0"/>
            </a:avLst>
          </a:prstGeom>
          <a:gradFill flip="none" rotWithShape="1">
            <a:gsLst>
              <a:gs pos="0">
                <a:schemeClr val="tx1">
                  <a:lumMod val="75000"/>
                  <a:lumOff val="25000"/>
                </a:schemeClr>
              </a:gs>
              <a:gs pos="66000">
                <a:schemeClr val="accent1">
                  <a:shade val="67500"/>
                  <a:satMod val="115000"/>
                </a:schemeClr>
              </a:gs>
              <a:gs pos="100000">
                <a:schemeClr val="bg2">
                  <a:lumMod val="75000"/>
                </a:schemeClr>
              </a:gs>
            </a:gsLst>
            <a:lin ang="2700000" scaled="1"/>
            <a:tileRect/>
          </a:gradFill>
          <a:ln w="3175">
            <a:solidFill>
              <a:srgbClr val="C0C0C0"/>
            </a:solidFill>
            <a:round/>
            <a:headEnd/>
            <a:tailEnd/>
          </a:ln>
        </p:spPr>
        <p:txBody>
          <a:bodyPr anchor="ctr"/>
          <a:lstStyle/>
          <a:p>
            <a:r>
              <a:rPr lang="zh-CN" altLang="en-US" i="0" dirty="0">
                <a:solidFill>
                  <a:schemeClr val="bg1"/>
                </a:solidFill>
                <a:effectLst>
                  <a:outerShdw blurRad="38100" dist="38100" dir="2700000" algn="tl">
                    <a:srgbClr val="000000">
                      <a:alpha val="43137"/>
                    </a:srgbClr>
                  </a:outerShdw>
                </a:effectLst>
                <a:latin typeface="华文细黑" pitchFamily="2" charset="-122"/>
              </a:rPr>
              <a:t>单击添加目录内容</a:t>
            </a:r>
            <a:r>
              <a:rPr lang="en-US" altLang="zh-CN" i="0" dirty="0">
                <a:solidFill>
                  <a:schemeClr val="bg1"/>
                </a:solidFill>
                <a:effectLst>
                  <a:outerShdw blurRad="38100" dist="38100" dir="2700000" algn="tl">
                    <a:srgbClr val="000000">
                      <a:alpha val="43137"/>
                    </a:srgbClr>
                  </a:outerShdw>
                </a:effectLst>
                <a:latin typeface="华文细黑" pitchFamily="2" charset="-122"/>
              </a:rPr>
              <a:t>2</a:t>
            </a:r>
          </a:p>
        </p:txBody>
      </p:sp>
      <p:sp>
        <p:nvSpPr>
          <p:cNvPr id="7" name="Rectangle 6"/>
          <p:cNvSpPr>
            <a:spLocks noChangeArrowheads="1"/>
          </p:cNvSpPr>
          <p:nvPr/>
        </p:nvSpPr>
        <p:spPr bwMode="auto">
          <a:xfrm>
            <a:off x="465138" y="2078037"/>
            <a:ext cx="574675" cy="574675"/>
          </a:xfrm>
          <a:prstGeom prst="rect">
            <a:avLst/>
          </a:prstGeom>
          <a:solidFill>
            <a:srgbClr val="C00000"/>
          </a:solidFill>
          <a:ln w="9525">
            <a:noFill/>
            <a:miter lim="800000"/>
            <a:headEnd/>
            <a:tailEnd/>
          </a:ln>
        </p:spPr>
        <p:txBody>
          <a:bodyPr wrap="none" anchor="ctr"/>
          <a:lstStyle/>
          <a:p>
            <a:pPr algn="ctr"/>
            <a:r>
              <a:rPr lang="en-US" altLang="zh-CN" sz="2400" i="0" dirty="0">
                <a:solidFill>
                  <a:schemeClr val="bg1"/>
                </a:solidFill>
                <a:effectLst>
                  <a:outerShdw blurRad="38100" dist="38100" dir="2700000" algn="tl">
                    <a:srgbClr val="000000">
                      <a:alpha val="43137"/>
                    </a:srgbClr>
                  </a:outerShdw>
                </a:effectLst>
              </a:rPr>
              <a:t>2</a:t>
            </a:r>
          </a:p>
        </p:txBody>
      </p:sp>
      <p:sp>
        <p:nvSpPr>
          <p:cNvPr id="8" name="AutoShape 7"/>
          <p:cNvSpPr>
            <a:spLocks noChangeArrowheads="1"/>
          </p:cNvSpPr>
          <p:nvPr/>
        </p:nvSpPr>
        <p:spPr bwMode="auto">
          <a:xfrm>
            <a:off x="1149350" y="2870200"/>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endParaRPr lang="en-US" altLang="zh-CN" i="0">
              <a:latin typeface="华文细黑" pitchFamily="2" charset="-122"/>
            </a:endParaRPr>
          </a:p>
        </p:txBody>
      </p:sp>
      <p:sp>
        <p:nvSpPr>
          <p:cNvPr id="9" name="Rectangle 8"/>
          <p:cNvSpPr>
            <a:spLocks noChangeArrowheads="1"/>
          </p:cNvSpPr>
          <p:nvPr/>
        </p:nvSpPr>
        <p:spPr bwMode="auto">
          <a:xfrm>
            <a:off x="465138" y="2870200"/>
            <a:ext cx="574675" cy="574675"/>
          </a:xfrm>
          <a:prstGeom prst="rect">
            <a:avLst/>
          </a:prstGeom>
          <a:solidFill>
            <a:srgbClr val="C0000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3</a:t>
            </a:r>
          </a:p>
        </p:txBody>
      </p:sp>
      <p:sp>
        <p:nvSpPr>
          <p:cNvPr id="10" name="AutoShape 9"/>
          <p:cNvSpPr>
            <a:spLocks noChangeArrowheads="1"/>
          </p:cNvSpPr>
          <p:nvPr/>
        </p:nvSpPr>
        <p:spPr bwMode="auto">
          <a:xfrm>
            <a:off x="1149350" y="3662362"/>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4</a:t>
            </a:r>
          </a:p>
        </p:txBody>
      </p:sp>
      <p:sp>
        <p:nvSpPr>
          <p:cNvPr id="11" name="Rectangle 10"/>
          <p:cNvSpPr>
            <a:spLocks noChangeArrowheads="1"/>
          </p:cNvSpPr>
          <p:nvPr/>
        </p:nvSpPr>
        <p:spPr bwMode="auto">
          <a:xfrm>
            <a:off x="465138" y="3662362"/>
            <a:ext cx="574675" cy="574675"/>
          </a:xfrm>
          <a:prstGeom prst="rect">
            <a:avLst/>
          </a:prstGeom>
          <a:solidFill>
            <a:srgbClr val="C0000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4</a:t>
            </a:r>
          </a:p>
        </p:txBody>
      </p:sp>
      <p:sp>
        <p:nvSpPr>
          <p:cNvPr id="12" name="AutoShape 11"/>
          <p:cNvSpPr>
            <a:spLocks noChangeArrowheads="1"/>
          </p:cNvSpPr>
          <p:nvPr/>
        </p:nvSpPr>
        <p:spPr bwMode="auto">
          <a:xfrm>
            <a:off x="1149350" y="4454525"/>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5</a:t>
            </a:r>
          </a:p>
        </p:txBody>
      </p:sp>
      <p:sp>
        <p:nvSpPr>
          <p:cNvPr id="13" name="Rectangle 12"/>
          <p:cNvSpPr>
            <a:spLocks noChangeArrowheads="1"/>
          </p:cNvSpPr>
          <p:nvPr/>
        </p:nvSpPr>
        <p:spPr bwMode="auto">
          <a:xfrm>
            <a:off x="465138" y="4454525"/>
            <a:ext cx="574675" cy="574675"/>
          </a:xfrm>
          <a:prstGeom prst="rect">
            <a:avLst/>
          </a:prstGeom>
          <a:solidFill>
            <a:srgbClr val="C0000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5</a:t>
            </a:r>
          </a:p>
        </p:txBody>
      </p:sp>
      <p:sp>
        <p:nvSpPr>
          <p:cNvPr id="14" name="矩形 13"/>
          <p:cNvSpPr/>
          <p:nvPr/>
        </p:nvSpPr>
        <p:spPr>
          <a:xfrm>
            <a:off x="349250" y="610646"/>
            <a:ext cx="2794355" cy="584775"/>
          </a:xfrm>
          <a:prstGeom prst="rect">
            <a:avLst/>
          </a:prstGeom>
        </p:spPr>
        <p:txBody>
          <a:bodyPr wrap="none">
            <a:spAutoFit/>
          </a:bodyPr>
          <a:lstStyle/>
          <a:p>
            <a:r>
              <a:rPr lang="zh-CN" altLang="en-US" sz="3200" b="1" i="0" dirty="0" smtClean="0">
                <a:solidFill>
                  <a:srgbClr val="C00000"/>
                </a:solidFill>
                <a:latin typeface="华文细黑" pitchFamily="2" charset="-122"/>
              </a:rPr>
              <a:t>目 录 </a:t>
            </a:r>
            <a:r>
              <a:rPr lang="en-US" altLang="zh-CN" sz="2800" b="1" i="0" dirty="0" smtClean="0">
                <a:latin typeface="华文细黑" pitchFamily="2" charset="-122"/>
              </a:rPr>
              <a:t>Contents</a:t>
            </a:r>
            <a:endParaRPr lang="en-US" altLang="zh-CN" sz="2800" b="1" i="0" dirty="0">
              <a:latin typeface="华文细黑" pitchFamily="2" charset="-122"/>
            </a:endParaRPr>
          </a:p>
        </p:txBody>
      </p:sp>
      <p:sp>
        <p:nvSpPr>
          <p:cNvPr id="1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8107"/>
            <a:ext cx="8936182" cy="5618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452438" y="1202802"/>
            <a:ext cx="8207375" cy="479425"/>
            <a:chOff x="452438" y="1168400"/>
            <a:chExt cx="8207375" cy="479425"/>
          </a:xfrm>
        </p:grpSpPr>
        <p:sp>
          <p:nvSpPr>
            <p:cNvPr id="4" name="AutoShape 3"/>
            <p:cNvSpPr>
              <a:spLocks noChangeArrowheads="1"/>
            </p:cNvSpPr>
            <p:nvPr/>
          </p:nvSpPr>
          <p:spPr bwMode="auto">
            <a:xfrm>
              <a:off x="1016000" y="11684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1</a:t>
              </a:r>
            </a:p>
          </p:txBody>
        </p:sp>
        <p:sp>
          <p:nvSpPr>
            <p:cNvPr id="5" name="Rectangle 4"/>
            <p:cNvSpPr>
              <a:spLocks noChangeArrowheads="1"/>
            </p:cNvSpPr>
            <p:nvPr/>
          </p:nvSpPr>
          <p:spPr bwMode="auto">
            <a:xfrm>
              <a:off x="452438" y="1168400"/>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1</a:t>
              </a:r>
            </a:p>
          </p:txBody>
        </p:sp>
      </p:grpSp>
      <p:grpSp>
        <p:nvGrpSpPr>
          <p:cNvPr id="31" name="组合 30"/>
          <p:cNvGrpSpPr/>
          <p:nvPr/>
        </p:nvGrpSpPr>
        <p:grpSpPr>
          <a:xfrm>
            <a:off x="452438" y="2361678"/>
            <a:ext cx="8207375" cy="479425"/>
            <a:chOff x="452438" y="2235200"/>
            <a:chExt cx="8207375" cy="479425"/>
          </a:xfrm>
        </p:grpSpPr>
        <p:sp>
          <p:nvSpPr>
            <p:cNvPr id="8" name="AutoShape 7"/>
            <p:cNvSpPr>
              <a:spLocks noChangeArrowheads="1"/>
            </p:cNvSpPr>
            <p:nvPr/>
          </p:nvSpPr>
          <p:spPr bwMode="auto">
            <a:xfrm>
              <a:off x="1016000" y="22352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3</a:t>
              </a:r>
            </a:p>
          </p:txBody>
        </p:sp>
        <p:sp>
          <p:nvSpPr>
            <p:cNvPr id="9" name="Rectangle 8"/>
            <p:cNvSpPr>
              <a:spLocks noChangeArrowheads="1"/>
            </p:cNvSpPr>
            <p:nvPr/>
          </p:nvSpPr>
          <p:spPr bwMode="auto">
            <a:xfrm>
              <a:off x="452438" y="2235200"/>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3</a:t>
              </a:r>
            </a:p>
          </p:txBody>
        </p:sp>
      </p:grpSp>
      <p:grpSp>
        <p:nvGrpSpPr>
          <p:cNvPr id="30" name="组合 29"/>
          <p:cNvGrpSpPr/>
          <p:nvPr/>
        </p:nvGrpSpPr>
        <p:grpSpPr>
          <a:xfrm>
            <a:off x="452438" y="2941116"/>
            <a:ext cx="8207375" cy="479425"/>
            <a:chOff x="452438" y="2768600"/>
            <a:chExt cx="8207375" cy="479425"/>
          </a:xfrm>
        </p:grpSpPr>
        <p:sp>
          <p:nvSpPr>
            <p:cNvPr id="10" name="AutoShape 9"/>
            <p:cNvSpPr>
              <a:spLocks noChangeArrowheads="1"/>
            </p:cNvSpPr>
            <p:nvPr/>
          </p:nvSpPr>
          <p:spPr bwMode="auto">
            <a:xfrm>
              <a:off x="1016000" y="27686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4</a:t>
              </a:r>
            </a:p>
          </p:txBody>
        </p:sp>
        <p:sp>
          <p:nvSpPr>
            <p:cNvPr id="11" name="Rectangle 10"/>
            <p:cNvSpPr>
              <a:spLocks noChangeArrowheads="1"/>
            </p:cNvSpPr>
            <p:nvPr/>
          </p:nvSpPr>
          <p:spPr bwMode="auto">
            <a:xfrm>
              <a:off x="452438" y="2768600"/>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4</a:t>
              </a:r>
            </a:p>
          </p:txBody>
        </p:sp>
      </p:grpSp>
      <p:grpSp>
        <p:nvGrpSpPr>
          <p:cNvPr id="29" name="组合 28"/>
          <p:cNvGrpSpPr/>
          <p:nvPr/>
        </p:nvGrpSpPr>
        <p:grpSpPr>
          <a:xfrm>
            <a:off x="452438" y="3520554"/>
            <a:ext cx="8207375" cy="479425"/>
            <a:chOff x="452438" y="3311525"/>
            <a:chExt cx="8207375" cy="479425"/>
          </a:xfrm>
        </p:grpSpPr>
        <p:sp>
          <p:nvSpPr>
            <p:cNvPr id="12" name="AutoShape 11"/>
            <p:cNvSpPr>
              <a:spLocks noChangeArrowheads="1"/>
            </p:cNvSpPr>
            <p:nvPr/>
          </p:nvSpPr>
          <p:spPr bwMode="auto">
            <a:xfrm>
              <a:off x="1016000" y="331152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5</a:t>
              </a:r>
            </a:p>
          </p:txBody>
        </p:sp>
        <p:sp>
          <p:nvSpPr>
            <p:cNvPr id="13" name="Rectangle 12"/>
            <p:cNvSpPr>
              <a:spLocks noChangeArrowheads="1"/>
            </p:cNvSpPr>
            <p:nvPr/>
          </p:nvSpPr>
          <p:spPr bwMode="auto">
            <a:xfrm>
              <a:off x="452438" y="3311525"/>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5</a:t>
              </a:r>
            </a:p>
          </p:txBody>
        </p:sp>
      </p:grpSp>
      <p:grpSp>
        <p:nvGrpSpPr>
          <p:cNvPr id="28" name="组合 27"/>
          <p:cNvGrpSpPr/>
          <p:nvPr/>
        </p:nvGrpSpPr>
        <p:grpSpPr>
          <a:xfrm>
            <a:off x="452438" y="4099992"/>
            <a:ext cx="8207375" cy="479425"/>
            <a:chOff x="452438" y="3889375"/>
            <a:chExt cx="8207375" cy="479425"/>
          </a:xfrm>
        </p:grpSpPr>
        <p:sp>
          <p:nvSpPr>
            <p:cNvPr id="14" name="AutoShape 13"/>
            <p:cNvSpPr>
              <a:spLocks noChangeArrowheads="1"/>
            </p:cNvSpPr>
            <p:nvPr/>
          </p:nvSpPr>
          <p:spPr bwMode="auto">
            <a:xfrm>
              <a:off x="1016000" y="388937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6</a:t>
              </a:r>
            </a:p>
          </p:txBody>
        </p:sp>
        <p:sp>
          <p:nvSpPr>
            <p:cNvPr id="15" name="Rectangle 14"/>
            <p:cNvSpPr>
              <a:spLocks noChangeArrowheads="1"/>
            </p:cNvSpPr>
            <p:nvPr/>
          </p:nvSpPr>
          <p:spPr bwMode="auto">
            <a:xfrm>
              <a:off x="452438" y="3889375"/>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6</a:t>
              </a:r>
            </a:p>
          </p:txBody>
        </p:sp>
      </p:grpSp>
      <p:grpSp>
        <p:nvGrpSpPr>
          <p:cNvPr id="32" name="组合 31"/>
          <p:cNvGrpSpPr/>
          <p:nvPr/>
        </p:nvGrpSpPr>
        <p:grpSpPr>
          <a:xfrm>
            <a:off x="452438" y="1782240"/>
            <a:ext cx="8207375" cy="479425"/>
            <a:chOff x="452438" y="1701800"/>
            <a:chExt cx="8207375" cy="479425"/>
          </a:xfrm>
        </p:grpSpPr>
        <p:sp>
          <p:nvSpPr>
            <p:cNvPr id="6" name="AutoShape 5"/>
            <p:cNvSpPr>
              <a:spLocks noChangeArrowheads="1"/>
            </p:cNvSpPr>
            <p:nvPr/>
          </p:nvSpPr>
          <p:spPr bwMode="auto">
            <a:xfrm>
              <a:off x="1016000" y="1701800"/>
              <a:ext cx="7643813" cy="479425"/>
            </a:xfrm>
            <a:prstGeom prst="roundRect">
              <a:avLst>
                <a:gd name="adj" fmla="val 0"/>
              </a:avLst>
            </a:prstGeom>
            <a:gradFill flip="none" rotWithShape="1">
              <a:gsLst>
                <a:gs pos="0">
                  <a:schemeClr val="tx1">
                    <a:lumMod val="75000"/>
                    <a:lumOff val="25000"/>
                  </a:schemeClr>
                </a:gs>
                <a:gs pos="66000">
                  <a:schemeClr val="accent1">
                    <a:shade val="67500"/>
                    <a:satMod val="115000"/>
                  </a:schemeClr>
                </a:gs>
                <a:gs pos="100000">
                  <a:schemeClr val="bg2">
                    <a:lumMod val="75000"/>
                  </a:schemeClr>
                </a:gs>
              </a:gsLst>
              <a:lin ang="2700000" scaled="1"/>
              <a:tileRect/>
            </a:gradFill>
            <a:ln w="3175">
              <a:solidFill>
                <a:srgbClr val="C0C0C0"/>
              </a:solidFill>
              <a:round/>
              <a:headEnd/>
              <a:tailEnd/>
            </a:ln>
          </p:spPr>
          <p:txBody>
            <a:bodyPr anchor="ctr"/>
            <a:lstStyle/>
            <a:p>
              <a:r>
                <a:rPr lang="zh-CN" altLang="en-US" dirty="0">
                  <a:solidFill>
                    <a:schemeClr val="bg1"/>
                  </a:solidFill>
                  <a:effectLst>
                    <a:outerShdw blurRad="38100" dist="38100" dir="2700000" algn="tl">
                      <a:srgbClr val="000000">
                        <a:alpha val="43137"/>
                      </a:srgbClr>
                    </a:outerShdw>
                  </a:effectLst>
                  <a:latin typeface="华文细黑" pitchFamily="2" charset="-122"/>
                </a:rPr>
                <a:t>单击添加当前介绍内容</a:t>
              </a:r>
              <a:endParaRPr lang="en-US" altLang="zh-CN" dirty="0">
                <a:solidFill>
                  <a:schemeClr val="bg1"/>
                </a:solidFill>
                <a:effectLst>
                  <a:outerShdw blurRad="38100" dist="38100" dir="2700000" algn="tl">
                    <a:srgbClr val="000000">
                      <a:alpha val="43137"/>
                    </a:srgbClr>
                  </a:outerShdw>
                </a:effectLst>
                <a:latin typeface="华文细黑" pitchFamily="2" charset="-122"/>
              </a:endParaRPr>
            </a:p>
          </p:txBody>
        </p:sp>
        <p:sp>
          <p:nvSpPr>
            <p:cNvPr id="7" name="Rectangle 6"/>
            <p:cNvSpPr>
              <a:spLocks noChangeArrowheads="1"/>
            </p:cNvSpPr>
            <p:nvPr/>
          </p:nvSpPr>
          <p:spPr bwMode="auto">
            <a:xfrm>
              <a:off x="452438" y="1701800"/>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2</a:t>
              </a:r>
            </a:p>
          </p:txBody>
        </p:sp>
        <p:sp>
          <p:nvSpPr>
            <p:cNvPr id="16" name="AutoShape 15"/>
            <p:cNvSpPr>
              <a:spLocks noChangeArrowheads="1"/>
            </p:cNvSpPr>
            <p:nvPr/>
          </p:nvSpPr>
          <p:spPr bwMode="auto">
            <a:xfrm>
              <a:off x="3692525" y="1846262"/>
              <a:ext cx="431800" cy="215900"/>
            </a:xfrm>
            <a:prstGeom prst="leftArrow">
              <a:avLst>
                <a:gd name="adj1" fmla="val 50278"/>
                <a:gd name="adj2" fmla="val 72731"/>
              </a:avLst>
            </a:prstGeom>
            <a:solidFill>
              <a:schemeClr val="bg1"/>
            </a:solidFill>
            <a:ln w="9525">
              <a:noFill/>
              <a:miter lim="800000"/>
              <a:headEnd/>
              <a:tailEnd/>
            </a:ln>
          </p:spPr>
          <p:txBody>
            <a:bodyPr wrap="none" anchor="ctr"/>
            <a:lstStyle/>
            <a:p>
              <a:endParaRPr lang="zh-CN" altLang="en-US"/>
            </a:p>
          </p:txBody>
        </p:sp>
      </p:grpSp>
      <p:grpSp>
        <p:nvGrpSpPr>
          <p:cNvPr id="27" name="组合 26"/>
          <p:cNvGrpSpPr/>
          <p:nvPr/>
        </p:nvGrpSpPr>
        <p:grpSpPr>
          <a:xfrm>
            <a:off x="452438" y="4679427"/>
            <a:ext cx="8207375" cy="479425"/>
            <a:chOff x="452438" y="4467225"/>
            <a:chExt cx="8207375" cy="479425"/>
          </a:xfrm>
        </p:grpSpPr>
        <p:sp>
          <p:nvSpPr>
            <p:cNvPr id="17" name="AutoShape 16"/>
            <p:cNvSpPr>
              <a:spLocks noChangeArrowheads="1"/>
            </p:cNvSpPr>
            <p:nvPr/>
          </p:nvSpPr>
          <p:spPr bwMode="auto">
            <a:xfrm>
              <a:off x="1016000" y="446722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7</a:t>
              </a:r>
            </a:p>
          </p:txBody>
        </p:sp>
        <p:sp>
          <p:nvSpPr>
            <p:cNvPr id="18" name="Rectangle 17"/>
            <p:cNvSpPr>
              <a:spLocks noChangeArrowheads="1"/>
            </p:cNvSpPr>
            <p:nvPr/>
          </p:nvSpPr>
          <p:spPr bwMode="auto">
            <a:xfrm>
              <a:off x="452438" y="4467225"/>
              <a:ext cx="473075" cy="474662"/>
            </a:xfrm>
            <a:prstGeom prst="rect">
              <a:avLst/>
            </a:prstGeom>
            <a:solidFill>
              <a:srgbClr val="C0000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7</a:t>
              </a:r>
            </a:p>
          </p:txBody>
        </p:sp>
      </p:grpSp>
      <p:sp>
        <p:nvSpPr>
          <p:cNvPr id="26" name="矩形 25"/>
          <p:cNvSpPr/>
          <p:nvPr/>
        </p:nvSpPr>
        <p:spPr>
          <a:xfrm>
            <a:off x="349250" y="610646"/>
            <a:ext cx="2794355" cy="584775"/>
          </a:xfrm>
          <a:prstGeom prst="rect">
            <a:avLst/>
          </a:prstGeom>
        </p:spPr>
        <p:txBody>
          <a:bodyPr wrap="none">
            <a:spAutoFit/>
          </a:bodyPr>
          <a:lstStyle/>
          <a:p>
            <a:r>
              <a:rPr lang="zh-CN" altLang="en-US" sz="3200" b="1" i="0" dirty="0" smtClean="0">
                <a:solidFill>
                  <a:srgbClr val="C00000"/>
                </a:solidFill>
                <a:latin typeface="华文细黑" pitchFamily="2" charset="-122"/>
              </a:rPr>
              <a:t>目 录 </a:t>
            </a:r>
            <a:r>
              <a:rPr lang="en-US" altLang="zh-CN" sz="2800" b="1" i="0" dirty="0" smtClean="0">
                <a:latin typeface="华文细黑" pitchFamily="2" charset="-122"/>
              </a:rPr>
              <a:t>Contents</a:t>
            </a:r>
            <a:endParaRPr lang="en-US" altLang="zh-CN" sz="2800" b="1" i="0" dirty="0">
              <a:latin typeface="华文细黑" pitchFamily="2" charset="-122"/>
            </a:endParaRPr>
          </a:p>
        </p:txBody>
      </p:sp>
      <p:sp>
        <p:nvSpPr>
          <p:cNvPr id="2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5" name="Rectangle 4"/>
          <p:cNvSpPr>
            <a:spLocks noChangeArrowheads="1"/>
          </p:cNvSpPr>
          <p:nvPr/>
        </p:nvSpPr>
        <p:spPr bwMode="auto">
          <a:xfrm>
            <a:off x="4859338" y="1484313"/>
            <a:ext cx="3816350" cy="431800"/>
          </a:xfrm>
          <a:prstGeom prst="rect">
            <a:avLst/>
          </a:prstGeom>
          <a:solidFill>
            <a:schemeClr val="hlink"/>
          </a:solidFill>
          <a:ln w="9525">
            <a:noFill/>
            <a:miter lim="800000"/>
            <a:headEnd/>
            <a:tailEnd/>
          </a:ln>
        </p:spPr>
        <p:txBody>
          <a:bodyPr wrap="none" anchor="ctr"/>
          <a:lstStyle/>
          <a:p>
            <a:pPr algn="ctr"/>
            <a:r>
              <a:rPr lang="zh-CN" altLang="en-US" b="1" i="0" dirty="0">
                <a:solidFill>
                  <a:schemeClr val="bg1"/>
                </a:solidFill>
                <a:effectLst>
                  <a:outerShdw blurRad="38100" dist="38100" dir="2700000" algn="tl">
                    <a:srgbClr val="000000">
                      <a:alpha val="43137"/>
                    </a:srgbClr>
                  </a:outerShdw>
                </a:effectLst>
              </a:rPr>
              <a:t>单击添加标题文字</a:t>
            </a:r>
          </a:p>
        </p:txBody>
      </p:sp>
      <p:sp>
        <p:nvSpPr>
          <p:cNvPr id="7" name="AutoShape 7"/>
          <p:cNvSpPr>
            <a:spLocks noChangeArrowheads="1"/>
          </p:cNvSpPr>
          <p:nvPr/>
        </p:nvSpPr>
        <p:spPr bwMode="auto">
          <a:xfrm>
            <a:off x="4889500" y="2146300"/>
            <a:ext cx="3786188" cy="2879725"/>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a:solidFill>
                  <a:schemeClr val="tx2"/>
                </a:solidFill>
              </a:rPr>
              <a:t>段落一：单击添加内容文字单击添加段落文字单击添加段落文字。</a:t>
            </a:r>
            <a:endParaRPr lang="en-US" altLang="zh-CN" sz="1600" i="0">
              <a:solidFill>
                <a:schemeClr val="tx2"/>
              </a:solidFill>
            </a:endParaRPr>
          </a:p>
          <a:p>
            <a:pPr marL="357188" indent="-357188">
              <a:lnSpc>
                <a:spcPct val="120000"/>
              </a:lnSpc>
              <a:spcBef>
                <a:spcPct val="50000"/>
              </a:spcBef>
              <a:buClr>
                <a:srgbClr val="FF9933"/>
              </a:buClr>
              <a:buFont typeface="Wingdings" pitchFamily="2" charset="2"/>
              <a:buChar char="n"/>
            </a:pPr>
            <a:r>
              <a:rPr lang="zh-CN" altLang="en-US" sz="1600" i="0">
                <a:solidFill>
                  <a:srgbClr val="FF6600"/>
                </a:solidFill>
              </a:rPr>
              <a:t>段落二：单击添加内容文字单击添加段落文字单击添加段落文字。</a:t>
            </a:r>
            <a:endParaRPr lang="en-US" altLang="zh-CN" sz="1600" i="0">
              <a:solidFill>
                <a:srgbClr val="FF6600"/>
              </a:solidFill>
            </a:endParaRPr>
          </a:p>
          <a:p>
            <a:pPr marL="357188" indent="-357188">
              <a:lnSpc>
                <a:spcPct val="120000"/>
              </a:lnSpc>
              <a:spcBef>
                <a:spcPct val="50000"/>
              </a:spcBef>
              <a:buClr>
                <a:schemeClr val="accent2"/>
              </a:buClr>
              <a:buFont typeface="Wingdings" pitchFamily="2" charset="2"/>
              <a:buChar char="n"/>
            </a:pPr>
            <a:r>
              <a:rPr lang="zh-CN" altLang="en-US" sz="1600" i="0">
                <a:solidFill>
                  <a:schemeClr val="tx2"/>
                </a:solidFill>
              </a:rPr>
              <a:t>段落三：单击添加内容文字单击添加段落文字单击添加段落文字单击添加段落文字单击添加段落文字。</a:t>
            </a:r>
            <a:endParaRPr lang="en-US" altLang="zh-CN" sz="1600" i="0">
              <a:solidFill>
                <a:schemeClr val="tx2"/>
              </a:solidFill>
            </a:endParaRPr>
          </a:p>
          <a:p>
            <a:pPr marL="357188" indent="-357188">
              <a:buClr>
                <a:schemeClr val="accent2"/>
              </a:buClr>
              <a:buFont typeface="Wingdings" pitchFamily="2" charset="2"/>
              <a:buChar char="n"/>
            </a:pPr>
            <a:endParaRPr lang="en-US" altLang="zh-CN" sz="1600" i="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a:solidFill>
                <a:schemeClr val="tx2"/>
              </a:solidFill>
            </a:endParaRPr>
          </a:p>
        </p:txBody>
      </p:sp>
      <p:pic>
        <p:nvPicPr>
          <p:cNvPr id="9" name="Picture 57"/>
          <p:cNvPicPr>
            <a:picLocks noChangeAspect="1" noChangeArrowheads="1"/>
          </p:cNvPicPr>
          <p:nvPr/>
        </p:nvPicPr>
        <p:blipFill>
          <a:blip r:embed="rId2">
            <a:lum bright="24000"/>
          </a:blip>
          <a:srcRect t="50450" r="-420"/>
          <a:stretch>
            <a:fillRect/>
          </a:stretch>
        </p:blipFill>
        <p:spPr bwMode="gray">
          <a:xfrm>
            <a:off x="4705350" y="1924050"/>
            <a:ext cx="4119563" cy="101600"/>
          </a:xfrm>
          <a:prstGeom prst="rect">
            <a:avLst/>
          </a:prstGeom>
          <a:noFill/>
          <a:ln w="9525">
            <a:noFill/>
            <a:miter lim="800000"/>
            <a:headEnd/>
            <a:tailEnd/>
          </a:ln>
        </p:spPr>
      </p:pic>
      <p:grpSp>
        <p:nvGrpSpPr>
          <p:cNvPr id="12" name="组合 11"/>
          <p:cNvGrpSpPr/>
          <p:nvPr/>
        </p:nvGrpSpPr>
        <p:grpSpPr>
          <a:xfrm>
            <a:off x="319087" y="1484313"/>
            <a:ext cx="4119563" cy="3652837"/>
            <a:chOff x="319087" y="1484313"/>
            <a:chExt cx="4119563" cy="3652837"/>
          </a:xfrm>
        </p:grpSpPr>
        <p:sp>
          <p:nvSpPr>
            <p:cNvPr id="4" name="Rectangle 3"/>
            <p:cNvSpPr>
              <a:spLocks noChangeArrowheads="1"/>
            </p:cNvSpPr>
            <p:nvPr/>
          </p:nvSpPr>
          <p:spPr bwMode="auto">
            <a:xfrm>
              <a:off x="468313" y="1484313"/>
              <a:ext cx="3816350" cy="431800"/>
            </a:xfrm>
            <a:prstGeom prst="rect">
              <a:avLst/>
            </a:prstGeom>
            <a:solidFill>
              <a:srgbClr val="C0000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AutoShape 6"/>
            <p:cNvSpPr>
              <a:spLocks noChangeArrowheads="1"/>
            </p:cNvSpPr>
            <p:nvPr/>
          </p:nvSpPr>
          <p:spPr bwMode="auto">
            <a:xfrm>
              <a:off x="468313" y="2146300"/>
              <a:ext cx="3786187" cy="2879725"/>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段落二：单击添加内容文字单击添加段落文字单击添加段落文字。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段落三：单击添加内容文字单击添加段落文字单击添加段落文字单击添加段落文字单击添加段落文字。</a:t>
              </a:r>
              <a:endParaRPr lang="en-US" altLang="zh-CN" sz="1600" i="0" dirty="0">
                <a:solidFill>
                  <a:schemeClr val="tx2"/>
                </a:solidFill>
              </a:endParaRPr>
            </a:p>
            <a:p>
              <a:pPr marL="357188" indent="-357188">
                <a:buClr>
                  <a:schemeClr val="accent2"/>
                </a:buClr>
                <a:buFont typeface="Wingdings" pitchFamily="2" charset="2"/>
                <a:buChar char="n"/>
              </a:pP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8" name="Picture 57"/>
            <p:cNvPicPr>
              <a:picLocks noChangeAspect="1" noChangeArrowheads="1"/>
            </p:cNvPicPr>
            <p:nvPr/>
          </p:nvPicPr>
          <p:blipFill>
            <a:blip r:embed="rId2">
              <a:lum bright="24000"/>
            </a:blip>
            <a:srcRect t="50450" r="-420"/>
            <a:stretch>
              <a:fillRect/>
            </a:stretch>
          </p:blipFill>
          <p:spPr bwMode="gray">
            <a:xfrm>
              <a:off x="319087" y="1924050"/>
              <a:ext cx="4119563" cy="101600"/>
            </a:xfrm>
            <a:prstGeom prst="rect">
              <a:avLst/>
            </a:prstGeom>
            <a:noFill/>
            <a:ln w="9525">
              <a:noFill/>
              <a:miter lim="800000"/>
              <a:headEnd/>
              <a:tailEnd/>
            </a:ln>
          </p:spPr>
        </p:pic>
        <p:pic>
          <p:nvPicPr>
            <p:cNvPr id="10" name="Picture 57"/>
            <p:cNvPicPr>
              <a:picLocks noChangeAspect="1" noChangeArrowheads="1"/>
            </p:cNvPicPr>
            <p:nvPr/>
          </p:nvPicPr>
          <p:blipFill>
            <a:blip r:embed="rId2">
              <a:lum bright="24000"/>
            </a:blip>
            <a:srcRect t="50450" r="-420"/>
            <a:stretch>
              <a:fillRect/>
            </a:stretch>
          </p:blipFill>
          <p:spPr bwMode="gray">
            <a:xfrm>
              <a:off x="319087" y="5035550"/>
              <a:ext cx="4119563" cy="101600"/>
            </a:xfrm>
            <a:prstGeom prst="rect">
              <a:avLst/>
            </a:prstGeom>
            <a:noFill/>
            <a:ln w="9525">
              <a:noFill/>
              <a:miter lim="800000"/>
              <a:headEnd/>
              <a:tailEnd/>
            </a:ln>
          </p:spPr>
        </p:pic>
      </p:grpSp>
      <p:pic>
        <p:nvPicPr>
          <p:cNvPr id="11" name="Picture 57"/>
          <p:cNvPicPr>
            <a:picLocks noChangeAspect="1" noChangeArrowheads="1"/>
          </p:cNvPicPr>
          <p:nvPr/>
        </p:nvPicPr>
        <p:blipFill>
          <a:blip r:embed="rId2">
            <a:lum bright="24000"/>
          </a:blip>
          <a:srcRect t="50450" r="-420"/>
          <a:stretch>
            <a:fillRect/>
          </a:stretch>
        </p:blipFill>
        <p:spPr bwMode="gray">
          <a:xfrm>
            <a:off x="4749800" y="5035550"/>
            <a:ext cx="4119563" cy="101600"/>
          </a:xfrm>
          <a:prstGeom prst="rect">
            <a:avLst/>
          </a:prstGeom>
          <a:noFill/>
          <a:ln w="9525">
            <a:noFill/>
            <a:miter lim="800000"/>
            <a:headEnd/>
            <a:tailEnd/>
          </a:ln>
        </p:spPr>
      </p:pic>
      <p:sp>
        <p:nvSpPr>
          <p:cNvPr id="13"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5" name="Rectangle 3"/>
          <p:cNvSpPr>
            <a:spLocks noChangeArrowheads="1"/>
          </p:cNvSpPr>
          <p:nvPr/>
        </p:nvSpPr>
        <p:spPr bwMode="auto">
          <a:xfrm>
            <a:off x="459930" y="4013200"/>
            <a:ext cx="8219329" cy="431800"/>
          </a:xfrm>
          <a:prstGeom prst="rect">
            <a:avLst/>
          </a:prstGeom>
          <a:solidFill>
            <a:srgbClr val="C0000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AutoShape 6"/>
          <p:cNvSpPr>
            <a:spLocks noChangeArrowheads="1"/>
          </p:cNvSpPr>
          <p:nvPr/>
        </p:nvSpPr>
        <p:spPr bwMode="auto">
          <a:xfrm>
            <a:off x="459929" y="46751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7" name="Picture 57"/>
          <p:cNvPicPr>
            <a:picLocks noChangeAspect="1" noChangeArrowheads="1"/>
          </p:cNvPicPr>
          <p:nvPr/>
        </p:nvPicPr>
        <p:blipFill>
          <a:blip r:embed="rId2">
            <a:lum bright="24000"/>
          </a:blip>
          <a:srcRect t="50450" r="-420"/>
          <a:stretch>
            <a:fillRect/>
          </a:stretch>
        </p:blipFill>
        <p:spPr bwMode="gray">
          <a:xfrm>
            <a:off x="144859" y="4436378"/>
            <a:ext cx="8697913" cy="101600"/>
          </a:xfrm>
          <a:prstGeom prst="rect">
            <a:avLst/>
          </a:prstGeom>
          <a:noFill/>
          <a:ln w="9525">
            <a:noFill/>
            <a:miter lim="800000"/>
            <a:headEnd/>
            <a:tailEnd/>
          </a:ln>
        </p:spPr>
      </p:pic>
      <p:pic>
        <p:nvPicPr>
          <p:cNvPr id="8" name="Picture 57"/>
          <p:cNvPicPr>
            <a:picLocks noChangeAspect="1" noChangeArrowheads="1"/>
          </p:cNvPicPr>
          <p:nvPr/>
        </p:nvPicPr>
        <p:blipFill>
          <a:blip r:embed="rId2">
            <a:lum bright="24000"/>
          </a:blip>
          <a:srcRect t="50450" r="-420"/>
          <a:stretch>
            <a:fillRect/>
          </a:stretch>
        </p:blipFill>
        <p:spPr bwMode="gray">
          <a:xfrm>
            <a:off x="100409" y="5108603"/>
            <a:ext cx="8697913" cy="101600"/>
          </a:xfrm>
          <a:prstGeom prst="rect">
            <a:avLst/>
          </a:prstGeom>
          <a:noFill/>
          <a:ln w="9525">
            <a:noFill/>
            <a:miter lim="800000"/>
            <a:headEnd/>
            <a:tailEnd/>
          </a:ln>
        </p:spPr>
      </p:pic>
      <p:sp>
        <p:nvSpPr>
          <p:cNvPr id="11" name="Rectangle 3"/>
          <p:cNvSpPr>
            <a:spLocks noChangeArrowheads="1"/>
          </p:cNvSpPr>
          <p:nvPr/>
        </p:nvSpPr>
        <p:spPr bwMode="auto">
          <a:xfrm>
            <a:off x="459930" y="1346200"/>
            <a:ext cx="8219329" cy="431800"/>
          </a:xfrm>
          <a:prstGeom prst="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12" name="AutoShape 6"/>
          <p:cNvSpPr>
            <a:spLocks noChangeArrowheads="1"/>
          </p:cNvSpPr>
          <p:nvPr/>
        </p:nvSpPr>
        <p:spPr bwMode="auto">
          <a:xfrm>
            <a:off x="459929" y="20081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13" name="Picture 57"/>
          <p:cNvPicPr>
            <a:picLocks noChangeAspect="1" noChangeArrowheads="1"/>
          </p:cNvPicPr>
          <p:nvPr/>
        </p:nvPicPr>
        <p:blipFill>
          <a:blip r:embed="rId2">
            <a:lum bright="24000"/>
          </a:blip>
          <a:srcRect t="50450" r="-420"/>
          <a:stretch>
            <a:fillRect/>
          </a:stretch>
        </p:blipFill>
        <p:spPr bwMode="gray">
          <a:xfrm>
            <a:off x="144859" y="1769378"/>
            <a:ext cx="8697913" cy="101600"/>
          </a:xfrm>
          <a:prstGeom prst="rect">
            <a:avLst/>
          </a:prstGeom>
          <a:noFill/>
          <a:ln w="9525">
            <a:noFill/>
            <a:miter lim="800000"/>
            <a:headEnd/>
            <a:tailEnd/>
          </a:ln>
        </p:spPr>
      </p:pic>
      <p:pic>
        <p:nvPicPr>
          <p:cNvPr id="14" name="Picture 57"/>
          <p:cNvPicPr>
            <a:picLocks noChangeAspect="1" noChangeArrowheads="1"/>
          </p:cNvPicPr>
          <p:nvPr/>
        </p:nvPicPr>
        <p:blipFill>
          <a:blip r:embed="rId2">
            <a:lum bright="24000"/>
          </a:blip>
          <a:srcRect t="50450" r="-420"/>
          <a:stretch>
            <a:fillRect/>
          </a:stretch>
        </p:blipFill>
        <p:spPr bwMode="gray">
          <a:xfrm>
            <a:off x="100409" y="2441603"/>
            <a:ext cx="8697913" cy="101600"/>
          </a:xfrm>
          <a:prstGeom prst="rect">
            <a:avLst/>
          </a:prstGeom>
          <a:noFill/>
          <a:ln w="9525">
            <a:noFill/>
            <a:miter lim="800000"/>
            <a:headEnd/>
            <a:tailEnd/>
          </a:ln>
        </p:spPr>
      </p:pic>
      <p:sp>
        <p:nvSpPr>
          <p:cNvPr id="16" name="Rectangle 3"/>
          <p:cNvSpPr>
            <a:spLocks noChangeArrowheads="1"/>
          </p:cNvSpPr>
          <p:nvPr/>
        </p:nvSpPr>
        <p:spPr bwMode="auto">
          <a:xfrm>
            <a:off x="459930" y="2679700"/>
            <a:ext cx="8219329" cy="431800"/>
          </a:xfrm>
          <a:prstGeom prst="rect">
            <a:avLst/>
          </a:prstGeom>
          <a:solidFill>
            <a:schemeClr val="bg1">
              <a:lumMod val="75000"/>
            </a:schemeClr>
          </a:solidFill>
          <a:ln w="9525">
            <a:noFill/>
            <a:miter lim="800000"/>
            <a:headEnd/>
            <a:tailEnd/>
          </a:ln>
        </p:spPr>
        <p:txBody>
          <a:bodyPr wrap="none" anchor="ctr"/>
          <a:lstStyle/>
          <a:p>
            <a:pPr algn="ctr"/>
            <a:r>
              <a:rPr lang="zh-CN" altLang="en-US" b="1" dirty="0">
                <a:solidFill>
                  <a:schemeClr val="tx2">
                    <a:lumMod val="95000"/>
                    <a:lumOff val="5000"/>
                  </a:schemeClr>
                </a:solidFill>
              </a:rPr>
              <a:t>单击添加标题文字</a:t>
            </a:r>
          </a:p>
        </p:txBody>
      </p:sp>
      <p:sp>
        <p:nvSpPr>
          <p:cNvPr id="17" name="AutoShape 6"/>
          <p:cNvSpPr>
            <a:spLocks noChangeArrowheads="1"/>
          </p:cNvSpPr>
          <p:nvPr/>
        </p:nvSpPr>
        <p:spPr bwMode="auto">
          <a:xfrm>
            <a:off x="459929" y="33416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18" name="Picture 57"/>
          <p:cNvPicPr>
            <a:picLocks noChangeAspect="1" noChangeArrowheads="1"/>
          </p:cNvPicPr>
          <p:nvPr/>
        </p:nvPicPr>
        <p:blipFill>
          <a:blip r:embed="rId2">
            <a:lum bright="24000"/>
          </a:blip>
          <a:srcRect t="50450" r="-420"/>
          <a:stretch>
            <a:fillRect/>
          </a:stretch>
        </p:blipFill>
        <p:spPr bwMode="gray">
          <a:xfrm>
            <a:off x="144859" y="3102878"/>
            <a:ext cx="8697913" cy="101600"/>
          </a:xfrm>
          <a:prstGeom prst="rect">
            <a:avLst/>
          </a:prstGeom>
          <a:noFill/>
          <a:ln w="9525">
            <a:noFill/>
            <a:miter lim="800000"/>
            <a:headEnd/>
            <a:tailEnd/>
          </a:ln>
        </p:spPr>
      </p:pic>
      <p:pic>
        <p:nvPicPr>
          <p:cNvPr id="19" name="Picture 57"/>
          <p:cNvPicPr>
            <a:picLocks noChangeAspect="1" noChangeArrowheads="1"/>
          </p:cNvPicPr>
          <p:nvPr/>
        </p:nvPicPr>
        <p:blipFill>
          <a:blip r:embed="rId2">
            <a:lum bright="24000"/>
          </a:blip>
          <a:srcRect t="50450" r="-420"/>
          <a:stretch>
            <a:fillRect/>
          </a:stretch>
        </p:blipFill>
        <p:spPr bwMode="gray">
          <a:xfrm>
            <a:off x="100409" y="3775103"/>
            <a:ext cx="8697913" cy="101600"/>
          </a:xfrm>
          <a:prstGeom prst="rect">
            <a:avLst/>
          </a:prstGeom>
          <a:noFill/>
          <a:ln w="9525">
            <a:noFill/>
            <a:miter lim="800000"/>
            <a:headEnd/>
            <a:tailEnd/>
          </a:ln>
        </p:spPr>
      </p:pic>
      <p:sp>
        <p:nvSpPr>
          <p:cNvPr id="1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4" name="AutoShape 3"/>
          <p:cNvSpPr>
            <a:spLocks noChangeArrowheads="1"/>
          </p:cNvSpPr>
          <p:nvPr/>
        </p:nvSpPr>
        <p:spPr bwMode="auto">
          <a:xfrm>
            <a:off x="468313"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5" name="Rectangle 4"/>
          <p:cNvSpPr>
            <a:spLocks noChangeArrowheads="1"/>
          </p:cNvSpPr>
          <p:nvPr/>
        </p:nvSpPr>
        <p:spPr bwMode="auto">
          <a:xfrm>
            <a:off x="6299200" y="1435100"/>
            <a:ext cx="2376488" cy="431800"/>
          </a:xfrm>
          <a:prstGeom prst="rect">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Rectangle 5"/>
          <p:cNvSpPr>
            <a:spLocks noChangeArrowheads="1"/>
          </p:cNvSpPr>
          <p:nvPr/>
        </p:nvSpPr>
        <p:spPr bwMode="auto">
          <a:xfrm>
            <a:off x="3348038" y="1435100"/>
            <a:ext cx="2447925" cy="431800"/>
          </a:xfrm>
          <a:prstGeom prst="rect">
            <a:avLst/>
          </a:pr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7" name="Rectangle 6"/>
          <p:cNvSpPr>
            <a:spLocks noChangeArrowheads="1"/>
          </p:cNvSpPr>
          <p:nvPr/>
        </p:nvSpPr>
        <p:spPr bwMode="auto">
          <a:xfrm>
            <a:off x="468313" y="1435100"/>
            <a:ext cx="2376487" cy="431800"/>
          </a:xfrm>
          <a:prstGeom prst="rect">
            <a:avLst/>
          </a:prstGeom>
          <a:solidFill>
            <a:srgbClr val="C0000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8" name="AutoShape 7"/>
          <p:cNvSpPr>
            <a:spLocks noChangeArrowheads="1"/>
          </p:cNvSpPr>
          <p:nvPr/>
        </p:nvSpPr>
        <p:spPr bwMode="auto">
          <a:xfrm>
            <a:off x="3390900"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9" name="AutoShape 8"/>
          <p:cNvSpPr>
            <a:spLocks noChangeArrowheads="1"/>
          </p:cNvSpPr>
          <p:nvPr/>
        </p:nvSpPr>
        <p:spPr bwMode="auto">
          <a:xfrm>
            <a:off x="6303963"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10" name="AutoShape 10"/>
          <p:cNvSpPr>
            <a:spLocks noChangeArrowheads="1"/>
          </p:cNvSpPr>
          <p:nvPr/>
        </p:nvSpPr>
        <p:spPr bwMode="gray">
          <a:xfrm>
            <a:off x="2844800" y="2986087"/>
            <a:ext cx="568325" cy="800100"/>
          </a:xfrm>
          <a:prstGeom prst="rightArrow">
            <a:avLst>
              <a:gd name="adj1" fmla="val 53889"/>
              <a:gd name="adj2" fmla="val 62140"/>
            </a:avLst>
          </a:prstGeom>
          <a:solidFill>
            <a:schemeClr val="bg1"/>
          </a:solidFill>
          <a:ln w="9525" algn="ctr">
            <a:noFill/>
            <a:miter lim="800000"/>
            <a:headEnd/>
            <a:tailEnd/>
          </a:ln>
          <a:effectLst/>
          <a:scene3d>
            <a:camera prst="orthographicFront">
              <a:rot lat="0" lon="0" rev="0"/>
            </a:camera>
            <a:lightRig rig="chilly" dir="t">
              <a:rot lat="0" lon="0" rev="18480000"/>
            </a:lightRig>
          </a:scene3d>
          <a:sp3d prstMaterial="clear">
            <a:bevelT h="63500"/>
          </a:sp3d>
        </p:spPr>
        <p:txBody>
          <a:bodyPr wrap="none" anchor="ctr"/>
          <a:lstStyle/>
          <a:p>
            <a:endParaRPr lang="zh-CN" altLang="en-US"/>
          </a:p>
        </p:txBody>
      </p:sp>
      <p:sp>
        <p:nvSpPr>
          <p:cNvPr id="12" name="AutoShape 10"/>
          <p:cNvSpPr>
            <a:spLocks noChangeArrowheads="1"/>
          </p:cNvSpPr>
          <p:nvPr/>
        </p:nvSpPr>
        <p:spPr bwMode="gray">
          <a:xfrm>
            <a:off x="5770658" y="2986087"/>
            <a:ext cx="568325" cy="800100"/>
          </a:xfrm>
          <a:prstGeom prst="rightArrow">
            <a:avLst>
              <a:gd name="adj1" fmla="val 53889"/>
              <a:gd name="adj2" fmla="val 62140"/>
            </a:avLst>
          </a:prstGeom>
          <a:solidFill>
            <a:schemeClr val="bg1"/>
          </a:solidFill>
          <a:ln w="9525" algn="ctr">
            <a:noFill/>
            <a:miter lim="800000"/>
            <a:headEnd/>
            <a:tailEnd/>
          </a:ln>
          <a:effectLst/>
          <a:scene3d>
            <a:camera prst="orthographicFront">
              <a:rot lat="0" lon="0" rev="0"/>
            </a:camera>
            <a:lightRig rig="chilly" dir="t">
              <a:rot lat="0" lon="0" rev="18480000"/>
            </a:lightRig>
          </a:scene3d>
          <a:sp3d prstMaterial="clear">
            <a:bevelT h="63500"/>
          </a:sp3d>
        </p:spPr>
        <p:txBody>
          <a:bodyPr wrap="none" anchor="ctr"/>
          <a:lstStyle/>
          <a:p>
            <a:endParaRPr lang="zh-CN" altLang="en-US"/>
          </a:p>
        </p:txBody>
      </p:sp>
      <p:sp>
        <p:nvSpPr>
          <p:cNvPr id="11"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4" name="Rectangle 3"/>
          <p:cNvSpPr>
            <a:spLocks noChangeArrowheads="1"/>
          </p:cNvSpPr>
          <p:nvPr/>
        </p:nvSpPr>
        <p:spPr bwMode="auto">
          <a:xfrm>
            <a:off x="6299200" y="1390650"/>
            <a:ext cx="2376488"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a:solidFill>
                  <a:schemeClr val="bg1"/>
                </a:solidFill>
              </a:rPr>
              <a:t>单击添加标题文字</a:t>
            </a:r>
          </a:p>
        </p:txBody>
      </p:sp>
      <p:sp>
        <p:nvSpPr>
          <p:cNvPr id="5" name="AutoShape 4"/>
          <p:cNvSpPr>
            <a:spLocks noChangeArrowheads="1"/>
          </p:cNvSpPr>
          <p:nvPr/>
        </p:nvSpPr>
        <p:spPr bwMode="auto">
          <a:xfrm>
            <a:off x="6299200" y="3335337"/>
            <a:ext cx="2376488"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6" name="Rectangle 5"/>
          <p:cNvSpPr>
            <a:spLocks noChangeArrowheads="1"/>
          </p:cNvSpPr>
          <p:nvPr/>
        </p:nvSpPr>
        <p:spPr bwMode="auto">
          <a:xfrm>
            <a:off x="3348038" y="1390650"/>
            <a:ext cx="2447925"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i="0">
                <a:solidFill>
                  <a:schemeClr val="bg1"/>
                </a:solidFill>
              </a:rPr>
              <a:t>单击添加标题文字</a:t>
            </a:r>
          </a:p>
        </p:txBody>
      </p:sp>
      <p:sp>
        <p:nvSpPr>
          <p:cNvPr id="7" name="AutoShape 6"/>
          <p:cNvSpPr>
            <a:spLocks noChangeArrowheads="1"/>
          </p:cNvSpPr>
          <p:nvPr/>
        </p:nvSpPr>
        <p:spPr bwMode="auto">
          <a:xfrm>
            <a:off x="3348038" y="3335337"/>
            <a:ext cx="2447925"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8" name="Rectangle 7"/>
          <p:cNvSpPr>
            <a:spLocks noChangeArrowheads="1"/>
          </p:cNvSpPr>
          <p:nvPr/>
        </p:nvSpPr>
        <p:spPr bwMode="auto">
          <a:xfrm>
            <a:off x="468313" y="1390650"/>
            <a:ext cx="2376487"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a:solidFill>
                  <a:schemeClr val="bg1"/>
                </a:solidFill>
              </a:rPr>
              <a:t>单击添加标题文字</a:t>
            </a:r>
          </a:p>
        </p:txBody>
      </p:sp>
      <p:sp>
        <p:nvSpPr>
          <p:cNvPr id="9" name="AutoShape 8"/>
          <p:cNvSpPr>
            <a:spLocks noChangeArrowheads="1"/>
          </p:cNvSpPr>
          <p:nvPr/>
        </p:nvSpPr>
        <p:spPr bwMode="auto">
          <a:xfrm>
            <a:off x="468313" y="3335337"/>
            <a:ext cx="2376487"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10" name="AutoShape 9"/>
          <p:cNvSpPr>
            <a:spLocks noChangeArrowheads="1"/>
          </p:cNvSpPr>
          <p:nvPr/>
        </p:nvSpPr>
        <p:spPr bwMode="auto">
          <a:xfrm>
            <a:off x="6299200" y="1822450"/>
            <a:ext cx="2376488" cy="1512887"/>
          </a:xfrm>
          <a:prstGeom prst="roundRect">
            <a:avLst>
              <a:gd name="adj" fmla="val 0"/>
            </a:avLst>
          </a:prstGeom>
          <a:blipFill dpi="0" rotWithShape="1">
            <a:blip r:embed="rId2" cstate="print"/>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1" name="AutoShape 10"/>
          <p:cNvSpPr>
            <a:spLocks noChangeArrowheads="1"/>
          </p:cNvSpPr>
          <p:nvPr/>
        </p:nvSpPr>
        <p:spPr bwMode="auto">
          <a:xfrm>
            <a:off x="3348038" y="1822450"/>
            <a:ext cx="2447925" cy="1512887"/>
          </a:xfrm>
          <a:prstGeom prst="roundRect">
            <a:avLst>
              <a:gd name="adj" fmla="val 0"/>
            </a:avLst>
          </a:prstGeom>
          <a:blipFill dpi="0" rotWithShape="1">
            <a:blip r:embed="rId3"/>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2" name="AutoShape 11"/>
          <p:cNvSpPr>
            <a:spLocks noChangeArrowheads="1"/>
          </p:cNvSpPr>
          <p:nvPr/>
        </p:nvSpPr>
        <p:spPr bwMode="auto">
          <a:xfrm>
            <a:off x="468313" y="1822450"/>
            <a:ext cx="2376487" cy="1512887"/>
          </a:xfrm>
          <a:prstGeom prst="roundRect">
            <a:avLst>
              <a:gd name="adj" fmla="val 0"/>
            </a:avLst>
          </a:prstGeom>
          <a:blipFill dpi="0" rotWithShape="1">
            <a:blip r:embed="rId4" cstate="print"/>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3"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4" name="Rectangle 4"/>
          <p:cNvSpPr>
            <a:spLocks noChangeArrowheads="1"/>
          </p:cNvSpPr>
          <p:nvPr/>
        </p:nvSpPr>
        <p:spPr bwMode="gray">
          <a:xfrm>
            <a:off x="476250" y="1524000"/>
            <a:ext cx="3990975" cy="2994025"/>
          </a:xfrm>
          <a:prstGeom prst="rect">
            <a:avLst/>
          </a:prstGeom>
          <a:blipFill dpi="0" rotWithShape="1">
            <a:blip r:embed="rId2" cstate="print"/>
            <a:srcRect/>
            <a:stretch>
              <a:fillRect/>
            </a:stretch>
          </a:blipFill>
          <a:ln w="3175" algn="ctr">
            <a:solidFill>
              <a:srgbClr val="C0C0C0"/>
            </a:solidFill>
            <a:miter lim="800000"/>
            <a:headEnd/>
            <a:tailEnd/>
          </a:ln>
        </p:spPr>
        <p:txBody>
          <a:bodyPr wrap="none" anchor="ctr"/>
          <a:lstStyle/>
          <a:p>
            <a:endParaRPr lang="zh-CN" altLang="en-US"/>
          </a:p>
        </p:txBody>
      </p:sp>
      <p:sp>
        <p:nvSpPr>
          <p:cNvPr id="5" name="Rectangle 3"/>
          <p:cNvSpPr>
            <a:spLocks noChangeArrowheads="1"/>
          </p:cNvSpPr>
          <p:nvPr/>
        </p:nvSpPr>
        <p:spPr bwMode="auto">
          <a:xfrm>
            <a:off x="4718050" y="1466850"/>
            <a:ext cx="3889375" cy="1860550"/>
          </a:xfrm>
          <a:prstGeom prst="rect">
            <a:avLst/>
          </a:prstGeom>
          <a:noFill/>
          <a:ln w="9525">
            <a:noFill/>
            <a:miter lim="800000"/>
            <a:headEnd/>
            <a:tailEnd/>
          </a:ln>
        </p:spPr>
        <p:txBody>
          <a:bodyPr lIns="0" rIns="0"/>
          <a:lstStyle/>
          <a:p>
            <a:pPr>
              <a:lnSpc>
                <a:spcPct val="120000"/>
              </a:lnSpc>
              <a:spcBef>
                <a:spcPct val="20000"/>
              </a:spcBef>
            </a:pPr>
            <a:r>
              <a:rPr lang="zh-CN" altLang="en-US" sz="2800" b="1" i="0" dirty="0" smtClean="0"/>
              <a:t>图片配字</a:t>
            </a:r>
            <a:endParaRPr lang="en-US" altLang="zh-CN" sz="2800" b="1" i="0" dirty="0"/>
          </a:p>
          <a:p>
            <a:pPr>
              <a:lnSpc>
                <a:spcPct val="120000"/>
              </a:lnSpc>
              <a:spcBef>
                <a:spcPct val="20000"/>
              </a:spcBef>
            </a:pPr>
            <a:endParaRPr lang="zh-CN" altLang="en-US" sz="2800" b="1" i="0" dirty="0"/>
          </a:p>
          <a:p>
            <a:pPr>
              <a:lnSpc>
                <a:spcPct val="120000"/>
              </a:lnSpc>
              <a:spcBef>
                <a:spcPct val="20000"/>
              </a:spcBef>
            </a:pPr>
            <a:r>
              <a:rPr lang="zh-CN" altLang="en-US" sz="1600" i="0" dirty="0"/>
              <a:t>单击添加您</a:t>
            </a:r>
            <a:r>
              <a:rPr lang="zh-CN" altLang="en-US" sz="1600" i="0" dirty="0" smtClean="0"/>
              <a:t>的信息</a:t>
            </a:r>
            <a:endParaRPr lang="zh-CN" altLang="en-US" sz="1600" i="0" dirty="0"/>
          </a:p>
        </p:txBody>
      </p:sp>
      <p:sp>
        <p:nvSpPr>
          <p:cNvPr id="6"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9</a:t>
            </a:fld>
            <a:endParaRPr lang="en-US" altLang="zh-CN" dirty="0" smtClean="0">
              <a:solidFill>
                <a:schemeClr val="tx1"/>
              </a:solidFill>
              <a:latin typeface="Arial" pitchFamily="34" charset="0"/>
            </a:endParaRPr>
          </a:p>
        </p:txBody>
      </p:sp>
      <p:sp>
        <p:nvSpPr>
          <p:cNvPr id="7" name="Rectangle 4"/>
          <p:cNvSpPr>
            <a:spLocks noChangeArrowheads="1"/>
          </p:cNvSpPr>
          <p:nvPr/>
        </p:nvSpPr>
        <p:spPr bwMode="gray">
          <a:xfrm>
            <a:off x="476250" y="1524000"/>
            <a:ext cx="3990975" cy="2994025"/>
          </a:xfrm>
          <a:prstGeom prst="rect">
            <a:avLst/>
          </a:prstGeom>
          <a:blipFill dpi="0" rotWithShape="1">
            <a:blip r:embed="rId3" cstate="print"/>
            <a:srcRect/>
            <a:stretch>
              <a:fillRect/>
            </a:stretch>
          </a:blipFill>
          <a:ln w="3175" algn="ctr">
            <a:solidFill>
              <a:srgbClr val="C0C0C0"/>
            </a:solidFill>
            <a:miter lim="800000"/>
            <a:headEnd/>
            <a:tailE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3000"/>
                                        <p:tgtEl>
                                          <p:spTgt spid="7"/>
                                        </p:tgtEl>
                                      </p:cBhvr>
                                    </p:animEffect>
                                    <p:set>
                                      <p:cBhvr>
                                        <p:cTn id="7" dur="1" fill="hold">
                                          <p:stCondLst>
                                            <p:cond delay="2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6a5113e9adafc622cda13cb92ba8a34161db59"/>
</p:tagLst>
</file>

<file path=ppt/theme/theme1.xml><?xml version="1.0" encoding="utf-8"?>
<a:theme xmlns:a="http://schemas.openxmlformats.org/drawingml/2006/main" name="藏珠馆 Wholehr.taobao.com 原创商务模板">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932</TotalTime>
  <Words>1069</Words>
  <Application>Microsoft Office PowerPoint</Application>
  <PresentationFormat>全屏显示(16:10)</PresentationFormat>
  <Paragraphs>313</Paragraphs>
  <Slides>30</Slides>
  <Notes>2</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藏珠馆 Wholehr.taobao.com 原创商务模板</vt:lpstr>
      <vt:lpstr>幻灯片主标题替换</vt:lpstr>
      <vt:lpstr>前 言</vt:lpstr>
      <vt:lpstr>PowerPoint 演示文稿</vt:lpstr>
      <vt:lpstr>PowerPoint 演示文稿</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Q &amp; A</vt:lpstr>
      <vt:lpstr>PowerPoint 演示文稿</vt:lpstr>
      <vt:lpstr>PowerPoint 演示文稿</vt:lpstr>
    </vt:vector>
  </TitlesOfParts>
  <Company>ylmf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藏珠馆 WholeHR.taobao.com</dc:creator>
  <cp:lastModifiedBy>Administrator</cp:lastModifiedBy>
  <cp:revision>98</cp:revision>
  <dcterms:created xsi:type="dcterms:W3CDTF">2012-03-19T16:08:36Z</dcterms:created>
  <dcterms:modified xsi:type="dcterms:W3CDTF">2016-08-10T05:46:12Z</dcterms:modified>
</cp:coreProperties>
</file>