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9" r:id="rId5"/>
    <p:sldId id="261" r:id="rId6"/>
    <p:sldId id="262" r:id="rId7"/>
    <p:sldId id="263" r:id="rId8"/>
    <p:sldId id="265" r:id="rId9"/>
    <p:sldId id="266" r:id="rId10"/>
    <p:sldId id="264" r:id="rId11"/>
    <p:sldId id="267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9796"/>
    <a:srgbClr val="5DB3B0"/>
    <a:srgbClr val="B5D8DA"/>
    <a:srgbClr val="83BEC2"/>
    <a:srgbClr val="81A0CF"/>
    <a:srgbClr val="5E69A1"/>
    <a:srgbClr val="4673B6"/>
    <a:srgbClr val="B3C7E2"/>
    <a:srgbClr val="81A014"/>
    <a:srgbClr val="3F67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90" y="9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47979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7C2-4939-B075-16276C0C7D0D}"/>
              </c:ext>
            </c:extLst>
          </c:dPt>
          <c:dPt>
            <c:idx val="1"/>
            <c:bubble3D val="0"/>
            <c:spPr>
              <a:solidFill>
                <a:srgbClr val="5DB3B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7C2-4939-B075-16276C0C7D0D}"/>
              </c:ext>
            </c:extLst>
          </c:dPt>
          <c:dPt>
            <c:idx val="2"/>
            <c:bubble3D val="0"/>
            <c:spPr>
              <a:solidFill>
                <a:srgbClr val="83BEC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7C2-4939-B075-16276C0C7D0D}"/>
              </c:ext>
            </c:extLst>
          </c:dPt>
          <c:dPt>
            <c:idx val="3"/>
            <c:bubble3D val="0"/>
            <c:spPr>
              <a:solidFill>
                <a:srgbClr val="B5D8DA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7C2-4939-B075-16276C0C7D0D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3.5</c:v>
                </c:pt>
                <c:pt idx="2">
                  <c:v>2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7C2-4939-B075-16276C0C7D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t" anchorCtr="0"/>
          <a:lstStyle/>
          <a:p>
            <a:pPr>
              <a:defRPr sz="1862" b="0" i="0" u="none" strike="noStrike" kern="1200" spc="0" baseline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  <a:cs typeface="+mn-cs"/>
              </a:defRPr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Growth Rate(%)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c:rich>
      </c:tx>
      <c:layout>
        <c:manualLayout>
          <c:xMode val="edge"/>
          <c:yMode val="edge"/>
          <c:x val="7.5314212399339147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t" anchorCtr="0"/>
        <a:lstStyle/>
        <a:p>
          <a:pPr>
            <a:defRPr sz="1862" b="0" i="0" u="none" strike="noStrike" kern="1200" spc="0" baseline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  <a:cs typeface="+mn-cs"/>
            </a:defRPr>
          </a:pPr>
          <a:endParaRPr lang="zh-CN"/>
        </a:p>
      </c:txPr>
    </c:title>
    <c:autoTitleDeleted val="0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Series1</c:v>
                </c:pt>
              </c:strCache>
            </c:strRef>
          </c:tx>
          <c:spPr>
            <a:solidFill>
              <a:srgbClr val="B5D8DA"/>
            </a:solidFill>
            <a:ln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</c:v>
                </c:pt>
                <c:pt idx="1">
                  <c:v>8</c:v>
                </c:pt>
                <c:pt idx="2">
                  <c:v>1</c:v>
                </c:pt>
                <c:pt idx="3">
                  <c:v>25</c:v>
                </c:pt>
                <c:pt idx="4">
                  <c:v>23</c:v>
                </c:pt>
                <c:pt idx="5">
                  <c:v>32</c:v>
                </c:pt>
                <c:pt idx="6">
                  <c:v>44</c:v>
                </c:pt>
                <c:pt idx="7">
                  <c:v>40</c:v>
                </c:pt>
                <c:pt idx="8">
                  <c:v>37</c:v>
                </c:pt>
                <c:pt idx="9">
                  <c:v>30</c:v>
                </c:pt>
                <c:pt idx="10">
                  <c:v>35</c:v>
                </c:pt>
                <c:pt idx="1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660-4461-80A2-B2B48D24707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Series2</c:v>
                </c:pt>
              </c:strCache>
            </c:strRef>
          </c:tx>
          <c:spPr>
            <a:solidFill>
              <a:srgbClr val="83BEC2"/>
            </a:solidFill>
            <a:ln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10</c:v>
                </c:pt>
                <c:pt idx="1">
                  <c:v>25</c:v>
                </c:pt>
                <c:pt idx="2">
                  <c:v>10</c:v>
                </c:pt>
                <c:pt idx="3">
                  <c:v>50</c:v>
                </c:pt>
                <c:pt idx="4">
                  <c:v>49</c:v>
                </c:pt>
                <c:pt idx="5">
                  <c:v>46</c:v>
                </c:pt>
                <c:pt idx="6">
                  <c:v>63</c:v>
                </c:pt>
                <c:pt idx="7">
                  <c:v>170</c:v>
                </c:pt>
                <c:pt idx="8">
                  <c:v>160</c:v>
                </c:pt>
                <c:pt idx="9">
                  <c:v>153</c:v>
                </c:pt>
                <c:pt idx="10">
                  <c:v>185</c:v>
                </c:pt>
                <c:pt idx="11">
                  <c:v>174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660-4461-80A2-B2B48D24707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Series3</c:v>
                </c:pt>
              </c:strCache>
            </c:strRef>
          </c:tx>
          <c:spPr>
            <a:solidFill>
              <a:srgbClr val="5DB3B0"/>
            </a:solidFill>
            <a:ln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22</c:v>
                </c:pt>
                <c:pt idx="1">
                  <c:v>40</c:v>
                </c:pt>
                <c:pt idx="2">
                  <c:v>16</c:v>
                </c:pt>
                <c:pt idx="3">
                  <c:v>90</c:v>
                </c:pt>
                <c:pt idx="4">
                  <c:v>75</c:v>
                </c:pt>
                <c:pt idx="5">
                  <c:v>88</c:v>
                </c:pt>
                <c:pt idx="6">
                  <c:v>140</c:v>
                </c:pt>
                <c:pt idx="7">
                  <c:v>220</c:v>
                </c:pt>
                <c:pt idx="8">
                  <c:v>190</c:v>
                </c:pt>
                <c:pt idx="9">
                  <c:v>180</c:v>
                </c:pt>
                <c:pt idx="10">
                  <c:v>230</c:v>
                </c:pt>
                <c:pt idx="11">
                  <c:v>180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660-4461-80A2-B2B48D24707D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Series4</c:v>
                </c:pt>
              </c:strCache>
            </c:strRef>
          </c:tx>
          <c:spPr>
            <a:solidFill>
              <a:srgbClr val="479796"/>
            </a:solidFill>
            <a:ln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Sheet1!$E$2:$E$13</c:f>
              <c:numCache>
                <c:formatCode>General</c:formatCode>
                <c:ptCount val="12"/>
                <c:pt idx="0">
                  <c:v>30</c:v>
                </c:pt>
                <c:pt idx="1">
                  <c:v>50</c:v>
                </c:pt>
                <c:pt idx="2">
                  <c:v>25</c:v>
                </c:pt>
                <c:pt idx="3">
                  <c:v>100</c:v>
                </c:pt>
                <c:pt idx="4">
                  <c:v>90</c:v>
                </c:pt>
                <c:pt idx="5">
                  <c:v>100</c:v>
                </c:pt>
                <c:pt idx="6">
                  <c:v>147</c:v>
                </c:pt>
                <c:pt idx="7">
                  <c:v>300</c:v>
                </c:pt>
                <c:pt idx="8">
                  <c:v>250</c:v>
                </c:pt>
                <c:pt idx="9">
                  <c:v>250</c:v>
                </c:pt>
                <c:pt idx="10">
                  <c:v>301</c:v>
                </c:pt>
                <c:pt idx="11">
                  <c:v>240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660-4461-80A2-B2B48D2470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4474752"/>
        <c:axId val="53287104"/>
      </c:areaChart>
      <c:catAx>
        <c:axId val="1744747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3287104"/>
        <c:crosses val="autoZero"/>
        <c:auto val="1"/>
        <c:lblAlgn val="ctr"/>
        <c:lblOffset val="100"/>
        <c:noMultiLvlLbl val="0"/>
      </c:catAx>
      <c:valAx>
        <c:axId val="532871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447475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90699620946071913"/>
          <c:y val="0.63252160016408454"/>
          <c:w val="7.9852686619049512E-2"/>
          <c:h val="0.273739564999600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DB3B0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144</c:v>
                </c:pt>
                <c:pt idx="1">
                  <c:v>110</c:v>
                </c:pt>
                <c:pt idx="2">
                  <c:v>160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0E6-4D84-A5A4-109A2DB2288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63</c:v>
                </c:pt>
                <c:pt idx="1">
                  <c:v>35</c:v>
                </c:pt>
                <c:pt idx="2">
                  <c:v>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0E6-4D84-A5A4-109A2DB228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axId val="212658688"/>
        <c:axId val="211980224"/>
      </c:barChart>
      <c:catAx>
        <c:axId val="212658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1980224"/>
        <c:crosses val="autoZero"/>
        <c:auto val="1"/>
        <c:lblAlgn val="ctr"/>
        <c:lblOffset val="100"/>
        <c:noMultiLvlLbl val="0"/>
      </c:catAx>
      <c:valAx>
        <c:axId val="211980224"/>
        <c:scaling>
          <c:orientation val="minMax"/>
          <c:max val="20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2658688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0.18218</cdr:x>
      <cdr:y>0.19725</cdr:y>
    </cdr:from>
    <cdr:to>
      <cdr:x>0.35492</cdr:x>
      <cdr:y>0.25728</cdr:y>
    </cdr:to>
    <cdr:sp macro="" textlink="">
      <cdr:nvSpPr>
        <cdr:cNvPr id="2" name="文本框 1"/>
        <cdr:cNvSpPr txBox="1"/>
      </cdr:nvSpPr>
      <cdr:spPr>
        <a:xfrm xmlns:a="http://schemas.openxmlformats.org/drawingml/2006/main">
          <a:off x="1480766" y="946303"/>
          <a:ext cx="140405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en-US" altLang="zh-CN" sz="2000" dirty="0">
              <a:latin typeface="造字工房悦黑体验版纤细体" pitchFamily="50" charset="-122"/>
              <a:ea typeface="造字工房悦黑体验版纤细体" pitchFamily="50" charset="-122"/>
            </a:rPr>
            <a:t>Reduction</a:t>
          </a:r>
          <a:endParaRPr lang="zh-CN" altLang="en-US" sz="2000" dirty="0">
            <a:latin typeface="造字工房悦黑体验版纤细体" pitchFamily="50" charset="-122"/>
            <a:ea typeface="造字工房悦黑体验版纤细体" pitchFamily="50" charset="-122"/>
          </a:endParaRPr>
        </a:p>
      </cdr:txBody>
    </cdr:sp>
  </cdr:relSizeAnchor>
  <cdr:relSizeAnchor xmlns:cdr="http://schemas.openxmlformats.org/drawingml/2006/chartDrawing">
    <cdr:from>
      <cdr:x>0.19325</cdr:x>
      <cdr:y>0.05516</cdr:y>
    </cdr:from>
    <cdr:to>
      <cdr:x>0.34386</cdr:x>
      <cdr:y>0.20526</cdr:y>
    </cdr:to>
    <cdr:sp macro="" textlink="">
      <cdr:nvSpPr>
        <cdr:cNvPr id="3" name="文本框 2"/>
        <cdr:cNvSpPr txBox="1"/>
      </cdr:nvSpPr>
      <cdr:spPr>
        <a:xfrm xmlns:a="http://schemas.openxmlformats.org/drawingml/2006/main">
          <a:off x="1570726" y="264652"/>
          <a:ext cx="1224136" cy="720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altLang="zh-CN" sz="4400" dirty="0">
              <a:latin typeface="造字工房悦黑体验版纤细体" pitchFamily="50" charset="-122"/>
              <a:ea typeface="造字工房悦黑体验版纤细体" pitchFamily="50" charset="-122"/>
            </a:rPr>
            <a:t>44%</a:t>
          </a:r>
          <a:endParaRPr lang="zh-CN" altLang="en-US" sz="4400" dirty="0">
            <a:latin typeface="造字工房悦黑体验版纤细体" pitchFamily="50" charset="-122"/>
            <a:ea typeface="造字工房悦黑体验版纤细体" pitchFamily="50" charset="-122"/>
          </a:endParaRPr>
        </a:p>
      </cdr:txBody>
    </cdr:sp>
  </cdr:relSizeAnchor>
  <cdr:relSizeAnchor xmlns:cdr="http://schemas.openxmlformats.org/drawingml/2006/chartDrawing">
    <cdr:from>
      <cdr:x>0.48007</cdr:x>
      <cdr:y>0.35221</cdr:y>
    </cdr:from>
    <cdr:to>
      <cdr:x>0.65282</cdr:x>
      <cdr:y>0.41225</cdr:y>
    </cdr:to>
    <cdr:sp macro="" textlink="">
      <cdr:nvSpPr>
        <cdr:cNvPr id="4" name="文本框 3"/>
        <cdr:cNvSpPr txBox="1"/>
      </cdr:nvSpPr>
      <cdr:spPr>
        <a:xfrm xmlns:a="http://schemas.openxmlformats.org/drawingml/2006/main">
          <a:off x="3902032" y="1689763"/>
          <a:ext cx="140405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en-US" altLang="zh-CN" sz="2000" dirty="0">
              <a:latin typeface="造字工房悦黑体验版纤细体" pitchFamily="50" charset="-122"/>
              <a:ea typeface="造字工房悦黑体验版纤细体" pitchFamily="50" charset="-122"/>
            </a:rPr>
            <a:t>Reduction</a:t>
          </a:r>
          <a:endParaRPr lang="zh-CN" altLang="en-US" sz="2000" dirty="0">
            <a:latin typeface="造字工房悦黑体验版纤细体" pitchFamily="50" charset="-122"/>
            <a:ea typeface="造字工房悦黑体验版纤细体" pitchFamily="50" charset="-122"/>
          </a:endParaRPr>
        </a:p>
      </cdr:txBody>
    </cdr:sp>
  </cdr:relSizeAnchor>
  <cdr:relSizeAnchor xmlns:cdr="http://schemas.openxmlformats.org/drawingml/2006/chartDrawing">
    <cdr:from>
      <cdr:x>0.49114</cdr:x>
      <cdr:y>0.21013</cdr:y>
    </cdr:from>
    <cdr:to>
      <cdr:x>0.64175</cdr:x>
      <cdr:y>0.36022</cdr:y>
    </cdr:to>
    <cdr:sp macro="" textlink="">
      <cdr:nvSpPr>
        <cdr:cNvPr id="5" name="文本框 4"/>
        <cdr:cNvSpPr txBox="1"/>
      </cdr:nvSpPr>
      <cdr:spPr>
        <a:xfrm xmlns:a="http://schemas.openxmlformats.org/drawingml/2006/main">
          <a:off x="3991992" y="1008112"/>
          <a:ext cx="1224136" cy="720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altLang="zh-CN" sz="4400" dirty="0">
              <a:latin typeface="造字工房悦黑体验版纤细体" pitchFamily="50" charset="-122"/>
              <a:ea typeface="造字工房悦黑体验版纤细体" pitchFamily="50" charset="-122"/>
            </a:rPr>
            <a:t>32%</a:t>
          </a:r>
          <a:endParaRPr lang="zh-CN" altLang="en-US" sz="4400" dirty="0">
            <a:latin typeface="造字工房悦黑体验版纤细体" pitchFamily="50" charset="-122"/>
            <a:ea typeface="造字工房悦黑体验版纤细体" pitchFamily="50" charset="-122"/>
          </a:endParaRPr>
        </a:p>
      </cdr:txBody>
    </cdr:sp>
  </cdr:relSizeAnchor>
  <cdr:relSizeAnchor xmlns:cdr="http://schemas.openxmlformats.org/drawingml/2006/chartDrawing">
    <cdr:from>
      <cdr:x>0.80787</cdr:x>
      <cdr:y>0.12484</cdr:y>
    </cdr:from>
    <cdr:to>
      <cdr:x>0.98061</cdr:x>
      <cdr:y>0.18488</cdr:y>
    </cdr:to>
    <cdr:sp macro="" textlink="">
      <cdr:nvSpPr>
        <cdr:cNvPr id="6" name="文本框 5"/>
        <cdr:cNvSpPr txBox="1"/>
      </cdr:nvSpPr>
      <cdr:spPr>
        <a:xfrm xmlns:a="http://schemas.openxmlformats.org/drawingml/2006/main">
          <a:off x="6566328" y="598918"/>
          <a:ext cx="140405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en-US" altLang="zh-CN" sz="2000" dirty="0">
              <a:latin typeface="造字工房悦黑体验版纤细体" pitchFamily="50" charset="-122"/>
              <a:ea typeface="造字工房悦黑体验版纤细体" pitchFamily="50" charset="-122"/>
            </a:rPr>
            <a:t>Reduction</a:t>
          </a:r>
          <a:endParaRPr lang="zh-CN" altLang="en-US" sz="2000" dirty="0">
            <a:latin typeface="造字工房悦黑体验版纤细体" pitchFamily="50" charset="-122"/>
            <a:ea typeface="造字工房悦黑体验版纤细体" pitchFamily="50" charset="-122"/>
          </a:endParaRPr>
        </a:p>
      </cdr:txBody>
    </cdr:sp>
  </cdr:relSizeAnchor>
  <cdr:relSizeAnchor xmlns:cdr="http://schemas.openxmlformats.org/drawingml/2006/chartDrawing">
    <cdr:from>
      <cdr:x>0.81893</cdr:x>
      <cdr:y>0</cdr:y>
    </cdr:from>
    <cdr:to>
      <cdr:x>0.96954</cdr:x>
      <cdr:y>0.15009</cdr:y>
    </cdr:to>
    <cdr:sp macro="" textlink="">
      <cdr:nvSpPr>
        <cdr:cNvPr id="7" name="文本框 6"/>
        <cdr:cNvSpPr txBox="1"/>
      </cdr:nvSpPr>
      <cdr:spPr>
        <a:xfrm xmlns:a="http://schemas.openxmlformats.org/drawingml/2006/main">
          <a:off x="6656288" y="-82733"/>
          <a:ext cx="1224136" cy="720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altLang="zh-CN" sz="4400" dirty="0">
              <a:latin typeface="造字工房悦黑体验版纤细体" pitchFamily="50" charset="-122"/>
              <a:ea typeface="造字工房悦黑体验版纤细体" pitchFamily="50" charset="-122"/>
            </a:rPr>
            <a:t>45%</a:t>
          </a:r>
          <a:endParaRPr lang="zh-CN" altLang="en-US" sz="4400" dirty="0">
            <a:latin typeface="造字工房悦黑体验版纤细体" pitchFamily="50" charset="-122"/>
            <a:ea typeface="造字工房悦黑体验版纤细体" pitchFamily="50" charset="-122"/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microsoft.com/office/2007/relationships/hdphoto" Target="../media/hdphoto6.wdp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12sc.taobao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95400" y="0"/>
            <a:ext cx="2448272" cy="4365104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019536" y="2182552"/>
            <a:ext cx="1800000" cy="1800000"/>
          </a:xfrm>
          <a:prstGeom prst="ellipse">
            <a:avLst/>
          </a:prstGeom>
          <a:solidFill>
            <a:srgbClr val="5DB3B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23392" y="2708920"/>
            <a:ext cx="25922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LOGO</a:t>
            </a:r>
            <a:endParaRPr lang="zh-CN" altLang="en-US" sz="4400" dirty="0">
              <a:solidFill>
                <a:schemeClr val="bg1"/>
              </a:solidFill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63752" y="2348880"/>
            <a:ext cx="7128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rgbClr val="737373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The Presentation Title</a:t>
            </a:r>
            <a:endParaRPr lang="zh-CN" altLang="en-US" sz="4800" b="1" dirty="0">
              <a:solidFill>
                <a:srgbClr val="737373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35760" y="3615407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solidFill>
                  <a:schemeClr val="bg1">
                    <a:lumMod val="65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Presenter:Jigsaw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16610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ic19.nipic.com/20120227/5183444_155554647000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266" b="29387"/>
          <a:stretch/>
        </p:blipFill>
        <p:spPr bwMode="auto">
          <a:xfrm>
            <a:off x="0" y="0"/>
            <a:ext cx="12172982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椭圆 1"/>
          <p:cNvSpPr/>
          <p:nvPr/>
        </p:nvSpPr>
        <p:spPr>
          <a:xfrm>
            <a:off x="983432" y="1556792"/>
            <a:ext cx="3600000" cy="3600000"/>
          </a:xfrm>
          <a:prstGeom prst="ellipse">
            <a:avLst/>
          </a:prstGeom>
          <a:solidFill>
            <a:srgbClr val="5DB3B0"/>
          </a:solidFill>
          <a:ln w="76200">
            <a:solidFill>
              <a:srgbClr val="4797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20531" y="2695072"/>
            <a:ext cx="292580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LOGO</a:t>
            </a:r>
            <a:endParaRPr lang="zh-CN" altLang="en-US" sz="8000" dirty="0">
              <a:solidFill>
                <a:schemeClr val="bg1"/>
              </a:solidFill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51984" y="3717032"/>
            <a:ext cx="720000" cy="720000"/>
          </a:xfrm>
          <a:prstGeom prst="ellipse">
            <a:avLst/>
          </a:prstGeom>
          <a:solidFill>
            <a:srgbClr val="479796"/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50586" y1="39844" x2="50586" y2="39844"/>
                        <a14:foregroundMark x1="56445" y1="62891" x2="56445" y2="62891"/>
                        <a14:foregroundMark x1="28320" y1="49023" x2="28320" y2="49023"/>
                        <a14:foregroundMark x1="75391" y1="49023" x2="75391" y2="49023"/>
                        <a14:backgroundMark x1="35547" y1="43359" x2="35547" y2="433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51984" y="4731895"/>
            <a:ext cx="720000" cy="720000"/>
          </a:xfrm>
          <a:prstGeom prst="ellipse">
            <a:avLst/>
          </a:prstGeom>
          <a:solidFill>
            <a:srgbClr val="479796"/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backgroundMark x1="48828" y1="39063" x2="48828" y2="390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51984" y="5746758"/>
            <a:ext cx="720000" cy="720000"/>
          </a:xfrm>
          <a:prstGeom prst="ellipse">
            <a:avLst/>
          </a:prstGeom>
          <a:solidFill>
            <a:srgbClr val="479796"/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76320" y="3717032"/>
            <a:ext cx="720000" cy="720000"/>
          </a:xfrm>
          <a:prstGeom prst="ellipse">
            <a:avLst/>
          </a:prstGeom>
          <a:solidFill>
            <a:srgbClr val="479796"/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76320" y="4731895"/>
            <a:ext cx="720000" cy="720000"/>
          </a:xfrm>
          <a:prstGeom prst="ellipse">
            <a:avLst/>
          </a:prstGeom>
          <a:solidFill>
            <a:srgbClr val="479796"/>
          </a:solidFill>
        </p:spPr>
      </p:pic>
      <p:sp>
        <p:nvSpPr>
          <p:cNvPr id="9" name="文本框 8"/>
          <p:cNvSpPr txBox="1"/>
          <p:nvPr/>
        </p:nvSpPr>
        <p:spPr>
          <a:xfrm>
            <a:off x="6671984" y="3846199"/>
            <a:ext cx="172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造字工房悦黑体验版纤细体" pitchFamily="50" charset="-122"/>
                <a:ea typeface="造字工房悦黑体验版纤细体" pitchFamily="50" charset="-122"/>
              </a:rPr>
              <a:t>1234567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71984" y="4925959"/>
            <a:ext cx="172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造字工房悦黑体验版纤细体" pitchFamily="50" charset="-122"/>
                <a:ea typeface="造字工房悦黑体验版纤细体" pitchFamily="50" charset="-122"/>
              </a:rPr>
              <a:t>1234567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71984" y="5940822"/>
            <a:ext cx="172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造字工房悦黑体验版纤细体" pitchFamily="50" charset="-122"/>
                <a:ea typeface="造字工房悦黑体验版纤细体" pitchFamily="50" charset="-122"/>
              </a:rPr>
              <a:t>1234567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96320" y="3795226"/>
            <a:ext cx="172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造字工房悦黑体验版纤细体" pitchFamily="50" charset="-122"/>
                <a:ea typeface="造字工房悦黑体验版纤细体" pitchFamily="50" charset="-122"/>
              </a:rPr>
              <a:t>1234567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696320" y="4912370"/>
            <a:ext cx="172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造字工房悦黑体验版纤细体" pitchFamily="50" charset="-122"/>
                <a:ea typeface="造字工房悦黑体验版纤细体" pitchFamily="50" charset="-122"/>
              </a:rPr>
              <a:t>1234567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47673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8840" y="2724912"/>
            <a:ext cx="797045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/>
              <a:t>清风素材</a:t>
            </a:r>
            <a:endParaRPr lang="en-US" altLang="zh-CN" sz="4000" dirty="0"/>
          </a:p>
          <a:p>
            <a:r>
              <a:rPr lang="en-US" altLang="zh-CN" sz="4000" dirty="0">
                <a:hlinkClick r:id="rId2"/>
              </a:rPr>
              <a:t>https://12sc.taobao.com/</a:t>
            </a:r>
            <a:r>
              <a:rPr lang="en-US" altLang="zh-CN" sz="4000" dirty="0"/>
              <a:t> </a:t>
            </a:r>
            <a:r>
              <a:rPr lang="zh-CN" altLang="en-US" sz="4000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19717896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1424" y="0"/>
            <a:ext cx="1008112" cy="1340768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41582" y="293127"/>
            <a:ext cx="1008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1</a:t>
            </a:r>
            <a:endParaRPr lang="zh-CN" altLang="en-US" sz="6000" dirty="0">
              <a:solidFill>
                <a:schemeClr val="bg1"/>
              </a:solidFill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51584" y="539349"/>
            <a:ext cx="6336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Add Your Title Here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4655840" y="1700808"/>
            <a:ext cx="936104" cy="3996384"/>
            <a:chOff x="4655840" y="1700808"/>
            <a:chExt cx="936104" cy="3996384"/>
          </a:xfrm>
        </p:grpSpPr>
        <p:sp>
          <p:nvSpPr>
            <p:cNvPr id="10" name="任意多边形 9"/>
            <p:cNvSpPr/>
            <p:nvPr/>
          </p:nvSpPr>
          <p:spPr>
            <a:xfrm>
              <a:off x="4655840" y="1700808"/>
              <a:ext cx="936104" cy="3996384"/>
            </a:xfrm>
            <a:custGeom>
              <a:avLst/>
              <a:gdLst>
                <a:gd name="connsiteX0" fmla="*/ 468052 w 936104"/>
                <a:gd name="connsiteY0" fmla="*/ 0 h 3996384"/>
                <a:gd name="connsiteX1" fmla="*/ 738562 w 936104"/>
                <a:gd name="connsiteY1" fmla="*/ 270000 h 3996384"/>
                <a:gd name="connsiteX2" fmla="*/ 733111 w 936104"/>
                <a:gd name="connsiteY2" fmla="*/ 323976 h 3996384"/>
                <a:gd name="connsiteX3" fmla="*/ 738562 w 936104"/>
                <a:gd name="connsiteY3" fmla="*/ 323976 h 3996384"/>
                <a:gd name="connsiteX4" fmla="*/ 738562 w 936104"/>
                <a:gd name="connsiteY4" fmla="*/ 3114787 h 3996384"/>
                <a:gd name="connsiteX5" fmla="*/ 799015 w 936104"/>
                <a:gd name="connsiteY5" fmla="*/ 3166587 h 3996384"/>
                <a:gd name="connsiteX6" fmla="*/ 936104 w 936104"/>
                <a:gd name="connsiteY6" fmla="*/ 3510300 h 3996384"/>
                <a:gd name="connsiteX7" fmla="*/ 468052 w 936104"/>
                <a:gd name="connsiteY7" fmla="*/ 3996384 h 3996384"/>
                <a:gd name="connsiteX8" fmla="*/ 0 w 936104"/>
                <a:gd name="connsiteY8" fmla="*/ 3510300 h 3996384"/>
                <a:gd name="connsiteX9" fmla="*/ 137089 w 936104"/>
                <a:gd name="connsiteY9" fmla="*/ 3166587 h 3996384"/>
                <a:gd name="connsiteX10" fmla="*/ 198562 w 936104"/>
                <a:gd name="connsiteY10" fmla="*/ 3113913 h 3996384"/>
                <a:gd name="connsiteX11" fmla="*/ 198562 w 936104"/>
                <a:gd name="connsiteY11" fmla="*/ 323976 h 3996384"/>
                <a:gd name="connsiteX12" fmla="*/ 202994 w 936104"/>
                <a:gd name="connsiteY12" fmla="*/ 323976 h 3996384"/>
                <a:gd name="connsiteX13" fmla="*/ 197542 w 936104"/>
                <a:gd name="connsiteY13" fmla="*/ 270000 h 3996384"/>
                <a:gd name="connsiteX14" fmla="*/ 468052 w 936104"/>
                <a:gd name="connsiteY14" fmla="*/ 0 h 399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36104" h="3996384">
                  <a:moveTo>
                    <a:pt x="468052" y="0"/>
                  </a:moveTo>
                  <a:cubicBezTo>
                    <a:pt x="617451" y="0"/>
                    <a:pt x="738562" y="120883"/>
                    <a:pt x="738562" y="270000"/>
                  </a:cubicBezTo>
                  <a:lnTo>
                    <a:pt x="733111" y="323976"/>
                  </a:lnTo>
                  <a:lnTo>
                    <a:pt x="738562" y="323976"/>
                  </a:lnTo>
                  <a:lnTo>
                    <a:pt x="738562" y="3114787"/>
                  </a:lnTo>
                  <a:lnTo>
                    <a:pt x="799015" y="3166587"/>
                  </a:lnTo>
                  <a:cubicBezTo>
                    <a:pt x="883716" y="3254551"/>
                    <a:pt x="936104" y="3376072"/>
                    <a:pt x="936104" y="3510300"/>
                  </a:cubicBezTo>
                  <a:cubicBezTo>
                    <a:pt x="936104" y="3778757"/>
                    <a:pt x="726550" y="3996384"/>
                    <a:pt x="468052" y="3996384"/>
                  </a:cubicBezTo>
                  <a:cubicBezTo>
                    <a:pt x="209554" y="3996384"/>
                    <a:pt x="0" y="3778757"/>
                    <a:pt x="0" y="3510300"/>
                  </a:cubicBezTo>
                  <a:cubicBezTo>
                    <a:pt x="0" y="3376072"/>
                    <a:pt x="52388" y="3254551"/>
                    <a:pt x="137089" y="3166587"/>
                  </a:cubicBezTo>
                  <a:lnTo>
                    <a:pt x="198562" y="3113913"/>
                  </a:lnTo>
                  <a:lnTo>
                    <a:pt x="198562" y="323976"/>
                  </a:lnTo>
                  <a:lnTo>
                    <a:pt x="202994" y="323976"/>
                  </a:lnTo>
                  <a:lnTo>
                    <a:pt x="197542" y="270000"/>
                  </a:lnTo>
                  <a:cubicBezTo>
                    <a:pt x="197542" y="120883"/>
                    <a:pt x="318653" y="0"/>
                    <a:pt x="468052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4763892" y="3369487"/>
              <a:ext cx="720000" cy="2223180"/>
            </a:xfrm>
            <a:custGeom>
              <a:avLst/>
              <a:gdLst>
                <a:gd name="connsiteX0" fmla="*/ 360000 w 720000"/>
                <a:gd name="connsiteY0" fmla="*/ 0 h 2223180"/>
                <a:gd name="connsiteX1" fmla="*/ 522000 w 720000"/>
                <a:gd name="connsiteY1" fmla="*/ 162000 h 2223180"/>
                <a:gd name="connsiteX2" fmla="*/ 522000 w 720000"/>
                <a:gd name="connsiteY2" fmla="*/ 1543342 h 2223180"/>
                <a:gd name="connsiteX3" fmla="*/ 561280 w 720000"/>
                <a:gd name="connsiteY3" fmla="*/ 1564662 h 2223180"/>
                <a:gd name="connsiteX4" fmla="*/ 720000 w 720000"/>
                <a:gd name="connsiteY4" fmla="*/ 1863180 h 2223180"/>
                <a:gd name="connsiteX5" fmla="*/ 360000 w 720000"/>
                <a:gd name="connsiteY5" fmla="*/ 2223180 h 2223180"/>
                <a:gd name="connsiteX6" fmla="*/ 0 w 720000"/>
                <a:gd name="connsiteY6" fmla="*/ 1863180 h 2223180"/>
                <a:gd name="connsiteX7" fmla="*/ 158720 w 720000"/>
                <a:gd name="connsiteY7" fmla="*/ 1564662 h 2223180"/>
                <a:gd name="connsiteX8" fmla="*/ 198000 w 720000"/>
                <a:gd name="connsiteY8" fmla="*/ 1543342 h 2223180"/>
                <a:gd name="connsiteX9" fmla="*/ 198000 w 720000"/>
                <a:gd name="connsiteY9" fmla="*/ 162000 h 2223180"/>
                <a:gd name="connsiteX10" fmla="*/ 360000 w 720000"/>
                <a:gd name="connsiteY10" fmla="*/ 0 h 2223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0000" h="2223180">
                  <a:moveTo>
                    <a:pt x="360000" y="0"/>
                  </a:moveTo>
                  <a:cubicBezTo>
                    <a:pt x="449470" y="0"/>
                    <a:pt x="522000" y="72530"/>
                    <a:pt x="522000" y="162000"/>
                  </a:cubicBezTo>
                  <a:lnTo>
                    <a:pt x="522000" y="1543342"/>
                  </a:lnTo>
                  <a:lnTo>
                    <a:pt x="561280" y="1564662"/>
                  </a:lnTo>
                  <a:cubicBezTo>
                    <a:pt x="657040" y="1629357"/>
                    <a:pt x="720000" y="1738916"/>
                    <a:pt x="720000" y="1863180"/>
                  </a:cubicBezTo>
                  <a:cubicBezTo>
                    <a:pt x="720000" y="2062003"/>
                    <a:pt x="558823" y="2223180"/>
                    <a:pt x="360000" y="2223180"/>
                  </a:cubicBezTo>
                  <a:cubicBezTo>
                    <a:pt x="161177" y="2223180"/>
                    <a:pt x="0" y="2062003"/>
                    <a:pt x="0" y="1863180"/>
                  </a:cubicBezTo>
                  <a:cubicBezTo>
                    <a:pt x="0" y="1738916"/>
                    <a:pt x="62960" y="1629357"/>
                    <a:pt x="158720" y="1564662"/>
                  </a:cubicBezTo>
                  <a:lnTo>
                    <a:pt x="198000" y="1543342"/>
                  </a:lnTo>
                  <a:lnTo>
                    <a:pt x="198000" y="162000"/>
                  </a:lnTo>
                  <a:cubicBezTo>
                    <a:pt x="198000" y="72530"/>
                    <a:pt x="270530" y="0"/>
                    <a:pt x="3600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任意多边形 16"/>
          <p:cNvSpPr/>
          <p:nvPr/>
        </p:nvSpPr>
        <p:spPr>
          <a:xfrm>
            <a:off x="6744072" y="1700808"/>
            <a:ext cx="936104" cy="3996384"/>
          </a:xfrm>
          <a:custGeom>
            <a:avLst/>
            <a:gdLst>
              <a:gd name="connsiteX0" fmla="*/ 468052 w 936104"/>
              <a:gd name="connsiteY0" fmla="*/ 0 h 3996384"/>
              <a:gd name="connsiteX1" fmla="*/ 738562 w 936104"/>
              <a:gd name="connsiteY1" fmla="*/ 270000 h 3996384"/>
              <a:gd name="connsiteX2" fmla="*/ 733111 w 936104"/>
              <a:gd name="connsiteY2" fmla="*/ 323976 h 3996384"/>
              <a:gd name="connsiteX3" fmla="*/ 738562 w 936104"/>
              <a:gd name="connsiteY3" fmla="*/ 323976 h 3996384"/>
              <a:gd name="connsiteX4" fmla="*/ 738562 w 936104"/>
              <a:gd name="connsiteY4" fmla="*/ 3114787 h 3996384"/>
              <a:gd name="connsiteX5" fmla="*/ 799015 w 936104"/>
              <a:gd name="connsiteY5" fmla="*/ 3166587 h 3996384"/>
              <a:gd name="connsiteX6" fmla="*/ 936104 w 936104"/>
              <a:gd name="connsiteY6" fmla="*/ 3510300 h 3996384"/>
              <a:gd name="connsiteX7" fmla="*/ 468052 w 936104"/>
              <a:gd name="connsiteY7" fmla="*/ 3996384 h 3996384"/>
              <a:gd name="connsiteX8" fmla="*/ 0 w 936104"/>
              <a:gd name="connsiteY8" fmla="*/ 3510300 h 3996384"/>
              <a:gd name="connsiteX9" fmla="*/ 137089 w 936104"/>
              <a:gd name="connsiteY9" fmla="*/ 3166587 h 3996384"/>
              <a:gd name="connsiteX10" fmla="*/ 198562 w 936104"/>
              <a:gd name="connsiteY10" fmla="*/ 3113913 h 3996384"/>
              <a:gd name="connsiteX11" fmla="*/ 198562 w 936104"/>
              <a:gd name="connsiteY11" fmla="*/ 323976 h 3996384"/>
              <a:gd name="connsiteX12" fmla="*/ 202994 w 936104"/>
              <a:gd name="connsiteY12" fmla="*/ 323976 h 3996384"/>
              <a:gd name="connsiteX13" fmla="*/ 197542 w 936104"/>
              <a:gd name="connsiteY13" fmla="*/ 270000 h 3996384"/>
              <a:gd name="connsiteX14" fmla="*/ 468052 w 936104"/>
              <a:gd name="connsiteY14" fmla="*/ 0 h 399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36104" h="3996384">
                <a:moveTo>
                  <a:pt x="468052" y="0"/>
                </a:moveTo>
                <a:cubicBezTo>
                  <a:pt x="617451" y="0"/>
                  <a:pt x="738562" y="120883"/>
                  <a:pt x="738562" y="270000"/>
                </a:cubicBezTo>
                <a:lnTo>
                  <a:pt x="733111" y="323976"/>
                </a:lnTo>
                <a:lnTo>
                  <a:pt x="738562" y="323976"/>
                </a:lnTo>
                <a:lnTo>
                  <a:pt x="738562" y="3114787"/>
                </a:lnTo>
                <a:lnTo>
                  <a:pt x="799015" y="3166587"/>
                </a:lnTo>
                <a:cubicBezTo>
                  <a:pt x="883716" y="3254551"/>
                  <a:pt x="936104" y="3376072"/>
                  <a:pt x="936104" y="3510300"/>
                </a:cubicBezTo>
                <a:cubicBezTo>
                  <a:pt x="936104" y="3778757"/>
                  <a:pt x="726550" y="3996384"/>
                  <a:pt x="468052" y="3996384"/>
                </a:cubicBezTo>
                <a:cubicBezTo>
                  <a:pt x="209554" y="3996384"/>
                  <a:pt x="0" y="3778757"/>
                  <a:pt x="0" y="3510300"/>
                </a:cubicBezTo>
                <a:cubicBezTo>
                  <a:pt x="0" y="3376072"/>
                  <a:pt x="52388" y="3254551"/>
                  <a:pt x="137089" y="3166587"/>
                </a:cubicBezTo>
                <a:lnTo>
                  <a:pt x="198562" y="3113913"/>
                </a:lnTo>
                <a:lnTo>
                  <a:pt x="198562" y="323976"/>
                </a:lnTo>
                <a:lnTo>
                  <a:pt x="202994" y="323976"/>
                </a:lnTo>
                <a:lnTo>
                  <a:pt x="197542" y="270000"/>
                </a:lnTo>
                <a:cubicBezTo>
                  <a:pt x="197542" y="120883"/>
                  <a:pt x="318653" y="0"/>
                  <a:pt x="468052" y="0"/>
                </a:cubicBezTo>
                <a:close/>
              </a:path>
            </a:pathLst>
          </a:custGeom>
          <a:solidFill>
            <a:srgbClr val="5DB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6852124" y="2636911"/>
            <a:ext cx="720000" cy="2955756"/>
          </a:xfrm>
          <a:custGeom>
            <a:avLst/>
            <a:gdLst>
              <a:gd name="connsiteX0" fmla="*/ 360000 w 720000"/>
              <a:gd name="connsiteY0" fmla="*/ 0 h 2955756"/>
              <a:gd name="connsiteX1" fmla="*/ 509286 w 720000"/>
              <a:gd name="connsiteY1" fmla="*/ 102654 h 2955756"/>
              <a:gd name="connsiteX2" fmla="*/ 517336 w 720000"/>
              <a:gd name="connsiteY2" fmla="*/ 144016 h 2955756"/>
              <a:gd name="connsiteX3" fmla="*/ 522018 w 720000"/>
              <a:gd name="connsiteY3" fmla="*/ 144016 h 2955756"/>
              <a:gd name="connsiteX4" fmla="*/ 522018 w 720000"/>
              <a:gd name="connsiteY4" fmla="*/ 168078 h 2955756"/>
              <a:gd name="connsiteX5" fmla="*/ 522018 w 720000"/>
              <a:gd name="connsiteY5" fmla="*/ 2272616 h 2955756"/>
              <a:gd name="connsiteX6" fmla="*/ 561280 w 720000"/>
              <a:gd name="connsiteY6" fmla="*/ 2294030 h 2955756"/>
              <a:gd name="connsiteX7" fmla="*/ 720000 w 720000"/>
              <a:gd name="connsiteY7" fmla="*/ 2594002 h 2955756"/>
              <a:gd name="connsiteX8" fmla="*/ 360000 w 720000"/>
              <a:gd name="connsiteY8" fmla="*/ 2955756 h 2955756"/>
              <a:gd name="connsiteX9" fmla="*/ 0 w 720000"/>
              <a:gd name="connsiteY9" fmla="*/ 2594002 h 2955756"/>
              <a:gd name="connsiteX10" fmla="*/ 158720 w 720000"/>
              <a:gd name="connsiteY10" fmla="*/ 2294030 h 2955756"/>
              <a:gd name="connsiteX11" fmla="*/ 198018 w 720000"/>
              <a:gd name="connsiteY11" fmla="*/ 2272596 h 2955756"/>
              <a:gd name="connsiteX12" fmla="*/ 198018 w 720000"/>
              <a:gd name="connsiteY12" fmla="*/ 168263 h 2955756"/>
              <a:gd name="connsiteX13" fmla="*/ 197982 w 720000"/>
              <a:gd name="connsiteY13" fmla="*/ 168078 h 2955756"/>
              <a:gd name="connsiteX14" fmla="*/ 198018 w 720000"/>
              <a:gd name="connsiteY14" fmla="*/ 167893 h 2955756"/>
              <a:gd name="connsiteX15" fmla="*/ 198018 w 720000"/>
              <a:gd name="connsiteY15" fmla="*/ 144016 h 2955756"/>
              <a:gd name="connsiteX16" fmla="*/ 202665 w 720000"/>
              <a:gd name="connsiteY16" fmla="*/ 144016 h 2955756"/>
              <a:gd name="connsiteX17" fmla="*/ 210714 w 720000"/>
              <a:gd name="connsiteY17" fmla="*/ 102654 h 2955756"/>
              <a:gd name="connsiteX18" fmla="*/ 360000 w 720000"/>
              <a:gd name="connsiteY18" fmla="*/ 0 h 2955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20000" h="2955756">
                <a:moveTo>
                  <a:pt x="360000" y="0"/>
                </a:moveTo>
                <a:cubicBezTo>
                  <a:pt x="427110" y="0"/>
                  <a:pt x="484690" y="42329"/>
                  <a:pt x="509286" y="102654"/>
                </a:cubicBezTo>
                <a:lnTo>
                  <a:pt x="517336" y="144016"/>
                </a:lnTo>
                <a:lnTo>
                  <a:pt x="522018" y="144016"/>
                </a:lnTo>
                <a:lnTo>
                  <a:pt x="522018" y="168078"/>
                </a:lnTo>
                <a:lnTo>
                  <a:pt x="522018" y="2272616"/>
                </a:lnTo>
                <a:lnTo>
                  <a:pt x="561280" y="2294030"/>
                </a:lnTo>
                <a:cubicBezTo>
                  <a:pt x="657040" y="2359040"/>
                  <a:pt x="720000" y="2469133"/>
                  <a:pt x="720000" y="2594002"/>
                </a:cubicBezTo>
                <a:cubicBezTo>
                  <a:pt x="720000" y="2793793"/>
                  <a:pt x="558823" y="2955756"/>
                  <a:pt x="360000" y="2955756"/>
                </a:cubicBezTo>
                <a:cubicBezTo>
                  <a:pt x="161177" y="2955756"/>
                  <a:pt x="0" y="2793793"/>
                  <a:pt x="0" y="2594002"/>
                </a:cubicBezTo>
                <a:cubicBezTo>
                  <a:pt x="0" y="2469133"/>
                  <a:pt x="62960" y="2359040"/>
                  <a:pt x="158720" y="2294030"/>
                </a:cubicBezTo>
                <a:lnTo>
                  <a:pt x="198018" y="2272596"/>
                </a:lnTo>
                <a:lnTo>
                  <a:pt x="198018" y="168263"/>
                </a:lnTo>
                <a:lnTo>
                  <a:pt x="197982" y="168078"/>
                </a:lnTo>
                <a:lnTo>
                  <a:pt x="198018" y="167893"/>
                </a:lnTo>
                <a:lnTo>
                  <a:pt x="198018" y="144016"/>
                </a:lnTo>
                <a:lnTo>
                  <a:pt x="202665" y="144016"/>
                </a:lnTo>
                <a:lnTo>
                  <a:pt x="210714" y="102654"/>
                </a:lnTo>
                <a:cubicBezTo>
                  <a:pt x="235310" y="42329"/>
                  <a:pt x="292890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1401234" y="3369487"/>
            <a:ext cx="3600000" cy="0"/>
          </a:xfrm>
          <a:prstGeom prst="line">
            <a:avLst/>
          </a:prstGeom>
          <a:ln w="12700">
            <a:solidFill>
              <a:srgbClr val="5DB3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7464152" y="2668919"/>
            <a:ext cx="3600000" cy="0"/>
          </a:xfrm>
          <a:prstGeom prst="line">
            <a:avLst/>
          </a:prstGeom>
          <a:ln w="12700">
            <a:solidFill>
              <a:srgbClr val="5DB3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1775520" y="2649106"/>
            <a:ext cx="2736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造字工房悦黑体验版纤细体" pitchFamily="50" charset="-122"/>
                <a:ea typeface="造字工房悦黑体验版纤细体" pitchFamily="50" charset="-122"/>
              </a:rPr>
              <a:t>TEXT HERE</a:t>
            </a:r>
            <a:endParaRPr lang="zh-CN" altLang="en-US" sz="40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752184" y="1988840"/>
            <a:ext cx="2736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造字工房悦黑体验版纤细体" pitchFamily="50" charset="-122"/>
                <a:ea typeface="造字工房悦黑体验版纤细体" pitchFamily="50" charset="-122"/>
              </a:rPr>
              <a:t>TEXT HERE</a:t>
            </a:r>
            <a:endParaRPr lang="zh-CN" altLang="en-US" sz="40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271464" y="3471376"/>
            <a:ext cx="3600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dirty="0">
                <a:latin typeface="造字工房悦黑体验版纤细体" pitchFamily="50" charset="-122"/>
                <a:ea typeface="造字工房悦黑体验版纤细体" pitchFamily="50" charset="-122"/>
              </a:rPr>
              <a:t>It is no measure of health to be well adjusted to a profoundly sick society.</a:t>
            </a:r>
            <a:endParaRPr lang="zh-CN" altLang="en-US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608068" y="2761878"/>
            <a:ext cx="36005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dirty="0">
                <a:latin typeface="造字工房悦黑体验版纤细体" pitchFamily="50" charset="-122"/>
                <a:ea typeface="造字工房悦黑体验版纤细体" pitchFamily="50" charset="-122"/>
              </a:rPr>
              <a:t>It is no measure of health to be well adjusted to a profoundly sick society.</a:t>
            </a:r>
            <a:endParaRPr lang="zh-CN" altLang="en-US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2397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1424" y="0"/>
            <a:ext cx="1008112" cy="1340768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41582" y="293127"/>
            <a:ext cx="1008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1</a:t>
            </a:r>
            <a:endParaRPr lang="zh-CN" altLang="en-US" sz="6000" dirty="0">
              <a:solidFill>
                <a:schemeClr val="bg1"/>
              </a:solidFill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51584" y="539349"/>
            <a:ext cx="6336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Add Your Title Here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1703512" y="1623958"/>
            <a:ext cx="9245080" cy="4397330"/>
          </a:xfrm>
          <a:custGeom>
            <a:avLst/>
            <a:gdLst>
              <a:gd name="connsiteX0" fmla="*/ 4536504 w 9245080"/>
              <a:gd name="connsiteY0" fmla="*/ 0 h 4397330"/>
              <a:gd name="connsiteX1" fmla="*/ 5580504 w 9245080"/>
              <a:gd name="connsiteY1" fmla="*/ 1044000 h 4397330"/>
              <a:gd name="connsiteX2" fmla="*/ 5579928 w 9245080"/>
              <a:gd name="connsiteY2" fmla="*/ 1050102 h 4397330"/>
              <a:gd name="connsiteX3" fmla="*/ 5597171 w 9245080"/>
              <a:gd name="connsiteY3" fmla="*/ 1021918 h 4397330"/>
              <a:gd name="connsiteX4" fmla="*/ 7250832 w 9245080"/>
              <a:gd name="connsiteY4" fmla="*/ 148858 h 4397330"/>
              <a:gd name="connsiteX5" fmla="*/ 9245080 w 9245080"/>
              <a:gd name="connsiteY5" fmla="*/ 2129078 h 4397330"/>
              <a:gd name="connsiteX6" fmla="*/ 7250832 w 9245080"/>
              <a:gd name="connsiteY6" fmla="*/ 4109298 h 4397330"/>
              <a:gd name="connsiteX7" fmla="*/ 5256584 w 9245080"/>
              <a:gd name="connsiteY7" fmla="*/ 2129078 h 4397330"/>
              <a:gd name="connsiteX8" fmla="*/ 5266880 w 9245080"/>
              <a:gd name="connsiteY8" fmla="*/ 1926612 h 4397330"/>
              <a:gd name="connsiteX9" fmla="*/ 5292235 w 9245080"/>
              <a:gd name="connsiteY9" fmla="*/ 1761650 h 4397330"/>
              <a:gd name="connsiteX10" fmla="*/ 5171148 w 9245080"/>
              <a:gd name="connsiteY10" fmla="*/ 1873020 h 4397330"/>
              <a:gd name="connsiteX11" fmla="*/ 4643247 w 9245080"/>
              <a:gd name="connsiteY11" fmla="*/ 2082610 h 4397330"/>
              <a:gd name="connsiteX12" fmla="*/ 4549906 w 9245080"/>
              <a:gd name="connsiteY12" fmla="*/ 2087323 h 4397330"/>
              <a:gd name="connsiteX13" fmla="*/ 4611207 w 9245080"/>
              <a:gd name="connsiteY13" fmla="*/ 2133163 h 4397330"/>
              <a:gd name="connsiteX14" fmla="*/ 5076280 w 9245080"/>
              <a:gd name="connsiteY14" fmla="*/ 3119330 h 4397330"/>
              <a:gd name="connsiteX15" fmla="*/ 3798280 w 9245080"/>
              <a:gd name="connsiteY15" fmla="*/ 4397330 h 4397330"/>
              <a:gd name="connsiteX16" fmla="*/ 2520280 w 9245080"/>
              <a:gd name="connsiteY16" fmla="*/ 3119330 h 4397330"/>
              <a:gd name="connsiteX17" fmla="*/ 2526878 w 9245080"/>
              <a:gd name="connsiteY17" fmla="*/ 2988662 h 4397330"/>
              <a:gd name="connsiteX18" fmla="*/ 2533624 w 9245080"/>
              <a:gd name="connsiteY18" fmla="*/ 2944463 h 4397330"/>
              <a:gd name="connsiteX19" fmla="*/ 2469630 w 9245080"/>
              <a:gd name="connsiteY19" fmla="*/ 2992317 h 4397330"/>
              <a:gd name="connsiteX20" fmla="*/ 1584000 w 9245080"/>
              <a:gd name="connsiteY20" fmla="*/ 3262839 h 4397330"/>
              <a:gd name="connsiteX21" fmla="*/ 0 w 9245080"/>
              <a:gd name="connsiteY21" fmla="*/ 1678839 h 4397330"/>
              <a:gd name="connsiteX22" fmla="*/ 1584000 w 9245080"/>
              <a:gd name="connsiteY22" fmla="*/ 94839 h 4397330"/>
              <a:gd name="connsiteX23" fmla="*/ 3168000 w 9245080"/>
              <a:gd name="connsiteY23" fmla="*/ 1678839 h 4397330"/>
              <a:gd name="connsiteX24" fmla="*/ 3135819 w 9245080"/>
              <a:gd name="connsiteY24" fmla="*/ 1998070 h 4397330"/>
              <a:gd name="connsiteX25" fmla="*/ 3126713 w 9245080"/>
              <a:gd name="connsiteY25" fmla="*/ 2033485 h 4397330"/>
              <a:gd name="connsiteX26" fmla="*/ 3189110 w 9245080"/>
              <a:gd name="connsiteY26" fmla="*/ 1995578 h 4397330"/>
              <a:gd name="connsiteX27" fmla="*/ 3798280 w 9245080"/>
              <a:gd name="connsiteY27" fmla="*/ 1841330 h 4397330"/>
              <a:gd name="connsiteX28" fmla="*/ 3867149 w 9245080"/>
              <a:gd name="connsiteY28" fmla="*/ 1844808 h 4397330"/>
              <a:gd name="connsiteX29" fmla="*/ 3798285 w 9245080"/>
              <a:gd name="connsiteY29" fmla="*/ 1782220 h 4397330"/>
              <a:gd name="connsiteX30" fmla="*/ 3492504 w 9245080"/>
              <a:gd name="connsiteY30" fmla="*/ 1044000 h 4397330"/>
              <a:gd name="connsiteX31" fmla="*/ 4536504 w 9245080"/>
              <a:gd name="connsiteY31" fmla="*/ 0 h 4397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245080" h="4397330">
                <a:moveTo>
                  <a:pt x="4536504" y="0"/>
                </a:moveTo>
                <a:cubicBezTo>
                  <a:pt x="5113089" y="0"/>
                  <a:pt x="5580504" y="467415"/>
                  <a:pt x="5580504" y="1044000"/>
                </a:cubicBezTo>
                <a:lnTo>
                  <a:pt x="5579928" y="1050102"/>
                </a:lnTo>
                <a:lnTo>
                  <a:pt x="5597171" y="1021918"/>
                </a:lnTo>
                <a:cubicBezTo>
                  <a:pt x="5955551" y="495176"/>
                  <a:pt x="6562462" y="148858"/>
                  <a:pt x="7250832" y="148858"/>
                </a:cubicBezTo>
                <a:cubicBezTo>
                  <a:pt x="8352225" y="148858"/>
                  <a:pt x="9245080" y="1035433"/>
                  <a:pt x="9245080" y="2129078"/>
                </a:cubicBezTo>
                <a:cubicBezTo>
                  <a:pt x="9245080" y="3222723"/>
                  <a:pt x="8352225" y="4109298"/>
                  <a:pt x="7250832" y="4109298"/>
                </a:cubicBezTo>
                <a:cubicBezTo>
                  <a:pt x="6149439" y="4109298"/>
                  <a:pt x="5256584" y="3222723"/>
                  <a:pt x="5256584" y="2129078"/>
                </a:cubicBezTo>
                <a:cubicBezTo>
                  <a:pt x="5256584" y="2060725"/>
                  <a:pt x="5260072" y="1993181"/>
                  <a:pt x="5266880" y="1926612"/>
                </a:cubicBezTo>
                <a:lnTo>
                  <a:pt x="5292235" y="1761650"/>
                </a:lnTo>
                <a:lnTo>
                  <a:pt x="5171148" y="1873020"/>
                </a:lnTo>
                <a:cubicBezTo>
                  <a:pt x="5021819" y="1987509"/>
                  <a:pt x="4840663" y="2062561"/>
                  <a:pt x="4643247" y="2082610"/>
                </a:cubicBezTo>
                <a:lnTo>
                  <a:pt x="4549906" y="2087323"/>
                </a:lnTo>
                <a:lnTo>
                  <a:pt x="4611207" y="2133163"/>
                </a:lnTo>
                <a:cubicBezTo>
                  <a:pt x="4895239" y="2367567"/>
                  <a:pt x="5076280" y="2722306"/>
                  <a:pt x="5076280" y="3119330"/>
                </a:cubicBezTo>
                <a:cubicBezTo>
                  <a:pt x="5076280" y="3825150"/>
                  <a:pt x="4504100" y="4397330"/>
                  <a:pt x="3798280" y="4397330"/>
                </a:cubicBezTo>
                <a:cubicBezTo>
                  <a:pt x="3092460" y="4397330"/>
                  <a:pt x="2520280" y="3825150"/>
                  <a:pt x="2520280" y="3119330"/>
                </a:cubicBezTo>
                <a:cubicBezTo>
                  <a:pt x="2520280" y="3075217"/>
                  <a:pt x="2522516" y="3031625"/>
                  <a:pt x="2526878" y="2988662"/>
                </a:cubicBezTo>
                <a:lnTo>
                  <a:pt x="2533624" y="2944463"/>
                </a:lnTo>
                <a:lnTo>
                  <a:pt x="2469630" y="2992317"/>
                </a:lnTo>
                <a:cubicBezTo>
                  <a:pt x="2216822" y="3163111"/>
                  <a:pt x="1912057" y="3262839"/>
                  <a:pt x="1584000" y="3262839"/>
                </a:cubicBezTo>
                <a:cubicBezTo>
                  <a:pt x="709181" y="3262839"/>
                  <a:pt x="0" y="2553658"/>
                  <a:pt x="0" y="1678839"/>
                </a:cubicBezTo>
                <a:cubicBezTo>
                  <a:pt x="0" y="804020"/>
                  <a:pt x="709181" y="94839"/>
                  <a:pt x="1584000" y="94839"/>
                </a:cubicBezTo>
                <a:cubicBezTo>
                  <a:pt x="2458819" y="94839"/>
                  <a:pt x="3168000" y="804020"/>
                  <a:pt x="3168000" y="1678839"/>
                </a:cubicBezTo>
                <a:cubicBezTo>
                  <a:pt x="3168000" y="1788192"/>
                  <a:pt x="3156919" y="1894956"/>
                  <a:pt x="3135819" y="1998070"/>
                </a:cubicBezTo>
                <a:lnTo>
                  <a:pt x="3126713" y="2033485"/>
                </a:lnTo>
                <a:lnTo>
                  <a:pt x="3189110" y="1995578"/>
                </a:lnTo>
                <a:cubicBezTo>
                  <a:pt x="3370194" y="1897207"/>
                  <a:pt x="3577712" y="1841330"/>
                  <a:pt x="3798280" y="1841330"/>
                </a:cubicBezTo>
                <a:lnTo>
                  <a:pt x="3867149" y="1844808"/>
                </a:lnTo>
                <a:lnTo>
                  <a:pt x="3798285" y="1782220"/>
                </a:lnTo>
                <a:cubicBezTo>
                  <a:pt x="3609358" y="1593293"/>
                  <a:pt x="3492504" y="1332293"/>
                  <a:pt x="3492504" y="1044000"/>
                </a:cubicBezTo>
                <a:cubicBezTo>
                  <a:pt x="3492504" y="467415"/>
                  <a:pt x="3959919" y="0"/>
                  <a:pt x="4536504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rgbClr val="5DB3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2205749" y="1916832"/>
            <a:ext cx="2304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35%</a:t>
            </a:r>
            <a:endParaRPr lang="zh-CN" altLang="en-US" sz="7200" b="1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756238" y="2134854"/>
            <a:ext cx="23762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84%</a:t>
            </a:r>
            <a:endParaRPr lang="zh-CN" altLang="en-US" sz="8000" b="1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530745" y="1790015"/>
            <a:ext cx="14401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78%</a:t>
            </a:r>
            <a:endParaRPr lang="zh-CN" altLang="en-US" sz="4400" b="1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744003" y="3757502"/>
            <a:ext cx="16214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47%</a:t>
            </a:r>
            <a:endParaRPr lang="zh-CN" altLang="en-US" sz="5400" b="1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162265" y="2852936"/>
            <a:ext cx="239122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dirty="0">
                <a:latin typeface="造字工房悦黑体验版纤细体" pitchFamily="50" charset="-122"/>
                <a:ea typeface="造字工房悦黑体验版纤细体" pitchFamily="50" charset="-122"/>
              </a:rPr>
              <a:t>It is no measure of health to be well adjusted to a profoundly sick</a:t>
            </a:r>
            <a:endParaRPr lang="zh-CN" altLang="en-US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544268" y="3213264"/>
            <a:ext cx="2800204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dirty="0">
                <a:latin typeface="造字工房悦黑体验版纤细体" pitchFamily="50" charset="-122"/>
                <a:ea typeface="造字工房悦黑体验版纤细体" pitchFamily="50" charset="-122"/>
              </a:rPr>
              <a:t>It is no measure of health to be well adjusted to a profoundly sick society. It is no measure of health to be well adjusted</a:t>
            </a:r>
            <a:endParaRPr lang="zh-CN" altLang="en-US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75920" y="2258979"/>
            <a:ext cx="1749811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dirty="0">
                <a:latin typeface="造字工房悦黑体验版纤细体" pitchFamily="50" charset="-122"/>
                <a:ea typeface="造字工房悦黑体验版纤细体" pitchFamily="50" charset="-122"/>
              </a:rPr>
              <a:t>It is no measure of health to be well adjusted</a:t>
            </a:r>
            <a:endParaRPr lang="zh-CN" altLang="en-US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53409" y="4532927"/>
            <a:ext cx="18026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latin typeface="造字工房悦黑体验版纤细体" pitchFamily="50" charset="-122"/>
                <a:ea typeface="造字工房悦黑体验版纤细体" pitchFamily="50" charset="-122"/>
              </a:rPr>
              <a:t>It is no measure of health to be well adjusted to a profoundly.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83992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图表 19"/>
          <p:cNvGraphicFramePr/>
          <p:nvPr>
            <p:extLst>
              <p:ext uri="{D42A27DB-BD31-4B8C-83A1-F6EECF244321}">
                <p14:modId xmlns:p14="http://schemas.microsoft.com/office/powerpoint/2010/main" val="3062697935"/>
              </p:ext>
            </p:extLst>
          </p:nvPr>
        </p:nvGraphicFramePr>
        <p:xfrm>
          <a:off x="3287493" y="2277719"/>
          <a:ext cx="5328592" cy="338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72" name="组合 71"/>
          <p:cNvGrpSpPr/>
          <p:nvPr/>
        </p:nvGrpSpPr>
        <p:grpSpPr>
          <a:xfrm rot="10800000">
            <a:off x="3562071" y="4486392"/>
            <a:ext cx="1036074" cy="315519"/>
            <a:chOff x="7680176" y="1916832"/>
            <a:chExt cx="1620032" cy="504056"/>
          </a:xfrm>
        </p:grpSpPr>
        <p:cxnSp>
          <p:nvCxnSpPr>
            <p:cNvPr id="73" name="直接连接符 72"/>
            <p:cNvCxnSpPr/>
            <p:nvPr/>
          </p:nvCxnSpPr>
          <p:spPr>
            <a:xfrm flipV="1">
              <a:off x="7680176" y="1916832"/>
              <a:ext cx="288032" cy="504056"/>
            </a:xfrm>
            <a:prstGeom prst="line">
              <a:avLst/>
            </a:prstGeom>
            <a:ln w="12700">
              <a:solidFill>
                <a:srgbClr val="83BEC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7968208" y="1916832"/>
              <a:ext cx="1332000" cy="0"/>
            </a:xfrm>
            <a:prstGeom prst="line">
              <a:avLst/>
            </a:prstGeom>
            <a:ln w="12700">
              <a:solidFill>
                <a:srgbClr val="83BEC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组合 68"/>
          <p:cNvGrpSpPr/>
          <p:nvPr/>
        </p:nvGrpSpPr>
        <p:grpSpPr>
          <a:xfrm flipH="1">
            <a:off x="3866643" y="2205138"/>
            <a:ext cx="1275924" cy="504056"/>
            <a:chOff x="7680176" y="1916832"/>
            <a:chExt cx="1620032" cy="504056"/>
          </a:xfrm>
        </p:grpSpPr>
        <p:cxnSp>
          <p:nvCxnSpPr>
            <p:cNvPr id="70" name="直接连接符 69"/>
            <p:cNvCxnSpPr/>
            <p:nvPr/>
          </p:nvCxnSpPr>
          <p:spPr>
            <a:xfrm flipV="1">
              <a:off x="7680176" y="1916832"/>
              <a:ext cx="288032" cy="504056"/>
            </a:xfrm>
            <a:prstGeom prst="line">
              <a:avLst/>
            </a:prstGeom>
            <a:ln w="12700">
              <a:solidFill>
                <a:srgbClr val="B5D8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7968208" y="1916832"/>
              <a:ext cx="1332000" cy="0"/>
            </a:xfrm>
            <a:prstGeom prst="line">
              <a:avLst/>
            </a:prstGeom>
            <a:ln w="12700">
              <a:solidFill>
                <a:srgbClr val="B5D8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6743877" y="2205711"/>
            <a:ext cx="1620032" cy="504056"/>
            <a:chOff x="7680176" y="1916832"/>
            <a:chExt cx="1620032" cy="504056"/>
          </a:xfrm>
        </p:grpSpPr>
        <p:cxnSp>
          <p:nvCxnSpPr>
            <p:cNvPr id="26" name="直接连接符 25"/>
            <p:cNvCxnSpPr/>
            <p:nvPr/>
          </p:nvCxnSpPr>
          <p:spPr>
            <a:xfrm flipV="1">
              <a:off x="7680176" y="1916832"/>
              <a:ext cx="288032" cy="504056"/>
            </a:xfrm>
            <a:prstGeom prst="line">
              <a:avLst/>
            </a:prstGeom>
            <a:ln w="12700">
              <a:solidFill>
                <a:srgbClr val="47979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7968208" y="1916832"/>
              <a:ext cx="1332000" cy="0"/>
            </a:xfrm>
            <a:prstGeom prst="line">
              <a:avLst/>
            </a:prstGeom>
            <a:ln w="12700">
              <a:solidFill>
                <a:srgbClr val="47979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911424" y="0"/>
            <a:ext cx="1008112" cy="1340768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41582" y="293127"/>
            <a:ext cx="1008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2</a:t>
            </a:r>
            <a:endParaRPr lang="zh-CN" altLang="en-US" sz="6000" dirty="0">
              <a:solidFill>
                <a:schemeClr val="bg1"/>
              </a:solidFill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51584" y="539349"/>
            <a:ext cx="6336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Add Your Title Here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8413425" y="1521292"/>
            <a:ext cx="1493772" cy="1259636"/>
            <a:chOff x="8683700" y="1248483"/>
            <a:chExt cx="2025987" cy="1708431"/>
          </a:xfrm>
        </p:grpSpPr>
        <p:grpSp>
          <p:nvGrpSpPr>
            <p:cNvPr id="47" name="组合 46"/>
            <p:cNvGrpSpPr/>
            <p:nvPr/>
          </p:nvGrpSpPr>
          <p:grpSpPr>
            <a:xfrm>
              <a:off x="8683700" y="1660770"/>
              <a:ext cx="2025987" cy="1296144"/>
              <a:chOff x="9038564" y="1628800"/>
              <a:chExt cx="2025987" cy="1296144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9038564" y="1628800"/>
                <a:ext cx="2025987" cy="1296144"/>
              </a:xfrm>
              <a:prstGeom prst="rect">
                <a:avLst/>
              </a:prstGeom>
              <a:noFill/>
              <a:ln w="571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9038564" y="2708920"/>
                <a:ext cx="2025987" cy="216024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7" name="直接连接符 36"/>
              <p:cNvCxnSpPr/>
              <p:nvPr/>
            </p:nvCxnSpPr>
            <p:spPr>
              <a:xfrm>
                <a:off x="9840456" y="2852936"/>
                <a:ext cx="360000" cy="0"/>
              </a:xfrm>
              <a:prstGeom prst="line">
                <a:avLst/>
              </a:prstGeom>
              <a:ln w="571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组合 42"/>
            <p:cNvGrpSpPr/>
            <p:nvPr/>
          </p:nvGrpSpPr>
          <p:grpSpPr>
            <a:xfrm>
              <a:off x="9235434" y="1300738"/>
              <a:ext cx="430158" cy="360032"/>
              <a:chOff x="8688288" y="3645024"/>
              <a:chExt cx="430158" cy="360032"/>
            </a:xfrm>
          </p:grpSpPr>
          <p:cxnSp>
            <p:nvCxnSpPr>
              <p:cNvPr id="39" name="直接连接符 38"/>
              <p:cNvCxnSpPr/>
              <p:nvPr/>
            </p:nvCxnSpPr>
            <p:spPr>
              <a:xfrm>
                <a:off x="8758406" y="3717024"/>
                <a:ext cx="360040" cy="288032"/>
              </a:xfrm>
              <a:prstGeom prst="line">
                <a:avLst/>
              </a:prstGeom>
              <a:ln w="571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椭圆 39"/>
              <p:cNvSpPr/>
              <p:nvPr/>
            </p:nvSpPr>
            <p:spPr>
              <a:xfrm>
                <a:off x="8688288" y="3645024"/>
                <a:ext cx="144000" cy="144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 rot="5861687">
              <a:off x="9727824" y="1283546"/>
              <a:ext cx="430158" cy="360032"/>
              <a:chOff x="8688288" y="3645024"/>
              <a:chExt cx="430158" cy="360032"/>
            </a:xfrm>
          </p:grpSpPr>
          <p:cxnSp>
            <p:nvCxnSpPr>
              <p:cNvPr id="45" name="直接连接符 44"/>
              <p:cNvCxnSpPr/>
              <p:nvPr/>
            </p:nvCxnSpPr>
            <p:spPr>
              <a:xfrm>
                <a:off x="8758406" y="3717024"/>
                <a:ext cx="360040" cy="288032"/>
              </a:xfrm>
              <a:prstGeom prst="line">
                <a:avLst/>
              </a:prstGeom>
              <a:ln w="571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椭圆 45"/>
              <p:cNvSpPr/>
              <p:nvPr/>
            </p:nvSpPr>
            <p:spPr>
              <a:xfrm>
                <a:off x="8688288" y="3645024"/>
                <a:ext cx="144000" cy="144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8413424" y="4215686"/>
            <a:ext cx="792088" cy="1368153"/>
            <a:chOff x="8472264" y="3645023"/>
            <a:chExt cx="792088" cy="1368153"/>
          </a:xfrm>
        </p:grpSpPr>
        <p:grpSp>
          <p:nvGrpSpPr>
            <p:cNvPr id="52" name="组合 51"/>
            <p:cNvGrpSpPr/>
            <p:nvPr/>
          </p:nvGrpSpPr>
          <p:grpSpPr>
            <a:xfrm>
              <a:off x="8472264" y="3645024"/>
              <a:ext cx="792088" cy="1368152"/>
              <a:chOff x="8472264" y="3645024"/>
              <a:chExt cx="792088" cy="1368152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8472264" y="3645024"/>
                <a:ext cx="792088" cy="1368152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8472264" y="4797152"/>
                <a:ext cx="792088" cy="216024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8796308" y="4869176"/>
                <a:ext cx="144000" cy="144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矩形 52"/>
            <p:cNvSpPr/>
            <p:nvPr/>
          </p:nvSpPr>
          <p:spPr>
            <a:xfrm>
              <a:off x="8472264" y="3645023"/>
              <a:ext cx="792088" cy="12965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8796308" y="3717032"/>
              <a:ext cx="1440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>
            <a:off x="2240232" y="4403323"/>
            <a:ext cx="1662410" cy="825877"/>
            <a:chOff x="623392" y="2996952"/>
            <a:chExt cx="2376264" cy="1180516"/>
          </a:xfrm>
          <a:solidFill>
            <a:schemeClr val="bg1">
              <a:lumMod val="50000"/>
            </a:schemeClr>
          </a:solidFill>
        </p:grpSpPr>
        <p:sp>
          <p:nvSpPr>
            <p:cNvPr id="56" name="矩形 55"/>
            <p:cNvSpPr/>
            <p:nvPr/>
          </p:nvSpPr>
          <p:spPr>
            <a:xfrm>
              <a:off x="941582" y="2996952"/>
              <a:ext cx="1698034" cy="1008112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梯形 56"/>
            <p:cNvSpPr/>
            <p:nvPr/>
          </p:nvSpPr>
          <p:spPr>
            <a:xfrm rot="10800000">
              <a:off x="623392" y="4105468"/>
              <a:ext cx="2376264" cy="72000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梯形 57"/>
            <p:cNvSpPr/>
            <p:nvPr/>
          </p:nvSpPr>
          <p:spPr>
            <a:xfrm rot="10800000">
              <a:off x="1631504" y="4111262"/>
              <a:ext cx="267107" cy="36000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908241" y="1795836"/>
            <a:ext cx="994402" cy="979690"/>
            <a:chOff x="1141158" y="1484801"/>
            <a:chExt cx="994402" cy="979690"/>
          </a:xfrm>
        </p:grpSpPr>
        <p:grpSp>
          <p:nvGrpSpPr>
            <p:cNvPr id="61" name="组合 60"/>
            <p:cNvGrpSpPr/>
            <p:nvPr/>
          </p:nvGrpSpPr>
          <p:grpSpPr>
            <a:xfrm>
              <a:off x="1141158" y="1484801"/>
              <a:ext cx="922394" cy="979690"/>
              <a:chOff x="8472264" y="3645024"/>
              <a:chExt cx="792088" cy="1368152"/>
            </a:xfrm>
          </p:grpSpPr>
          <p:sp>
            <p:nvSpPr>
              <p:cNvPr id="64" name="矩形 63"/>
              <p:cNvSpPr/>
              <p:nvPr/>
            </p:nvSpPr>
            <p:spPr>
              <a:xfrm>
                <a:off x="8472264" y="3645024"/>
                <a:ext cx="792088" cy="1368152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8472264" y="4797152"/>
                <a:ext cx="792088" cy="216024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8796308" y="4869176"/>
                <a:ext cx="144000" cy="144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7" name="矩形 66"/>
            <p:cNvSpPr/>
            <p:nvPr/>
          </p:nvSpPr>
          <p:spPr>
            <a:xfrm>
              <a:off x="2063560" y="1628800"/>
              <a:ext cx="72000" cy="21602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rot="10800000" flipH="1">
            <a:off x="7176166" y="4625138"/>
            <a:ext cx="1237258" cy="421026"/>
            <a:chOff x="7680176" y="1916832"/>
            <a:chExt cx="1620032" cy="504056"/>
          </a:xfrm>
        </p:grpSpPr>
        <p:cxnSp>
          <p:nvCxnSpPr>
            <p:cNvPr id="77" name="直接连接符 76"/>
            <p:cNvCxnSpPr/>
            <p:nvPr/>
          </p:nvCxnSpPr>
          <p:spPr>
            <a:xfrm flipV="1">
              <a:off x="7680176" y="1916832"/>
              <a:ext cx="288032" cy="504056"/>
            </a:xfrm>
            <a:prstGeom prst="line">
              <a:avLst/>
            </a:prstGeom>
            <a:ln w="12700">
              <a:solidFill>
                <a:srgbClr val="5DB3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7968208" y="1916832"/>
              <a:ext cx="1332000" cy="0"/>
            </a:xfrm>
            <a:prstGeom prst="line">
              <a:avLst/>
            </a:prstGeom>
            <a:ln w="12700">
              <a:solidFill>
                <a:srgbClr val="5DB3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文本框 78"/>
          <p:cNvSpPr txBox="1"/>
          <p:nvPr/>
        </p:nvSpPr>
        <p:spPr>
          <a:xfrm>
            <a:off x="10044768" y="1700808"/>
            <a:ext cx="173986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TEXT HERE</a:t>
            </a:r>
          </a:p>
          <a:p>
            <a:r>
              <a:rPr lang="en-US" altLang="zh-CN" sz="5400" b="1" dirty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46%</a:t>
            </a:r>
            <a:endParaRPr lang="zh-CN" altLang="en-US" sz="5400" b="1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9243843" y="4291189"/>
            <a:ext cx="173986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TEXT HERE</a:t>
            </a:r>
          </a:p>
          <a:p>
            <a:pPr algn="ctr"/>
            <a:r>
              <a:rPr lang="en-US" altLang="zh-CN" sz="5400" b="1" dirty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38%</a:t>
            </a:r>
            <a:endParaRPr lang="zh-CN" altLang="en-US" sz="5400" b="1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1011267" y="1700808"/>
            <a:ext cx="173986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TEXT HERE</a:t>
            </a:r>
          </a:p>
          <a:p>
            <a:pPr algn="ctr"/>
            <a:r>
              <a:rPr lang="en-US" altLang="zh-CN" sz="5400" b="1" dirty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27%</a:t>
            </a:r>
            <a:endParaRPr lang="zh-CN" altLang="en-US" sz="5400" b="1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539712" y="4221088"/>
            <a:ext cx="173986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TEXT HERE</a:t>
            </a:r>
          </a:p>
          <a:p>
            <a:pPr algn="ctr"/>
            <a:r>
              <a:rPr lang="en-US" altLang="zh-CN" sz="5400" b="1" dirty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30%</a:t>
            </a:r>
            <a:endParaRPr lang="zh-CN" altLang="en-US" sz="5400" b="1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84336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1424" y="0"/>
            <a:ext cx="1008112" cy="1340768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41582" y="293127"/>
            <a:ext cx="1008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2</a:t>
            </a:r>
            <a:endParaRPr lang="zh-CN" altLang="en-US" sz="6000" dirty="0">
              <a:solidFill>
                <a:schemeClr val="bg1"/>
              </a:solidFill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51584" y="539349"/>
            <a:ext cx="6336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Add Your Title Here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705992199"/>
              </p:ext>
            </p:extLst>
          </p:nvPr>
        </p:nvGraphicFramePr>
        <p:xfrm>
          <a:off x="1919536" y="1700808"/>
          <a:ext cx="8928992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707016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1424" y="0"/>
            <a:ext cx="1008112" cy="1340768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41582" y="293127"/>
            <a:ext cx="1008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3</a:t>
            </a:r>
            <a:endParaRPr lang="zh-CN" altLang="en-US" sz="6000" dirty="0">
              <a:solidFill>
                <a:schemeClr val="bg1"/>
              </a:solidFill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51584" y="539349"/>
            <a:ext cx="6336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Add Your Title Here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4439816" y="2041921"/>
            <a:ext cx="1248710" cy="3547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6707117" y="2041921"/>
            <a:ext cx="1621131" cy="3547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4" name="组合 33"/>
          <p:cNvGrpSpPr/>
          <p:nvPr/>
        </p:nvGrpSpPr>
        <p:grpSpPr>
          <a:xfrm>
            <a:off x="1969414" y="1628800"/>
            <a:ext cx="3154458" cy="1459206"/>
            <a:chOff x="1969414" y="1628800"/>
            <a:chExt cx="3154458" cy="1459206"/>
          </a:xfrm>
        </p:grpSpPr>
        <p:grpSp>
          <p:nvGrpSpPr>
            <p:cNvPr id="21" name="组合 20"/>
            <p:cNvGrpSpPr/>
            <p:nvPr/>
          </p:nvGrpSpPr>
          <p:grpSpPr>
            <a:xfrm>
              <a:off x="1969414" y="1628800"/>
              <a:ext cx="1607979" cy="1440000"/>
              <a:chOff x="1969414" y="1628800"/>
              <a:chExt cx="1607979" cy="1440000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2053403" y="1628800"/>
                <a:ext cx="1440000" cy="1440000"/>
              </a:xfrm>
              <a:prstGeom prst="ellipse">
                <a:avLst/>
              </a:prstGeom>
              <a:noFill/>
              <a:ln w="57150">
                <a:solidFill>
                  <a:srgbClr val="5DB3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1969414" y="2206605"/>
                <a:ext cx="1607979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dirty="0">
                    <a:latin typeface="造字工房悦黑体验版纤细体" pitchFamily="50" charset="-122"/>
                    <a:ea typeface="造字工房悦黑体验版纤细体" pitchFamily="50" charset="-122"/>
                  </a:rPr>
                  <a:t>It is no measure</a:t>
                </a:r>
                <a:endParaRPr lang="zh-CN" altLang="en-US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2125331" y="1767260"/>
                <a:ext cx="129614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latin typeface="造字工房悦黑体验版纤细体" pitchFamily="50" charset="-122"/>
                    <a:ea typeface="造字工房悦黑体验版纤细体" pitchFamily="50" charset="-122"/>
                  </a:rPr>
                  <a:t>46%</a:t>
                </a:r>
                <a:endParaRPr lang="zh-CN" altLang="en-US" sz="2800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</p:grpSp>
        <p:cxnSp>
          <p:nvCxnSpPr>
            <p:cNvPr id="24" name="直接连接符 23"/>
            <p:cNvCxnSpPr/>
            <p:nvPr/>
          </p:nvCxnSpPr>
          <p:spPr>
            <a:xfrm>
              <a:off x="3421475" y="2708920"/>
              <a:ext cx="1522397" cy="257992"/>
            </a:xfrm>
            <a:prstGeom prst="line">
              <a:avLst/>
            </a:prstGeom>
            <a:ln w="28575">
              <a:solidFill>
                <a:srgbClr val="5DB3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椭圆 25"/>
            <p:cNvSpPr/>
            <p:nvPr/>
          </p:nvSpPr>
          <p:spPr>
            <a:xfrm>
              <a:off x="4943872" y="2908006"/>
              <a:ext cx="180000" cy="180000"/>
            </a:xfrm>
            <a:prstGeom prst="ellipse">
              <a:avLst/>
            </a:pr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023564" y="3145148"/>
            <a:ext cx="4022526" cy="1440000"/>
            <a:chOff x="1969414" y="1745491"/>
            <a:chExt cx="4022526" cy="1440000"/>
          </a:xfrm>
        </p:grpSpPr>
        <p:grpSp>
          <p:nvGrpSpPr>
            <p:cNvPr id="38" name="组合 37"/>
            <p:cNvGrpSpPr/>
            <p:nvPr/>
          </p:nvGrpSpPr>
          <p:grpSpPr>
            <a:xfrm>
              <a:off x="1969414" y="1745491"/>
              <a:ext cx="1607979" cy="1440000"/>
              <a:chOff x="1969414" y="1745491"/>
              <a:chExt cx="1607979" cy="1440000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2053403" y="1745491"/>
                <a:ext cx="1440000" cy="1440000"/>
              </a:xfrm>
              <a:prstGeom prst="ellipse">
                <a:avLst/>
              </a:prstGeom>
              <a:noFill/>
              <a:ln w="57150">
                <a:solidFill>
                  <a:srgbClr val="5DB3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1969414" y="2319116"/>
                <a:ext cx="1607979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dirty="0">
                    <a:latin typeface="造字工房悦黑体验版纤细体" pitchFamily="50" charset="-122"/>
                    <a:ea typeface="造字工房悦黑体验版纤细体" pitchFamily="50" charset="-122"/>
                  </a:rPr>
                  <a:t>It is no measure</a:t>
                </a:r>
                <a:endParaRPr lang="zh-CN" altLang="en-US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2125331" y="1866163"/>
                <a:ext cx="129614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latin typeface="造字工房悦黑体验版纤细体" pitchFamily="50" charset="-122"/>
                    <a:ea typeface="造字工房悦黑体验版纤细体" pitchFamily="50" charset="-122"/>
                  </a:rPr>
                  <a:t>94%</a:t>
                </a:r>
                <a:endParaRPr lang="zh-CN" altLang="en-US" sz="2800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</p:grpSp>
        <p:cxnSp>
          <p:nvCxnSpPr>
            <p:cNvPr id="39" name="直接连接符 38"/>
            <p:cNvCxnSpPr>
              <a:stCxn id="41" idx="6"/>
            </p:cNvCxnSpPr>
            <p:nvPr/>
          </p:nvCxnSpPr>
          <p:spPr>
            <a:xfrm flipV="1">
              <a:off x="3493403" y="2272925"/>
              <a:ext cx="2396319" cy="192566"/>
            </a:xfrm>
            <a:prstGeom prst="line">
              <a:avLst/>
            </a:prstGeom>
            <a:ln w="28575">
              <a:solidFill>
                <a:srgbClr val="5DB3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椭圆 39"/>
            <p:cNvSpPr/>
            <p:nvPr/>
          </p:nvSpPr>
          <p:spPr>
            <a:xfrm>
              <a:off x="5811940" y="2173359"/>
              <a:ext cx="180000" cy="180000"/>
            </a:xfrm>
            <a:prstGeom prst="ellipse">
              <a:avLst/>
            </a:pr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342868" y="4502324"/>
            <a:ext cx="2632973" cy="1587542"/>
            <a:chOff x="1969414" y="1481258"/>
            <a:chExt cx="2632973" cy="1587542"/>
          </a:xfrm>
        </p:grpSpPr>
        <p:grpSp>
          <p:nvGrpSpPr>
            <p:cNvPr id="54" name="组合 53"/>
            <p:cNvGrpSpPr/>
            <p:nvPr/>
          </p:nvGrpSpPr>
          <p:grpSpPr>
            <a:xfrm>
              <a:off x="1969414" y="1628800"/>
              <a:ext cx="1607979" cy="1440000"/>
              <a:chOff x="1969414" y="1628800"/>
              <a:chExt cx="1607979" cy="1440000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2053403" y="1628800"/>
                <a:ext cx="1440000" cy="1440000"/>
              </a:xfrm>
              <a:prstGeom prst="ellipse">
                <a:avLst/>
              </a:prstGeom>
              <a:noFill/>
              <a:ln w="57150">
                <a:solidFill>
                  <a:srgbClr val="5DB3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1969414" y="2206605"/>
                <a:ext cx="1607979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dirty="0">
                    <a:latin typeface="造字工房悦黑体验版纤细体" pitchFamily="50" charset="-122"/>
                    <a:ea typeface="造字工房悦黑体验版纤细体" pitchFamily="50" charset="-122"/>
                  </a:rPr>
                  <a:t>It is no measure</a:t>
                </a:r>
                <a:endParaRPr lang="zh-CN" altLang="en-US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2125331" y="1767260"/>
                <a:ext cx="129614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latin typeface="造字工房悦黑体验版纤细体" pitchFamily="50" charset="-122"/>
                    <a:ea typeface="造字工房悦黑体验版纤细体" pitchFamily="50" charset="-122"/>
                  </a:rPr>
                  <a:t>37%</a:t>
                </a:r>
                <a:endParaRPr lang="zh-CN" altLang="en-US" sz="2800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</p:grpSp>
        <p:cxnSp>
          <p:nvCxnSpPr>
            <p:cNvPr id="55" name="直接连接符 54"/>
            <p:cNvCxnSpPr/>
            <p:nvPr/>
          </p:nvCxnSpPr>
          <p:spPr>
            <a:xfrm flipV="1">
              <a:off x="3493403" y="1564082"/>
              <a:ext cx="999233" cy="586148"/>
            </a:xfrm>
            <a:prstGeom prst="line">
              <a:avLst/>
            </a:prstGeom>
            <a:ln w="28575">
              <a:solidFill>
                <a:srgbClr val="5DB3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椭圆 55"/>
            <p:cNvSpPr/>
            <p:nvPr/>
          </p:nvSpPr>
          <p:spPr>
            <a:xfrm>
              <a:off x="4422387" y="1481258"/>
              <a:ext cx="180000" cy="180000"/>
            </a:xfrm>
            <a:prstGeom prst="ellipse">
              <a:avLst/>
            </a:pr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417243" y="1772816"/>
            <a:ext cx="2855221" cy="1555653"/>
            <a:chOff x="722172" y="1628800"/>
            <a:chExt cx="2855221" cy="1555653"/>
          </a:xfrm>
        </p:grpSpPr>
        <p:grpSp>
          <p:nvGrpSpPr>
            <p:cNvPr id="64" name="组合 63"/>
            <p:cNvGrpSpPr/>
            <p:nvPr/>
          </p:nvGrpSpPr>
          <p:grpSpPr>
            <a:xfrm>
              <a:off x="1969414" y="1628800"/>
              <a:ext cx="1607979" cy="1440000"/>
              <a:chOff x="1969414" y="1628800"/>
              <a:chExt cx="1607979" cy="1440000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2053403" y="1628800"/>
                <a:ext cx="1440000" cy="1440000"/>
              </a:xfrm>
              <a:prstGeom prst="ellipse">
                <a:avLst/>
              </a:prstGeom>
              <a:noFill/>
              <a:ln w="57150">
                <a:solidFill>
                  <a:srgbClr val="5DB3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1969414" y="2206605"/>
                <a:ext cx="1607979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dirty="0">
                    <a:latin typeface="造字工房悦黑体验版纤细体" pitchFamily="50" charset="-122"/>
                    <a:ea typeface="造字工房悦黑体验版纤细体" pitchFamily="50" charset="-122"/>
                  </a:rPr>
                  <a:t>It is no measure</a:t>
                </a:r>
                <a:endParaRPr lang="zh-CN" altLang="en-US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2125331" y="1767260"/>
                <a:ext cx="129614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latin typeface="造字工房悦黑体验版纤细体" pitchFamily="50" charset="-122"/>
                    <a:ea typeface="造字工房悦黑体验版纤细体" pitchFamily="50" charset="-122"/>
                  </a:rPr>
                  <a:t>23%</a:t>
                </a:r>
                <a:endParaRPr lang="zh-CN" altLang="en-US" sz="2800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</p:grpSp>
        <p:cxnSp>
          <p:nvCxnSpPr>
            <p:cNvPr id="65" name="直接连接符 64"/>
            <p:cNvCxnSpPr/>
            <p:nvPr/>
          </p:nvCxnSpPr>
          <p:spPr>
            <a:xfrm flipV="1">
              <a:off x="812172" y="2666549"/>
              <a:ext cx="1313159" cy="427904"/>
            </a:xfrm>
            <a:prstGeom prst="line">
              <a:avLst/>
            </a:prstGeom>
            <a:ln w="28575">
              <a:solidFill>
                <a:srgbClr val="5DB3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>
              <a:off x="722172" y="3004453"/>
              <a:ext cx="180000" cy="180000"/>
            </a:xfrm>
            <a:prstGeom prst="ellipse">
              <a:avLst/>
            </a:pr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496799" y="3517247"/>
            <a:ext cx="4075480" cy="1440000"/>
            <a:chOff x="-498087" y="1628800"/>
            <a:chExt cx="4075480" cy="1440000"/>
          </a:xfrm>
        </p:grpSpPr>
        <p:grpSp>
          <p:nvGrpSpPr>
            <p:cNvPr id="73" name="组合 72"/>
            <p:cNvGrpSpPr/>
            <p:nvPr/>
          </p:nvGrpSpPr>
          <p:grpSpPr>
            <a:xfrm>
              <a:off x="1969414" y="1628800"/>
              <a:ext cx="1607979" cy="1440000"/>
              <a:chOff x="1969414" y="1628800"/>
              <a:chExt cx="1607979" cy="1440000"/>
            </a:xfrm>
          </p:grpSpPr>
          <p:sp>
            <p:nvSpPr>
              <p:cNvPr id="76" name="椭圆 75"/>
              <p:cNvSpPr/>
              <p:nvPr/>
            </p:nvSpPr>
            <p:spPr>
              <a:xfrm>
                <a:off x="2053403" y="1628800"/>
                <a:ext cx="1440000" cy="1440000"/>
              </a:xfrm>
              <a:prstGeom prst="ellipse">
                <a:avLst/>
              </a:prstGeom>
              <a:noFill/>
              <a:ln w="57150">
                <a:solidFill>
                  <a:srgbClr val="5DB3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1969414" y="2206605"/>
                <a:ext cx="1607979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dirty="0">
                    <a:latin typeface="造字工房悦黑体验版纤细体" pitchFamily="50" charset="-122"/>
                    <a:ea typeface="造字工房悦黑体验版纤细体" pitchFamily="50" charset="-122"/>
                  </a:rPr>
                  <a:t>It is no measure</a:t>
                </a:r>
                <a:endParaRPr lang="zh-CN" altLang="en-US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  <p:sp>
            <p:nvSpPr>
              <p:cNvPr id="78" name="文本框 77"/>
              <p:cNvSpPr txBox="1"/>
              <p:nvPr/>
            </p:nvSpPr>
            <p:spPr>
              <a:xfrm>
                <a:off x="2125331" y="1767260"/>
                <a:ext cx="129614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latin typeface="造字工房悦黑体验版纤细体" pitchFamily="50" charset="-122"/>
                    <a:ea typeface="造字工房悦黑体验版纤细体" pitchFamily="50" charset="-122"/>
                  </a:rPr>
                  <a:t>82%</a:t>
                </a:r>
                <a:endParaRPr lang="zh-CN" altLang="en-US" sz="2800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</p:grpSp>
        <p:cxnSp>
          <p:nvCxnSpPr>
            <p:cNvPr id="74" name="直接连接符 73"/>
            <p:cNvCxnSpPr/>
            <p:nvPr/>
          </p:nvCxnSpPr>
          <p:spPr>
            <a:xfrm>
              <a:off x="-344276" y="2082797"/>
              <a:ext cx="2387189" cy="265218"/>
            </a:xfrm>
            <a:prstGeom prst="line">
              <a:avLst/>
            </a:prstGeom>
            <a:ln w="28575">
              <a:solidFill>
                <a:srgbClr val="5DB3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>
              <a:off x="-498087" y="1973491"/>
              <a:ext cx="180000" cy="180000"/>
            </a:xfrm>
            <a:prstGeom prst="ellipse">
              <a:avLst/>
            </a:pr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7662184" y="4672133"/>
            <a:ext cx="2634083" cy="1510975"/>
            <a:chOff x="943310" y="1557825"/>
            <a:chExt cx="2634083" cy="1510975"/>
          </a:xfrm>
        </p:grpSpPr>
        <p:grpSp>
          <p:nvGrpSpPr>
            <p:cNvPr id="84" name="组合 83"/>
            <p:cNvGrpSpPr/>
            <p:nvPr/>
          </p:nvGrpSpPr>
          <p:grpSpPr>
            <a:xfrm>
              <a:off x="1969414" y="1628800"/>
              <a:ext cx="1607979" cy="1440000"/>
              <a:chOff x="1969414" y="1628800"/>
              <a:chExt cx="1607979" cy="1440000"/>
            </a:xfrm>
          </p:grpSpPr>
          <p:sp>
            <p:nvSpPr>
              <p:cNvPr id="87" name="椭圆 86"/>
              <p:cNvSpPr/>
              <p:nvPr/>
            </p:nvSpPr>
            <p:spPr>
              <a:xfrm>
                <a:off x="2053403" y="1628800"/>
                <a:ext cx="1440000" cy="1440000"/>
              </a:xfrm>
              <a:prstGeom prst="ellipse">
                <a:avLst/>
              </a:prstGeom>
              <a:noFill/>
              <a:ln w="57150">
                <a:solidFill>
                  <a:srgbClr val="5DB3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1969414" y="2206605"/>
                <a:ext cx="1607979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dirty="0">
                    <a:latin typeface="造字工房悦黑体验版纤细体" pitchFamily="50" charset="-122"/>
                    <a:ea typeface="造字工房悦黑体验版纤细体" pitchFamily="50" charset="-122"/>
                  </a:rPr>
                  <a:t>It is no measure</a:t>
                </a:r>
                <a:endParaRPr lang="zh-CN" altLang="en-US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  <p:sp>
            <p:nvSpPr>
              <p:cNvPr id="89" name="文本框 88"/>
              <p:cNvSpPr txBox="1"/>
              <p:nvPr/>
            </p:nvSpPr>
            <p:spPr>
              <a:xfrm>
                <a:off x="2125331" y="1767260"/>
                <a:ext cx="129614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latin typeface="造字工房悦黑体验版纤细体" pitchFamily="50" charset="-122"/>
                    <a:ea typeface="造字工房悦黑体验版纤细体" pitchFamily="50" charset="-122"/>
                  </a:rPr>
                  <a:t>67%</a:t>
                </a:r>
                <a:endParaRPr lang="zh-CN" altLang="en-US" sz="2800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</p:grpSp>
        <p:cxnSp>
          <p:nvCxnSpPr>
            <p:cNvPr id="85" name="直接连接符 84"/>
            <p:cNvCxnSpPr>
              <a:endCxn id="87" idx="2"/>
            </p:cNvCxnSpPr>
            <p:nvPr/>
          </p:nvCxnSpPr>
          <p:spPr>
            <a:xfrm>
              <a:off x="1033310" y="1647825"/>
              <a:ext cx="1020093" cy="700975"/>
            </a:xfrm>
            <a:prstGeom prst="line">
              <a:avLst/>
            </a:prstGeom>
            <a:ln w="28575">
              <a:solidFill>
                <a:srgbClr val="5DB3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椭圆 85"/>
            <p:cNvSpPr/>
            <p:nvPr/>
          </p:nvSpPr>
          <p:spPr>
            <a:xfrm>
              <a:off x="943310" y="1557825"/>
              <a:ext cx="180000" cy="180000"/>
            </a:xfrm>
            <a:prstGeom prst="ellipse">
              <a:avLst/>
            </a:pr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933470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1424" y="0"/>
            <a:ext cx="1008112" cy="1340768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41582" y="293127"/>
            <a:ext cx="1008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3</a:t>
            </a:r>
            <a:endParaRPr lang="zh-CN" altLang="en-US" sz="6000" dirty="0">
              <a:solidFill>
                <a:schemeClr val="bg1"/>
              </a:solidFill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51584" y="539349"/>
            <a:ext cx="6336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Add Your Title Here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2321541" y="2213639"/>
            <a:ext cx="50690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2322944" y="4005224"/>
            <a:ext cx="6580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2988637" y="2213639"/>
            <a:ext cx="50690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3655733" y="2213639"/>
            <a:ext cx="50690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4322829" y="2213639"/>
            <a:ext cx="50690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4989925" y="2213639"/>
            <a:ext cx="50690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5657021" y="2213639"/>
            <a:ext cx="50690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6324117" y="2213639"/>
            <a:ext cx="50690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8325402" y="2213639"/>
            <a:ext cx="50690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6991213" y="2213639"/>
            <a:ext cx="50690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7658309" y="2213639"/>
            <a:ext cx="50690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2973086" y="4005224"/>
            <a:ext cx="6580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3623228" y="4005224"/>
            <a:ext cx="6580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4273370" y="4005224"/>
            <a:ext cx="6580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4923512" y="4005224"/>
            <a:ext cx="6580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5573654" y="4005224"/>
            <a:ext cx="6580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6223796" y="4005224"/>
            <a:ext cx="6580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6873938" y="4005224"/>
            <a:ext cx="6580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7524080" y="4005224"/>
            <a:ext cx="6580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8174221" y="4005224"/>
            <a:ext cx="6580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2063552" y="3797072"/>
            <a:ext cx="9145016" cy="0"/>
          </a:xfrm>
          <a:prstGeom prst="line">
            <a:avLst/>
          </a:prstGeom>
          <a:ln w="19050">
            <a:solidFill>
              <a:srgbClr val="5DB3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文本框 95"/>
          <p:cNvSpPr txBox="1"/>
          <p:nvPr/>
        </p:nvSpPr>
        <p:spPr>
          <a:xfrm>
            <a:off x="2321541" y="1725800"/>
            <a:ext cx="2736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造字工房悦黑体验版纤细体" pitchFamily="50" charset="-122"/>
                <a:ea typeface="造字工房悦黑体验版纤细体" pitchFamily="50" charset="-122"/>
              </a:rPr>
              <a:t>TEXT HERE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2321541" y="5463624"/>
            <a:ext cx="2736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造字工房悦黑体验版纤细体" pitchFamily="50" charset="-122"/>
                <a:ea typeface="造字工房悦黑体验版纤细体" pitchFamily="50" charset="-122"/>
              </a:rPr>
              <a:t>TEXT HERE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264352" y="2130521"/>
            <a:ext cx="223224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60%</a:t>
            </a:r>
          </a:p>
          <a:p>
            <a:r>
              <a:rPr lang="en-US" altLang="zh-CN" sz="4000" dirty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Of Men</a:t>
            </a:r>
            <a:endParaRPr lang="zh-CN" altLang="en-US" sz="4000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9264352" y="3909616"/>
            <a:ext cx="252028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80%</a:t>
            </a:r>
          </a:p>
          <a:p>
            <a:r>
              <a:rPr lang="en-US" altLang="zh-CN" sz="4000" dirty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Of Women</a:t>
            </a:r>
            <a:endParaRPr lang="zh-CN" altLang="en-US" sz="4000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99463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1424" y="0"/>
            <a:ext cx="1008112" cy="1340768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41582" y="293127"/>
            <a:ext cx="1008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4</a:t>
            </a:r>
            <a:endParaRPr lang="zh-CN" altLang="en-US" sz="6000" dirty="0">
              <a:solidFill>
                <a:schemeClr val="bg1"/>
              </a:solidFill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51584" y="539349"/>
            <a:ext cx="6336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Add Your Title Here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2783632" y="1844824"/>
            <a:ext cx="1453201" cy="3505303"/>
            <a:chOff x="2351584" y="1844824"/>
            <a:chExt cx="1453201" cy="3505303"/>
          </a:xfrm>
        </p:grpSpPr>
        <p:sp>
          <p:nvSpPr>
            <p:cNvPr id="41" name="任意多边形 40"/>
            <p:cNvSpPr/>
            <p:nvPr/>
          </p:nvSpPr>
          <p:spPr>
            <a:xfrm>
              <a:off x="2351584" y="5051754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351584" y="4695432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2351584" y="4339106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2351584" y="3982780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2351584" y="3626454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2351584" y="3270128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2351584" y="2913802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2351584" y="2557476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2351584" y="2201150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2351584" y="1844824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655840" y="2913802"/>
            <a:ext cx="1453201" cy="2436325"/>
            <a:chOff x="4223792" y="2913802"/>
            <a:chExt cx="1453201" cy="2436325"/>
          </a:xfrm>
        </p:grpSpPr>
        <p:sp>
          <p:nvSpPr>
            <p:cNvPr id="57" name="任意多边形 56"/>
            <p:cNvSpPr/>
            <p:nvPr/>
          </p:nvSpPr>
          <p:spPr>
            <a:xfrm>
              <a:off x="4223792" y="5051754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4223792" y="4695432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4223792" y="4339106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4223792" y="3982780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4223792" y="3626454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4223792" y="3270128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4223792" y="2913802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528048" y="3626454"/>
            <a:ext cx="1453201" cy="1723673"/>
            <a:chOff x="6096000" y="3626454"/>
            <a:chExt cx="1453201" cy="1723673"/>
          </a:xfrm>
        </p:grpSpPr>
        <p:sp>
          <p:nvSpPr>
            <p:cNvPr id="67" name="任意多边形 66"/>
            <p:cNvSpPr/>
            <p:nvPr/>
          </p:nvSpPr>
          <p:spPr>
            <a:xfrm>
              <a:off x="6096000" y="5051754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>
              <a:off x="6096000" y="4695432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>
              <a:off x="6096000" y="4339106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>
              <a:off x="6096000" y="3982780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6096000" y="3626454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919536" y="1844521"/>
            <a:ext cx="1193978" cy="307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b="1" dirty="0">
                <a:latin typeface="造字工房悦黑体验版纤细体" pitchFamily="50" charset="-122"/>
                <a:ea typeface="造字工房悦黑体验版纤细体" pitchFamily="50" charset="-122"/>
              </a:rPr>
              <a:t>150</a:t>
            </a:r>
          </a:p>
          <a:p>
            <a:pPr>
              <a:lnSpc>
                <a:spcPts val="2600"/>
              </a:lnSpc>
            </a:pPr>
            <a:endParaRPr lang="en-US" altLang="zh-CN" b="1" dirty="0">
              <a:latin typeface="造字工房悦黑体验版纤细体" pitchFamily="50" charset="-122"/>
              <a:ea typeface="造字工房悦黑体验版纤细体" pitchFamily="50" charset="-122"/>
            </a:endParaRPr>
          </a:p>
          <a:p>
            <a:pPr>
              <a:lnSpc>
                <a:spcPts val="2600"/>
              </a:lnSpc>
            </a:pPr>
            <a:r>
              <a:rPr lang="en-US" altLang="zh-CN" b="1" dirty="0">
                <a:latin typeface="造字工房悦黑体验版纤细体" pitchFamily="50" charset="-122"/>
                <a:ea typeface="造字工房悦黑体验版纤细体" pitchFamily="50" charset="-122"/>
              </a:rPr>
              <a:t>120</a:t>
            </a:r>
          </a:p>
          <a:p>
            <a:pPr>
              <a:lnSpc>
                <a:spcPts val="2600"/>
              </a:lnSpc>
            </a:pPr>
            <a:endParaRPr lang="en-US" altLang="zh-CN" b="1" dirty="0">
              <a:latin typeface="造字工房悦黑体验版纤细体" pitchFamily="50" charset="-122"/>
              <a:ea typeface="造字工房悦黑体验版纤细体" pitchFamily="50" charset="-122"/>
            </a:endParaRPr>
          </a:p>
          <a:p>
            <a:pPr>
              <a:lnSpc>
                <a:spcPts val="2600"/>
              </a:lnSpc>
            </a:pPr>
            <a:r>
              <a:rPr lang="en-US" altLang="zh-CN" b="1" dirty="0">
                <a:latin typeface="造字工房悦黑体验版纤细体" pitchFamily="50" charset="-122"/>
                <a:ea typeface="造字工房悦黑体验版纤细体" pitchFamily="50" charset="-122"/>
              </a:rPr>
              <a:t>90</a:t>
            </a:r>
          </a:p>
          <a:p>
            <a:pPr>
              <a:lnSpc>
                <a:spcPts val="2600"/>
              </a:lnSpc>
            </a:pPr>
            <a:endParaRPr lang="en-US" altLang="zh-CN" b="1" dirty="0">
              <a:latin typeface="造字工房悦黑体验版纤细体" pitchFamily="50" charset="-122"/>
              <a:ea typeface="造字工房悦黑体验版纤细体" pitchFamily="50" charset="-122"/>
            </a:endParaRPr>
          </a:p>
          <a:p>
            <a:pPr>
              <a:lnSpc>
                <a:spcPts val="2600"/>
              </a:lnSpc>
            </a:pPr>
            <a:r>
              <a:rPr lang="en-US" altLang="zh-CN" b="1" dirty="0">
                <a:latin typeface="造字工房悦黑体验版纤细体" pitchFamily="50" charset="-122"/>
                <a:ea typeface="造字工房悦黑体验版纤细体" pitchFamily="50" charset="-122"/>
              </a:rPr>
              <a:t>60</a:t>
            </a:r>
          </a:p>
          <a:p>
            <a:pPr>
              <a:lnSpc>
                <a:spcPts val="2600"/>
              </a:lnSpc>
            </a:pPr>
            <a:endParaRPr lang="en-US" altLang="zh-CN" b="1" dirty="0">
              <a:latin typeface="造字工房悦黑体验版纤细体" pitchFamily="50" charset="-122"/>
              <a:ea typeface="造字工房悦黑体验版纤细体" pitchFamily="50" charset="-122"/>
            </a:endParaRPr>
          </a:p>
          <a:p>
            <a:pPr>
              <a:lnSpc>
                <a:spcPts val="2600"/>
              </a:lnSpc>
            </a:pPr>
            <a:r>
              <a:rPr lang="en-US" altLang="zh-CN" b="1" dirty="0">
                <a:latin typeface="造字工房悦黑体验版纤细体" pitchFamily="50" charset="-122"/>
                <a:ea typeface="造字工房悦黑体验版纤细体" pitchFamily="50" charset="-122"/>
              </a:rPr>
              <a:t>30</a:t>
            </a:r>
            <a:endParaRPr lang="zh-CN" altLang="en-US" b="1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646136" y="5517232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造字工房悦黑体验版纤细体" pitchFamily="50" charset="-122"/>
                <a:ea typeface="造字工房悦黑体验版纤细体" pitchFamily="50" charset="-122"/>
              </a:rPr>
              <a:t>1</a:t>
            </a:r>
            <a:r>
              <a:rPr lang="en-US" altLang="zh-CN" b="1" baseline="30000" dirty="0">
                <a:latin typeface="造字工房悦黑体验版纤细体" pitchFamily="50" charset="-122"/>
                <a:ea typeface="造字工房悦黑体验版纤细体" pitchFamily="50" charset="-122"/>
              </a:rPr>
              <a:t>st</a:t>
            </a:r>
            <a:r>
              <a:rPr lang="zh-CN" altLang="en-US" b="1" dirty="0">
                <a:latin typeface="造字工房悦黑体验版纤细体" pitchFamily="50" charset="-122"/>
                <a:ea typeface="造字工房悦黑体验版纤细体" pitchFamily="50" charset="-122"/>
              </a:rPr>
              <a:t>   </a:t>
            </a:r>
            <a:r>
              <a:rPr lang="en-US" altLang="zh-CN" b="1" dirty="0">
                <a:latin typeface="造字工房悦黑体验版纤细体" pitchFamily="50" charset="-122"/>
                <a:ea typeface="造字工房悦黑体验版纤细体" pitchFamily="50" charset="-122"/>
              </a:rPr>
              <a:t>Quarter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4518344" y="5517232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造字工房悦黑体验版纤细体" pitchFamily="50" charset="-122"/>
                <a:ea typeface="造字工房悦黑体验版纤细体" pitchFamily="50" charset="-122"/>
              </a:rPr>
              <a:t>2</a:t>
            </a:r>
            <a:r>
              <a:rPr lang="en-US" altLang="zh-CN" b="1" baseline="30000" dirty="0">
                <a:latin typeface="造字工房悦黑体验版纤细体" pitchFamily="50" charset="-122"/>
                <a:ea typeface="造字工房悦黑体验版纤细体" pitchFamily="50" charset="-122"/>
              </a:rPr>
              <a:t>st</a:t>
            </a:r>
            <a:r>
              <a:rPr lang="zh-CN" altLang="en-US" b="1" dirty="0">
                <a:latin typeface="造字工房悦黑体验版纤细体" pitchFamily="50" charset="-122"/>
                <a:ea typeface="造字工房悦黑体验版纤细体" pitchFamily="50" charset="-122"/>
              </a:rPr>
              <a:t>   </a:t>
            </a:r>
            <a:r>
              <a:rPr lang="en-US" altLang="zh-CN" b="1" dirty="0">
                <a:latin typeface="造字工房悦黑体验版纤细体" pitchFamily="50" charset="-122"/>
                <a:ea typeface="造字工房悦黑体验版纤细体" pitchFamily="50" charset="-122"/>
              </a:rPr>
              <a:t>Quarter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6390552" y="5517232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造字工房悦黑体验版纤细体" pitchFamily="50" charset="-122"/>
                <a:ea typeface="造字工房悦黑体验版纤细体" pitchFamily="50" charset="-122"/>
              </a:rPr>
              <a:t>3</a:t>
            </a:r>
            <a:r>
              <a:rPr lang="en-US" altLang="zh-CN" b="1" baseline="30000" dirty="0">
                <a:latin typeface="造字工房悦黑体验版纤细体" pitchFamily="50" charset="-122"/>
                <a:ea typeface="造字工房悦黑体验版纤细体" pitchFamily="50" charset="-122"/>
              </a:rPr>
              <a:t>st</a:t>
            </a:r>
            <a:r>
              <a:rPr lang="zh-CN" altLang="en-US" b="1" dirty="0">
                <a:latin typeface="造字工房悦黑体验版纤细体" pitchFamily="50" charset="-122"/>
                <a:ea typeface="造字工房悦黑体验版纤细体" pitchFamily="50" charset="-122"/>
              </a:rPr>
              <a:t>   </a:t>
            </a:r>
            <a:r>
              <a:rPr lang="en-US" altLang="zh-CN" b="1" dirty="0">
                <a:latin typeface="造字工房悦黑体验版纤细体" pitchFamily="50" charset="-122"/>
                <a:ea typeface="造字工房悦黑体验版纤细体" pitchFamily="50" charset="-122"/>
              </a:rPr>
              <a:t>Quarter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8256240" y="3495712"/>
            <a:ext cx="3168352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9000"/>
              </a:lnSpc>
            </a:pPr>
            <a:r>
              <a:rPr lang="en-US" altLang="zh-CN" sz="9600" b="1" dirty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35%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造字工房悦黑体验版纤细体" pitchFamily="50" charset="-122"/>
                <a:ea typeface="造字工房悦黑体验版纤细体" pitchFamily="50" charset="-122"/>
              </a:rPr>
              <a:t>It is no measure of health to be well adjusted to a profoundly sick.</a:t>
            </a:r>
            <a:endParaRPr lang="zh-CN" altLang="en-US" sz="16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67238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1424" y="0"/>
            <a:ext cx="1008112" cy="1340768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41582" y="293127"/>
            <a:ext cx="1008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4</a:t>
            </a:r>
            <a:endParaRPr lang="zh-CN" altLang="en-US" sz="6000" dirty="0">
              <a:solidFill>
                <a:schemeClr val="bg1"/>
              </a:solidFill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51584" y="539349"/>
            <a:ext cx="6336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Add Your Title Here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4192924530"/>
              </p:ext>
            </p:extLst>
          </p:nvPr>
        </p:nvGraphicFramePr>
        <p:xfrm>
          <a:off x="2032000" y="1439747"/>
          <a:ext cx="8128000" cy="47975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0" name="直接连接符 9"/>
          <p:cNvCxnSpPr/>
          <p:nvPr/>
        </p:nvCxnSpPr>
        <p:spPr>
          <a:xfrm>
            <a:off x="3755840" y="2807899"/>
            <a:ext cx="90000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下箭头 16"/>
          <p:cNvSpPr/>
          <p:nvPr/>
        </p:nvSpPr>
        <p:spPr>
          <a:xfrm>
            <a:off x="3764794" y="2807899"/>
            <a:ext cx="900000" cy="1656184"/>
          </a:xfrm>
          <a:prstGeom prst="downArrow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6" name="直接连接符 55"/>
          <p:cNvCxnSpPr/>
          <p:nvPr/>
        </p:nvCxnSpPr>
        <p:spPr>
          <a:xfrm>
            <a:off x="6276120" y="3550994"/>
            <a:ext cx="90000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8796400" y="2492896"/>
            <a:ext cx="90000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下箭头 60"/>
          <p:cNvSpPr/>
          <p:nvPr/>
        </p:nvSpPr>
        <p:spPr>
          <a:xfrm>
            <a:off x="6290451" y="3550994"/>
            <a:ext cx="900000" cy="1564261"/>
          </a:xfrm>
          <a:prstGeom prst="downArrow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下箭头 61"/>
          <p:cNvSpPr/>
          <p:nvPr/>
        </p:nvSpPr>
        <p:spPr>
          <a:xfrm>
            <a:off x="8796400" y="2492897"/>
            <a:ext cx="900000" cy="1800200"/>
          </a:xfrm>
          <a:prstGeom prst="downArrow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7060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277</Words>
  <Application>Microsoft Office PowerPoint</Application>
  <PresentationFormat>宽屏</PresentationFormat>
  <Paragraphs>86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Calibri</vt:lpstr>
      <vt:lpstr>Gungsuh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t3600</cp:lastModifiedBy>
  <cp:revision>34</cp:revision>
  <dcterms:created xsi:type="dcterms:W3CDTF">2014-01-18T01:07:59Z</dcterms:created>
  <dcterms:modified xsi:type="dcterms:W3CDTF">2022-01-21T06:06:40Z</dcterms:modified>
</cp:coreProperties>
</file>