
<file path=[Content_Types].xml><?xml version="1.0" encoding="utf-8"?>
<Types xmlns="http://schemas.openxmlformats.org/package/2006/content-types"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theme/theme4.xml" ContentType="application/vnd.openxmlformats-officedocument.theme+xml"/>
  <Default Extension="png" ContentType="image/png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Masters/slideMaster4.xml" ContentType="application/vnd.openxmlformats-officedocument.presentationml.slide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93480" r:id="rId4"/>
    <p:sldMasterId id="2147493493" r:id="rId5"/>
    <p:sldMasterId id="2147493506" r:id="rId6"/>
    <p:sldMasterId id="2147493519" r:id="rId7"/>
  </p:sldMasterIdLst>
  <p:sldIdLst>
    <p:sldId id="274" r:id="rId8"/>
    <p:sldId id="277" r:id="rId9"/>
    <p:sldId id="276" r:id="rId10"/>
  </p:sldIdLst>
  <p:sldSz cx="12193588" cy="6858000"/>
  <p:notesSz cx="6858000" cy="9144000"/>
  <p:defaultTextStyle>
    <a:defPPr>
      <a:defRPr lang="en-US"/>
    </a:defPPr>
    <a:lvl1pPr marL="0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630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261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891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522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8152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783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413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7044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F6FC6"/>
    <a:srgbClr val="E73A1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7306" autoAdjust="0"/>
    <p:restoredTop sz="91429"/>
  </p:normalViewPr>
  <p:slideViewPr>
    <p:cSldViewPr snapToGrid="0" snapToObjects="1">
      <p:cViewPr varScale="1">
        <p:scale>
          <a:sx n="100" d="100"/>
          <a:sy n="100" d="100"/>
        </p:scale>
        <p:origin x="-768" y="-90"/>
      </p:cViewPr>
      <p:guideLst>
        <p:guide orient="horz" pos="2160"/>
        <p:guide pos="3841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49" d="100"/>
        <a:sy n="149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Master" Target="slideMasters/slideMaster4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presProps" Target="presProps.xml"/><Relationship Id="rId5" Type="http://schemas.openxmlformats.org/officeDocument/2006/relationships/slideMaster" Target="slideMasters/slideMaster2.xml"/><Relationship Id="rId10" Type="http://schemas.openxmlformats.org/officeDocument/2006/relationships/slide" Target="slides/slide3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2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office.msn.com.cn/" TargetMode="External"/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467232" y="334455"/>
            <a:ext cx="5644403" cy="586316"/>
          </a:xfrm>
          <a:prstGeom prst="rect">
            <a:avLst/>
          </a:prstGeom>
        </p:spPr>
        <p:txBody>
          <a:bodyPr vert="horz" anchor="ctr"/>
          <a:lstStyle>
            <a:lvl1pPr marL="0" indent="0" algn="l">
              <a:buNone/>
              <a:defRPr sz="2667" b="1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zh-CN" sz="2667" dirty="0"/>
              <a:t>CLICK</a:t>
            </a:r>
            <a:r>
              <a:rPr kumimoji="1" lang="zh-CN" altLang="en-US" sz="2667" dirty="0"/>
              <a:t> </a:t>
            </a:r>
            <a:r>
              <a:rPr kumimoji="1" lang="en-US" altLang="zh-CN" sz="2667" dirty="0"/>
              <a:t>HERE</a:t>
            </a:r>
            <a:r>
              <a:rPr kumimoji="1" lang="zh-CN" altLang="en-US" sz="2667" dirty="0"/>
              <a:t> </a:t>
            </a:r>
            <a:r>
              <a:rPr kumimoji="1" lang="en-US" altLang="zh-CN" sz="2667" dirty="0"/>
              <a:t>TO</a:t>
            </a:r>
            <a:r>
              <a:rPr kumimoji="1" lang="zh-CN" altLang="en-US" sz="2667" dirty="0"/>
              <a:t> </a:t>
            </a:r>
            <a:r>
              <a:rPr kumimoji="1" lang="en-US" altLang="zh-CN" sz="2667" dirty="0"/>
              <a:t>ADD</a:t>
            </a:r>
            <a:r>
              <a:rPr kumimoji="1" lang="zh-CN" altLang="en-US" sz="2667" dirty="0"/>
              <a:t> </a:t>
            </a:r>
            <a:r>
              <a:rPr kumimoji="1" lang="en-US" altLang="zh-CN" sz="2667" dirty="0"/>
              <a:t>YOUR</a:t>
            </a:r>
            <a:r>
              <a:rPr kumimoji="1" lang="zh-CN" altLang="en-US" sz="2667" dirty="0"/>
              <a:t> </a:t>
            </a:r>
            <a:r>
              <a:rPr kumimoji="1" lang="en-US" altLang="zh-CN" sz="2667" dirty="0"/>
              <a:t>TITLE</a:t>
            </a:r>
            <a:endParaRPr kumimoji="1" lang="zh-CN" altLang="en-US" dirty="0"/>
          </a:p>
        </p:txBody>
      </p:sp>
      <p:sp>
        <p:nvSpPr>
          <p:cNvPr id="8" name="文本占位符 7"/>
          <p:cNvSpPr>
            <a:spLocks noGrp="1"/>
          </p:cNvSpPr>
          <p:nvPr>
            <p:ph type="body" sz="quarter" idx="11" hasCustomPrompt="1"/>
          </p:nvPr>
        </p:nvSpPr>
        <p:spPr>
          <a:xfrm>
            <a:off x="11209128" y="6094894"/>
            <a:ext cx="678875" cy="586316"/>
          </a:xfrm>
          <a:prstGeom prst="rect">
            <a:avLst/>
          </a:prstGeom>
        </p:spPr>
        <p:txBody>
          <a:bodyPr vert="horz" anchor="ctr"/>
          <a:lstStyle>
            <a:lvl1pPr marL="0" indent="0" algn="ctr">
              <a:buNone/>
              <a:defRPr sz="2667" b="1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zh-CN" dirty="0"/>
              <a:t>01</a:t>
            </a:r>
            <a:endParaRPr kumimoji="1" lang="zh-CN" altLang="en-US" dirty="0"/>
          </a:p>
        </p:txBody>
      </p:sp>
      <p:sp>
        <p:nvSpPr>
          <p:cNvPr id="9" name="矩形 8"/>
          <p:cNvSpPr/>
          <p:nvPr userDrawn="1"/>
        </p:nvSpPr>
        <p:spPr>
          <a:xfrm>
            <a:off x="467232" y="273497"/>
            <a:ext cx="1800548" cy="6095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</p:spTree>
    <p:extLst>
      <p:ext uri="{BB962C8B-B14F-4D97-AF65-F5344CB8AC3E}">
        <p14:creationId xmlns:p14="http://schemas.microsoft.com/office/powerpoint/2010/main" xmlns="" val="39230450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467232" y="334455"/>
            <a:ext cx="5644403" cy="586316"/>
          </a:xfrm>
          <a:prstGeom prst="rect">
            <a:avLst/>
          </a:prstGeom>
        </p:spPr>
        <p:txBody>
          <a:bodyPr vert="horz" anchor="ctr"/>
          <a:lstStyle>
            <a:lvl1pPr marL="0" indent="0" algn="l">
              <a:buNone/>
              <a:defRPr sz="2667" b="1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zh-CN" sz="2667" dirty="0"/>
              <a:t>CLICK</a:t>
            </a:r>
            <a:r>
              <a:rPr kumimoji="1" lang="zh-CN" altLang="en-US" sz="2667" dirty="0"/>
              <a:t> </a:t>
            </a:r>
            <a:r>
              <a:rPr kumimoji="1" lang="en-US" altLang="zh-CN" sz="2667" dirty="0"/>
              <a:t>HERE</a:t>
            </a:r>
            <a:r>
              <a:rPr kumimoji="1" lang="zh-CN" altLang="en-US" sz="2667" dirty="0"/>
              <a:t> </a:t>
            </a:r>
            <a:r>
              <a:rPr kumimoji="1" lang="en-US" altLang="zh-CN" sz="2667" dirty="0"/>
              <a:t>TO</a:t>
            </a:r>
            <a:r>
              <a:rPr kumimoji="1" lang="zh-CN" altLang="en-US" sz="2667" dirty="0"/>
              <a:t> </a:t>
            </a:r>
            <a:r>
              <a:rPr kumimoji="1" lang="en-US" altLang="zh-CN" sz="2667" dirty="0"/>
              <a:t>ADD</a:t>
            </a:r>
            <a:r>
              <a:rPr kumimoji="1" lang="zh-CN" altLang="en-US" sz="2667" dirty="0"/>
              <a:t> </a:t>
            </a:r>
            <a:r>
              <a:rPr kumimoji="1" lang="en-US" altLang="zh-CN" sz="2667" dirty="0"/>
              <a:t>YOUR</a:t>
            </a:r>
            <a:r>
              <a:rPr kumimoji="1" lang="zh-CN" altLang="en-US" sz="2667" dirty="0"/>
              <a:t> </a:t>
            </a:r>
            <a:r>
              <a:rPr kumimoji="1" lang="en-US" altLang="zh-CN" sz="2667" dirty="0"/>
              <a:t>TITLE</a:t>
            </a:r>
            <a:endParaRPr kumimoji="1" lang="zh-CN" altLang="en-US" dirty="0"/>
          </a:p>
        </p:txBody>
      </p:sp>
      <p:sp>
        <p:nvSpPr>
          <p:cNvPr id="8" name="文本占位符 7"/>
          <p:cNvSpPr>
            <a:spLocks noGrp="1"/>
          </p:cNvSpPr>
          <p:nvPr>
            <p:ph type="body" sz="quarter" idx="11" hasCustomPrompt="1"/>
          </p:nvPr>
        </p:nvSpPr>
        <p:spPr>
          <a:xfrm>
            <a:off x="11209128" y="6094894"/>
            <a:ext cx="678875" cy="586316"/>
          </a:xfrm>
          <a:prstGeom prst="rect">
            <a:avLst/>
          </a:prstGeom>
        </p:spPr>
        <p:txBody>
          <a:bodyPr vert="horz" anchor="ctr"/>
          <a:lstStyle>
            <a:lvl1pPr marL="0" indent="0" algn="ctr">
              <a:buNone/>
              <a:defRPr sz="2667" b="1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zh-CN" dirty="0"/>
              <a:t>01</a:t>
            </a:r>
            <a:endParaRPr kumimoji="1" lang="zh-CN" altLang="en-US" dirty="0"/>
          </a:p>
        </p:txBody>
      </p:sp>
      <p:sp>
        <p:nvSpPr>
          <p:cNvPr id="9" name="矩形 8"/>
          <p:cNvSpPr/>
          <p:nvPr userDrawn="1"/>
        </p:nvSpPr>
        <p:spPr>
          <a:xfrm>
            <a:off x="467232" y="273497"/>
            <a:ext cx="1800548" cy="6095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rgbClr val="40404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747002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467232" y="334455"/>
            <a:ext cx="5644403" cy="586316"/>
          </a:xfrm>
          <a:prstGeom prst="rect">
            <a:avLst/>
          </a:prstGeom>
        </p:spPr>
        <p:txBody>
          <a:bodyPr vert="horz" anchor="ctr"/>
          <a:lstStyle>
            <a:lvl1pPr marL="0" indent="0" algn="l">
              <a:buNone/>
              <a:defRPr sz="2667" b="1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zh-CN" sz="2667" dirty="0"/>
              <a:t>CLICK</a:t>
            </a:r>
            <a:r>
              <a:rPr kumimoji="1" lang="zh-CN" altLang="en-US" sz="2667" dirty="0"/>
              <a:t> </a:t>
            </a:r>
            <a:r>
              <a:rPr kumimoji="1" lang="en-US" altLang="zh-CN" sz="2667" dirty="0"/>
              <a:t>HERE</a:t>
            </a:r>
            <a:r>
              <a:rPr kumimoji="1" lang="zh-CN" altLang="en-US" sz="2667" dirty="0"/>
              <a:t> </a:t>
            </a:r>
            <a:r>
              <a:rPr kumimoji="1" lang="en-US" altLang="zh-CN" sz="2667" dirty="0"/>
              <a:t>TO</a:t>
            </a:r>
            <a:r>
              <a:rPr kumimoji="1" lang="zh-CN" altLang="en-US" sz="2667" dirty="0"/>
              <a:t> </a:t>
            </a:r>
            <a:r>
              <a:rPr kumimoji="1" lang="en-US" altLang="zh-CN" sz="2667" dirty="0"/>
              <a:t>ADD</a:t>
            </a:r>
            <a:r>
              <a:rPr kumimoji="1" lang="zh-CN" altLang="en-US" sz="2667" dirty="0"/>
              <a:t> </a:t>
            </a:r>
            <a:r>
              <a:rPr kumimoji="1" lang="en-US" altLang="zh-CN" sz="2667" dirty="0"/>
              <a:t>YOUR</a:t>
            </a:r>
            <a:r>
              <a:rPr kumimoji="1" lang="zh-CN" altLang="en-US" sz="2667" dirty="0"/>
              <a:t> </a:t>
            </a:r>
            <a:r>
              <a:rPr kumimoji="1" lang="en-US" altLang="zh-CN" sz="2667" dirty="0"/>
              <a:t>TITLE</a:t>
            </a:r>
            <a:endParaRPr kumimoji="1" lang="zh-CN" altLang="en-US" dirty="0"/>
          </a:p>
        </p:txBody>
      </p:sp>
      <p:sp>
        <p:nvSpPr>
          <p:cNvPr id="8" name="文本占位符 7"/>
          <p:cNvSpPr>
            <a:spLocks noGrp="1"/>
          </p:cNvSpPr>
          <p:nvPr>
            <p:ph type="body" sz="quarter" idx="11" hasCustomPrompt="1"/>
          </p:nvPr>
        </p:nvSpPr>
        <p:spPr>
          <a:xfrm>
            <a:off x="11209128" y="6094894"/>
            <a:ext cx="678875" cy="586316"/>
          </a:xfrm>
          <a:prstGeom prst="rect">
            <a:avLst/>
          </a:prstGeom>
        </p:spPr>
        <p:txBody>
          <a:bodyPr vert="horz" anchor="ctr"/>
          <a:lstStyle>
            <a:lvl1pPr marL="0" indent="0" algn="ctr">
              <a:buNone/>
              <a:defRPr sz="2667" b="1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zh-CN" dirty="0"/>
              <a:t>01</a:t>
            </a:r>
            <a:endParaRPr kumimoji="1" lang="zh-CN" altLang="en-US" dirty="0"/>
          </a:p>
        </p:txBody>
      </p:sp>
      <p:sp>
        <p:nvSpPr>
          <p:cNvPr id="9" name="矩形 8"/>
          <p:cNvSpPr/>
          <p:nvPr userDrawn="1"/>
        </p:nvSpPr>
        <p:spPr>
          <a:xfrm>
            <a:off x="467232" y="273497"/>
            <a:ext cx="1800548" cy="6095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rgbClr val="40404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400300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bg>
      <p:bgPr>
        <a:solidFill>
          <a:srgbClr val="E73A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440661" y="759873"/>
            <a:ext cx="662447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标注</a:t>
            </a:r>
          </a:p>
        </p:txBody>
      </p:sp>
      <p:sp>
        <p:nvSpPr>
          <p:cNvPr id="11" name="矩形 10"/>
          <p:cNvSpPr/>
          <p:nvPr userDrawn="1"/>
        </p:nvSpPr>
        <p:spPr>
          <a:xfrm>
            <a:off x="2572924" y="759874"/>
            <a:ext cx="1402184" cy="34532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字体使用 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行距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背景图片出处</a:t>
            </a: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声明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12" name="矩形 11"/>
          <p:cNvSpPr/>
          <p:nvPr userDrawn="1"/>
        </p:nvSpPr>
        <p:spPr>
          <a:xfrm>
            <a:off x="4153552" y="759874"/>
            <a:ext cx="7075266" cy="42398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英文 </a:t>
            </a:r>
            <a:r>
              <a:rPr kumimoji="0" lang="is-I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cs typeface="Segoe UI Light"/>
              </a:rPr>
              <a:t>Microsoft YaHei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中文 微软雅黑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正文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1.3</a:t>
            </a: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cn.bing.com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本网站所提供的任何信息内容（包括但不限于 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PPT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模板、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Word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文档、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Excel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图表、图片素材等）均受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《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中华人民共和国著作权法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》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、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《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信息网络传播权保护条例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》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及其他适用的法律法规的保护，未经权利人书面明确授权，信息内容的任何部分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(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包括图片或图表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)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不得被全部或部分的复制、传播、销售，否则将承担法律责任。</a:t>
            </a:r>
          </a:p>
        </p:txBody>
      </p:sp>
      <p:sp>
        <p:nvSpPr>
          <p:cNvPr id="13" name="矩形 12"/>
          <p:cNvSpPr/>
          <p:nvPr userDrawn="1"/>
        </p:nvSpPr>
        <p:spPr>
          <a:xfrm>
            <a:off x="440661" y="182446"/>
            <a:ext cx="777878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/>
                <a:ea typeface="微软雅黑" charset="0"/>
                <a:cs typeface="Segoe UI Light"/>
              </a:rPr>
              <a:t>OfficePLUS</a:t>
            </a:r>
            <a:endParaRPr kumimoji="0" lang="zh-CN" altLang="en-US" sz="1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 Light"/>
              <a:ea typeface="微软雅黑" charset="0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980407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4448535" y="4458724"/>
            <a:ext cx="3296524" cy="2974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333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ea typeface="微软雅黑" charset="0"/>
              </a:rPr>
              <a:t>点击</a:t>
            </a:r>
            <a:r>
              <a:rPr kumimoji="1" lang="en-US" altLang="zh-CN" sz="1333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Logo</a:t>
            </a:r>
            <a:r>
              <a:rPr kumimoji="1" lang="zh-CN" altLang="en-US" sz="1333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ea typeface="微软雅黑" charset="0"/>
              </a:rPr>
              <a:t>获取更多优质模板（放映模式）</a:t>
            </a:r>
          </a:p>
        </p:txBody>
      </p:sp>
      <p:pic>
        <p:nvPicPr>
          <p:cNvPr id="4" name="图片 3">
            <a:hlinkClick r:id="rId2"/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72596" y="3227832"/>
            <a:ext cx="3048397" cy="402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8260599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8378754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92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1061727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505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4623489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518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1612895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520" r:id="rId1"/>
    <p:sldLayoutId id="2147493521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lvl="0"/>
            <a:r>
              <a:rPr kumimoji="1" lang="en-US" altLang="zh-CN" dirty="0">
                <a:solidFill>
                  <a:srgbClr val="404040"/>
                </a:solidFill>
                <a:latin typeface="Century Gothic"/>
                <a:ea typeface="微软雅黑" charset="0"/>
              </a:rPr>
              <a:t>CLICK</a:t>
            </a:r>
            <a:r>
              <a:rPr kumimoji="1" lang="zh-CN" altLang="en-US" dirty="0">
                <a:solidFill>
                  <a:srgbClr val="404040"/>
                </a:solidFill>
                <a:latin typeface="Century Gothic"/>
                <a:ea typeface="微软雅黑" charset="0"/>
              </a:rPr>
              <a:t> </a:t>
            </a:r>
            <a:r>
              <a:rPr kumimoji="1" lang="en-US" altLang="zh-CN" dirty="0">
                <a:solidFill>
                  <a:srgbClr val="404040"/>
                </a:solidFill>
                <a:latin typeface="Century Gothic"/>
                <a:ea typeface="微软雅黑" charset="0"/>
              </a:rPr>
              <a:t>HERE</a:t>
            </a:r>
            <a:r>
              <a:rPr kumimoji="1" lang="zh-CN" altLang="en-US" dirty="0">
                <a:solidFill>
                  <a:srgbClr val="404040"/>
                </a:solidFill>
                <a:latin typeface="Century Gothic"/>
                <a:ea typeface="微软雅黑" charset="0"/>
              </a:rPr>
              <a:t> </a:t>
            </a:r>
            <a:r>
              <a:rPr kumimoji="1" lang="en-US" altLang="zh-CN" dirty="0">
                <a:solidFill>
                  <a:srgbClr val="404040"/>
                </a:solidFill>
                <a:latin typeface="Century Gothic"/>
                <a:ea typeface="微软雅黑" charset="0"/>
              </a:rPr>
              <a:t>TO</a:t>
            </a:r>
            <a:r>
              <a:rPr kumimoji="1" lang="zh-CN" altLang="en-US" dirty="0">
                <a:solidFill>
                  <a:srgbClr val="404040"/>
                </a:solidFill>
                <a:latin typeface="Century Gothic"/>
                <a:ea typeface="微软雅黑" charset="0"/>
              </a:rPr>
              <a:t> </a:t>
            </a:r>
            <a:r>
              <a:rPr kumimoji="1" lang="en-US" altLang="zh-CN" dirty="0">
                <a:solidFill>
                  <a:srgbClr val="404040"/>
                </a:solidFill>
                <a:latin typeface="Century Gothic"/>
                <a:ea typeface="微软雅黑" charset="0"/>
              </a:rPr>
              <a:t>ADD</a:t>
            </a:r>
            <a:r>
              <a:rPr kumimoji="1" lang="zh-CN" altLang="en-US" dirty="0">
                <a:solidFill>
                  <a:srgbClr val="404040"/>
                </a:solidFill>
                <a:latin typeface="Century Gothic"/>
                <a:ea typeface="微软雅黑" charset="0"/>
              </a:rPr>
              <a:t> </a:t>
            </a:r>
            <a:r>
              <a:rPr kumimoji="1" lang="en-US" altLang="zh-CN" dirty="0">
                <a:solidFill>
                  <a:srgbClr val="404040"/>
                </a:solidFill>
                <a:latin typeface="Century Gothic"/>
                <a:ea typeface="微软雅黑" charset="0"/>
              </a:rPr>
              <a:t>YOUR</a:t>
            </a:r>
            <a:r>
              <a:rPr kumimoji="1" lang="zh-CN" altLang="en-US" dirty="0">
                <a:solidFill>
                  <a:srgbClr val="404040"/>
                </a:solidFill>
                <a:latin typeface="Century Gothic"/>
                <a:ea typeface="微软雅黑" charset="0"/>
              </a:rPr>
              <a:t> </a:t>
            </a:r>
            <a:r>
              <a:rPr kumimoji="1" lang="en-US" altLang="zh-CN" dirty="0">
                <a:solidFill>
                  <a:srgbClr val="404040"/>
                </a:solidFill>
                <a:latin typeface="Century Gothic"/>
                <a:ea typeface="微软雅黑" charset="0"/>
              </a:rPr>
              <a:t>TITLE</a:t>
            </a:r>
            <a:endParaRPr kumimoji="1" lang="zh-CN" altLang="en-US" dirty="0">
              <a:solidFill>
                <a:srgbClr val="404040"/>
              </a:solidFill>
              <a:latin typeface="Century Gothic"/>
              <a:ea typeface="微软雅黑" charset="0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en-US" altLang="zh-CN" dirty="0"/>
              <a:t>01</a:t>
            </a:r>
            <a:endParaRPr kumimoji="1" lang="zh-CN" altLang="en-US" dirty="0"/>
          </a:p>
        </p:txBody>
      </p:sp>
      <p:sp>
        <p:nvSpPr>
          <p:cNvPr id="4" name="燕尾形 3"/>
          <p:cNvSpPr/>
          <p:nvPr/>
        </p:nvSpPr>
        <p:spPr>
          <a:xfrm>
            <a:off x="903322" y="2805216"/>
            <a:ext cx="2710121" cy="522515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1600" b="1" dirty="0">
                <a:solidFill>
                  <a:schemeClr val="bg1"/>
                </a:solidFill>
              </a:rPr>
              <a:t>2012</a:t>
            </a:r>
            <a:endParaRPr kumimoji="1" lang="zh-CN" altLang="en-US" sz="1600" b="1" dirty="0">
              <a:solidFill>
                <a:schemeClr val="bg1"/>
              </a:solidFill>
            </a:endParaRPr>
          </a:p>
        </p:txBody>
      </p:sp>
      <p:sp>
        <p:nvSpPr>
          <p:cNvPr id="5" name="燕尾形 4"/>
          <p:cNvSpPr/>
          <p:nvPr/>
        </p:nvSpPr>
        <p:spPr>
          <a:xfrm>
            <a:off x="3483376" y="2805216"/>
            <a:ext cx="2710121" cy="522515"/>
          </a:xfrm>
          <a:prstGeom prst="chevro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1600" b="1" dirty="0">
                <a:solidFill>
                  <a:schemeClr val="bg1"/>
                </a:solidFill>
              </a:rPr>
              <a:t>2013</a:t>
            </a:r>
            <a:endParaRPr kumimoji="1" lang="zh-CN" altLang="en-US" sz="1600" b="1" dirty="0">
              <a:solidFill>
                <a:schemeClr val="bg1"/>
              </a:solidFill>
            </a:endParaRPr>
          </a:p>
        </p:txBody>
      </p:sp>
      <p:sp>
        <p:nvSpPr>
          <p:cNvPr id="6" name="燕尾形 5"/>
          <p:cNvSpPr/>
          <p:nvPr/>
        </p:nvSpPr>
        <p:spPr>
          <a:xfrm>
            <a:off x="6063431" y="2805216"/>
            <a:ext cx="2710121" cy="522515"/>
          </a:xfrm>
          <a:prstGeom prst="chevron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1600" b="1" dirty="0">
                <a:solidFill>
                  <a:schemeClr val="bg1"/>
                </a:solidFill>
              </a:rPr>
              <a:t>2014</a:t>
            </a:r>
            <a:endParaRPr kumimoji="1" lang="zh-CN" altLang="en-US" sz="1600" b="1" dirty="0">
              <a:solidFill>
                <a:schemeClr val="bg1"/>
              </a:solidFill>
            </a:endParaRPr>
          </a:p>
        </p:txBody>
      </p:sp>
      <p:sp>
        <p:nvSpPr>
          <p:cNvPr id="7" name="燕尾形 6"/>
          <p:cNvSpPr/>
          <p:nvPr/>
        </p:nvSpPr>
        <p:spPr>
          <a:xfrm>
            <a:off x="8643486" y="2805216"/>
            <a:ext cx="2710121" cy="522515"/>
          </a:xfrm>
          <a:prstGeom prst="chevron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1600" b="1" dirty="0">
                <a:solidFill>
                  <a:schemeClr val="bg1"/>
                </a:solidFill>
              </a:rPr>
              <a:t>2015</a:t>
            </a:r>
            <a:endParaRPr kumimoji="1" lang="zh-CN" altLang="en-US" sz="1600" b="1" dirty="0">
              <a:solidFill>
                <a:schemeClr val="bg1"/>
              </a:solidFill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863270" y="1612655"/>
            <a:ext cx="790413" cy="1286653"/>
            <a:chOff x="1396857" y="1209491"/>
            <a:chExt cx="592810" cy="964990"/>
          </a:xfrm>
        </p:grpSpPr>
        <p:grpSp>
          <p:nvGrpSpPr>
            <p:cNvPr id="13" name="组 12"/>
            <p:cNvGrpSpPr/>
            <p:nvPr/>
          </p:nvGrpSpPr>
          <p:grpSpPr>
            <a:xfrm>
              <a:off x="1396857" y="1209491"/>
              <a:ext cx="592810" cy="964990"/>
              <a:chOff x="1396857" y="1361891"/>
              <a:chExt cx="592810" cy="964990"/>
            </a:xfrm>
          </p:grpSpPr>
          <p:sp>
            <p:nvSpPr>
              <p:cNvPr id="9" name="椭圆 8"/>
              <p:cNvSpPr/>
              <p:nvPr/>
            </p:nvSpPr>
            <p:spPr>
              <a:xfrm flipV="1">
                <a:off x="1622621" y="2185741"/>
                <a:ext cx="141138" cy="14114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3200" dirty="0"/>
              </a:p>
            </p:txBody>
          </p:sp>
          <p:grpSp>
            <p:nvGrpSpPr>
              <p:cNvPr id="10" name="组 9"/>
              <p:cNvGrpSpPr/>
              <p:nvPr/>
            </p:nvGrpSpPr>
            <p:grpSpPr>
              <a:xfrm>
                <a:off x="1396857" y="1361891"/>
                <a:ext cx="592810" cy="763243"/>
                <a:chOff x="2305050" y="1762125"/>
                <a:chExt cx="762000" cy="981075"/>
              </a:xfrm>
              <a:solidFill>
                <a:schemeClr val="accent6"/>
              </a:solidFill>
            </p:grpSpPr>
            <p:sp>
              <p:nvSpPr>
                <p:cNvPr id="11" name="Freeform 114"/>
                <p:cNvSpPr>
                  <a:spLocks noEditPoints="1"/>
                </p:cNvSpPr>
                <p:nvPr/>
              </p:nvSpPr>
              <p:spPr bwMode="auto">
                <a:xfrm>
                  <a:off x="2305050" y="1762125"/>
                  <a:ext cx="762000" cy="981075"/>
                </a:xfrm>
                <a:custGeom>
                  <a:avLst/>
                  <a:gdLst/>
                  <a:ahLst/>
                  <a:cxnLst>
                    <a:cxn ang="0">
                      <a:pos x="480" y="240"/>
                    </a:cxn>
                    <a:cxn ang="0">
                      <a:pos x="476" y="192"/>
                    </a:cxn>
                    <a:cxn ang="0">
                      <a:pos x="462" y="148"/>
                    </a:cxn>
                    <a:cxn ang="0">
                      <a:pos x="440" y="106"/>
                    </a:cxn>
                    <a:cxn ang="0">
                      <a:pos x="410" y="70"/>
                    </a:cxn>
                    <a:cxn ang="0">
                      <a:pos x="374" y="42"/>
                    </a:cxn>
                    <a:cxn ang="0">
                      <a:pos x="334" y="20"/>
                    </a:cxn>
                    <a:cxn ang="0">
                      <a:pos x="290" y="6"/>
                    </a:cxn>
                    <a:cxn ang="0">
                      <a:pos x="240" y="0"/>
                    </a:cxn>
                    <a:cxn ang="0">
                      <a:pos x="216" y="2"/>
                    </a:cxn>
                    <a:cxn ang="0">
                      <a:pos x="170" y="12"/>
                    </a:cxn>
                    <a:cxn ang="0">
                      <a:pos x="126" y="30"/>
                    </a:cxn>
                    <a:cxn ang="0">
                      <a:pos x="88" y="56"/>
                    </a:cxn>
                    <a:cxn ang="0">
                      <a:pos x="56" y="88"/>
                    </a:cxn>
                    <a:cxn ang="0">
                      <a:pos x="30" y="126"/>
                    </a:cxn>
                    <a:cxn ang="0">
                      <a:pos x="12" y="170"/>
                    </a:cxn>
                    <a:cxn ang="0">
                      <a:pos x="2" y="216"/>
                    </a:cxn>
                    <a:cxn ang="0">
                      <a:pos x="0" y="240"/>
                    </a:cxn>
                    <a:cxn ang="0">
                      <a:pos x="4" y="282"/>
                    </a:cxn>
                    <a:cxn ang="0">
                      <a:pos x="14" y="322"/>
                    </a:cxn>
                    <a:cxn ang="0">
                      <a:pos x="32" y="358"/>
                    </a:cxn>
                    <a:cxn ang="0">
                      <a:pos x="54" y="390"/>
                    </a:cxn>
                    <a:cxn ang="0">
                      <a:pos x="54" y="390"/>
                    </a:cxn>
                    <a:cxn ang="0">
                      <a:pos x="232" y="612"/>
                    </a:cxn>
                    <a:cxn ang="0">
                      <a:pos x="236" y="616"/>
                    </a:cxn>
                    <a:cxn ang="0">
                      <a:pos x="240" y="618"/>
                    </a:cxn>
                    <a:cxn ang="0">
                      <a:pos x="250" y="612"/>
                    </a:cxn>
                    <a:cxn ang="0">
                      <a:pos x="428" y="390"/>
                    </a:cxn>
                    <a:cxn ang="0">
                      <a:pos x="428" y="390"/>
                    </a:cxn>
                    <a:cxn ang="0">
                      <a:pos x="440" y="374"/>
                    </a:cxn>
                    <a:cxn ang="0">
                      <a:pos x="460" y="340"/>
                    </a:cxn>
                    <a:cxn ang="0">
                      <a:pos x="472" y="302"/>
                    </a:cxn>
                    <a:cxn ang="0">
                      <a:pos x="480" y="262"/>
                    </a:cxn>
                    <a:cxn ang="0">
                      <a:pos x="480" y="240"/>
                    </a:cxn>
                    <a:cxn ang="0">
                      <a:pos x="240" y="548"/>
                    </a:cxn>
                    <a:cxn ang="0">
                      <a:pos x="92" y="362"/>
                    </a:cxn>
                    <a:cxn ang="0">
                      <a:pos x="90" y="360"/>
                    </a:cxn>
                    <a:cxn ang="0">
                      <a:pos x="72" y="334"/>
                    </a:cxn>
                    <a:cxn ang="0">
                      <a:pos x="60" y="304"/>
                    </a:cxn>
                    <a:cxn ang="0">
                      <a:pos x="52" y="274"/>
                    </a:cxn>
                    <a:cxn ang="0">
                      <a:pos x="48" y="240"/>
                    </a:cxn>
                    <a:cxn ang="0">
                      <a:pos x="50" y="222"/>
                    </a:cxn>
                    <a:cxn ang="0">
                      <a:pos x="58" y="184"/>
                    </a:cxn>
                    <a:cxn ang="0">
                      <a:pos x="72" y="150"/>
                    </a:cxn>
                    <a:cxn ang="0">
                      <a:pos x="92" y="118"/>
                    </a:cxn>
                    <a:cxn ang="0">
                      <a:pos x="118" y="92"/>
                    </a:cxn>
                    <a:cxn ang="0">
                      <a:pos x="150" y="72"/>
                    </a:cxn>
                    <a:cxn ang="0">
                      <a:pos x="184" y="58"/>
                    </a:cxn>
                    <a:cxn ang="0">
                      <a:pos x="222" y="50"/>
                    </a:cxn>
                    <a:cxn ang="0">
                      <a:pos x="240" y="48"/>
                    </a:cxn>
                    <a:cxn ang="0">
                      <a:pos x="280" y="52"/>
                    </a:cxn>
                    <a:cxn ang="0">
                      <a:pos x="316" y="64"/>
                    </a:cxn>
                    <a:cxn ang="0">
                      <a:pos x="348" y="82"/>
                    </a:cxn>
                    <a:cxn ang="0">
                      <a:pos x="376" y="106"/>
                    </a:cxn>
                    <a:cxn ang="0">
                      <a:pos x="400" y="134"/>
                    </a:cxn>
                    <a:cxn ang="0">
                      <a:pos x="418" y="166"/>
                    </a:cxn>
                    <a:cxn ang="0">
                      <a:pos x="428" y="202"/>
                    </a:cxn>
                    <a:cxn ang="0">
                      <a:pos x="432" y="240"/>
                    </a:cxn>
                    <a:cxn ang="0">
                      <a:pos x="432" y="258"/>
                    </a:cxn>
                    <a:cxn ang="0">
                      <a:pos x="426" y="288"/>
                    </a:cxn>
                    <a:cxn ang="0">
                      <a:pos x="416" y="320"/>
                    </a:cxn>
                    <a:cxn ang="0">
                      <a:pos x="400" y="348"/>
                    </a:cxn>
                    <a:cxn ang="0">
                      <a:pos x="390" y="362"/>
                    </a:cxn>
                  </a:cxnLst>
                  <a:rect l="0" t="0" r="r" b="b"/>
                  <a:pathLst>
                    <a:path w="480" h="618">
                      <a:moveTo>
                        <a:pt x="480" y="240"/>
                      </a:moveTo>
                      <a:lnTo>
                        <a:pt x="480" y="240"/>
                      </a:lnTo>
                      <a:lnTo>
                        <a:pt x="480" y="216"/>
                      </a:lnTo>
                      <a:lnTo>
                        <a:pt x="476" y="192"/>
                      </a:lnTo>
                      <a:lnTo>
                        <a:pt x="470" y="170"/>
                      </a:lnTo>
                      <a:lnTo>
                        <a:pt x="462" y="148"/>
                      </a:lnTo>
                      <a:lnTo>
                        <a:pt x="452" y="126"/>
                      </a:lnTo>
                      <a:lnTo>
                        <a:pt x="440" y="106"/>
                      </a:lnTo>
                      <a:lnTo>
                        <a:pt x="426" y="88"/>
                      </a:lnTo>
                      <a:lnTo>
                        <a:pt x="410" y="70"/>
                      </a:lnTo>
                      <a:lnTo>
                        <a:pt x="394" y="56"/>
                      </a:lnTo>
                      <a:lnTo>
                        <a:pt x="374" y="42"/>
                      </a:lnTo>
                      <a:lnTo>
                        <a:pt x="356" y="30"/>
                      </a:lnTo>
                      <a:lnTo>
                        <a:pt x="334" y="20"/>
                      </a:lnTo>
                      <a:lnTo>
                        <a:pt x="312" y="12"/>
                      </a:lnTo>
                      <a:lnTo>
                        <a:pt x="290" y="6"/>
                      </a:lnTo>
                      <a:lnTo>
                        <a:pt x="266" y="2"/>
                      </a:lnTo>
                      <a:lnTo>
                        <a:pt x="240" y="0"/>
                      </a:lnTo>
                      <a:lnTo>
                        <a:pt x="240" y="0"/>
                      </a:lnTo>
                      <a:lnTo>
                        <a:pt x="216" y="2"/>
                      </a:lnTo>
                      <a:lnTo>
                        <a:pt x="192" y="6"/>
                      </a:lnTo>
                      <a:lnTo>
                        <a:pt x="170" y="12"/>
                      </a:lnTo>
                      <a:lnTo>
                        <a:pt x="148" y="20"/>
                      </a:lnTo>
                      <a:lnTo>
                        <a:pt x="126" y="30"/>
                      </a:lnTo>
                      <a:lnTo>
                        <a:pt x="106" y="42"/>
                      </a:lnTo>
                      <a:lnTo>
                        <a:pt x="88" y="56"/>
                      </a:lnTo>
                      <a:lnTo>
                        <a:pt x="72" y="70"/>
                      </a:lnTo>
                      <a:lnTo>
                        <a:pt x="56" y="88"/>
                      </a:lnTo>
                      <a:lnTo>
                        <a:pt x="42" y="106"/>
                      </a:lnTo>
                      <a:lnTo>
                        <a:pt x="30" y="126"/>
                      </a:lnTo>
                      <a:lnTo>
                        <a:pt x="20" y="148"/>
                      </a:lnTo>
                      <a:lnTo>
                        <a:pt x="12" y="170"/>
                      </a:lnTo>
                      <a:lnTo>
                        <a:pt x="6" y="192"/>
                      </a:lnTo>
                      <a:lnTo>
                        <a:pt x="2" y="216"/>
                      </a:lnTo>
                      <a:lnTo>
                        <a:pt x="0" y="240"/>
                      </a:lnTo>
                      <a:lnTo>
                        <a:pt x="0" y="240"/>
                      </a:lnTo>
                      <a:lnTo>
                        <a:pt x="2" y="262"/>
                      </a:lnTo>
                      <a:lnTo>
                        <a:pt x="4" y="282"/>
                      </a:lnTo>
                      <a:lnTo>
                        <a:pt x="8" y="302"/>
                      </a:lnTo>
                      <a:lnTo>
                        <a:pt x="14" y="322"/>
                      </a:lnTo>
                      <a:lnTo>
                        <a:pt x="22" y="340"/>
                      </a:lnTo>
                      <a:lnTo>
                        <a:pt x="32" y="358"/>
                      </a:lnTo>
                      <a:lnTo>
                        <a:pt x="42" y="374"/>
                      </a:lnTo>
                      <a:lnTo>
                        <a:pt x="54" y="390"/>
                      </a:lnTo>
                      <a:lnTo>
                        <a:pt x="54" y="390"/>
                      </a:lnTo>
                      <a:lnTo>
                        <a:pt x="54" y="390"/>
                      </a:lnTo>
                      <a:lnTo>
                        <a:pt x="54" y="390"/>
                      </a:lnTo>
                      <a:lnTo>
                        <a:pt x="232" y="612"/>
                      </a:lnTo>
                      <a:lnTo>
                        <a:pt x="232" y="612"/>
                      </a:lnTo>
                      <a:lnTo>
                        <a:pt x="236" y="616"/>
                      </a:lnTo>
                      <a:lnTo>
                        <a:pt x="240" y="618"/>
                      </a:lnTo>
                      <a:lnTo>
                        <a:pt x="240" y="618"/>
                      </a:lnTo>
                      <a:lnTo>
                        <a:pt x="246" y="616"/>
                      </a:lnTo>
                      <a:lnTo>
                        <a:pt x="250" y="612"/>
                      </a:lnTo>
                      <a:lnTo>
                        <a:pt x="250" y="612"/>
                      </a:lnTo>
                      <a:lnTo>
                        <a:pt x="428" y="390"/>
                      </a:lnTo>
                      <a:lnTo>
                        <a:pt x="428" y="390"/>
                      </a:lnTo>
                      <a:lnTo>
                        <a:pt x="428" y="390"/>
                      </a:lnTo>
                      <a:lnTo>
                        <a:pt x="428" y="390"/>
                      </a:lnTo>
                      <a:lnTo>
                        <a:pt x="440" y="374"/>
                      </a:lnTo>
                      <a:lnTo>
                        <a:pt x="450" y="358"/>
                      </a:lnTo>
                      <a:lnTo>
                        <a:pt x="460" y="340"/>
                      </a:lnTo>
                      <a:lnTo>
                        <a:pt x="466" y="322"/>
                      </a:lnTo>
                      <a:lnTo>
                        <a:pt x="472" y="302"/>
                      </a:lnTo>
                      <a:lnTo>
                        <a:pt x="478" y="282"/>
                      </a:lnTo>
                      <a:lnTo>
                        <a:pt x="480" y="262"/>
                      </a:lnTo>
                      <a:lnTo>
                        <a:pt x="480" y="240"/>
                      </a:lnTo>
                      <a:lnTo>
                        <a:pt x="480" y="240"/>
                      </a:lnTo>
                      <a:close/>
                      <a:moveTo>
                        <a:pt x="390" y="362"/>
                      </a:moveTo>
                      <a:lnTo>
                        <a:pt x="240" y="548"/>
                      </a:lnTo>
                      <a:lnTo>
                        <a:pt x="94" y="364"/>
                      </a:lnTo>
                      <a:lnTo>
                        <a:pt x="92" y="362"/>
                      </a:lnTo>
                      <a:lnTo>
                        <a:pt x="90" y="360"/>
                      </a:lnTo>
                      <a:lnTo>
                        <a:pt x="90" y="360"/>
                      </a:lnTo>
                      <a:lnTo>
                        <a:pt x="82" y="348"/>
                      </a:lnTo>
                      <a:lnTo>
                        <a:pt x="72" y="334"/>
                      </a:lnTo>
                      <a:lnTo>
                        <a:pt x="66" y="320"/>
                      </a:lnTo>
                      <a:lnTo>
                        <a:pt x="60" y="304"/>
                      </a:lnTo>
                      <a:lnTo>
                        <a:pt x="54" y="288"/>
                      </a:lnTo>
                      <a:lnTo>
                        <a:pt x="52" y="274"/>
                      </a:lnTo>
                      <a:lnTo>
                        <a:pt x="50" y="258"/>
                      </a:lnTo>
                      <a:lnTo>
                        <a:pt x="48" y="240"/>
                      </a:lnTo>
                      <a:lnTo>
                        <a:pt x="48" y="240"/>
                      </a:lnTo>
                      <a:lnTo>
                        <a:pt x="50" y="222"/>
                      </a:lnTo>
                      <a:lnTo>
                        <a:pt x="52" y="202"/>
                      </a:lnTo>
                      <a:lnTo>
                        <a:pt x="58" y="184"/>
                      </a:lnTo>
                      <a:lnTo>
                        <a:pt x="64" y="166"/>
                      </a:lnTo>
                      <a:lnTo>
                        <a:pt x="72" y="150"/>
                      </a:lnTo>
                      <a:lnTo>
                        <a:pt x="82" y="134"/>
                      </a:lnTo>
                      <a:lnTo>
                        <a:pt x="92" y="118"/>
                      </a:lnTo>
                      <a:lnTo>
                        <a:pt x="106" y="106"/>
                      </a:lnTo>
                      <a:lnTo>
                        <a:pt x="118" y="92"/>
                      </a:lnTo>
                      <a:lnTo>
                        <a:pt x="134" y="82"/>
                      </a:lnTo>
                      <a:lnTo>
                        <a:pt x="150" y="72"/>
                      </a:lnTo>
                      <a:lnTo>
                        <a:pt x="166" y="64"/>
                      </a:lnTo>
                      <a:lnTo>
                        <a:pt x="184" y="58"/>
                      </a:lnTo>
                      <a:lnTo>
                        <a:pt x="202" y="52"/>
                      </a:lnTo>
                      <a:lnTo>
                        <a:pt x="222" y="50"/>
                      </a:lnTo>
                      <a:lnTo>
                        <a:pt x="240" y="48"/>
                      </a:lnTo>
                      <a:lnTo>
                        <a:pt x="240" y="48"/>
                      </a:lnTo>
                      <a:lnTo>
                        <a:pt x="260" y="50"/>
                      </a:lnTo>
                      <a:lnTo>
                        <a:pt x="280" y="52"/>
                      </a:lnTo>
                      <a:lnTo>
                        <a:pt x="298" y="58"/>
                      </a:lnTo>
                      <a:lnTo>
                        <a:pt x="316" y="64"/>
                      </a:lnTo>
                      <a:lnTo>
                        <a:pt x="332" y="72"/>
                      </a:lnTo>
                      <a:lnTo>
                        <a:pt x="348" y="82"/>
                      </a:lnTo>
                      <a:lnTo>
                        <a:pt x="362" y="92"/>
                      </a:lnTo>
                      <a:lnTo>
                        <a:pt x="376" y="106"/>
                      </a:lnTo>
                      <a:lnTo>
                        <a:pt x="388" y="118"/>
                      </a:lnTo>
                      <a:lnTo>
                        <a:pt x="400" y="134"/>
                      </a:lnTo>
                      <a:lnTo>
                        <a:pt x="410" y="150"/>
                      </a:lnTo>
                      <a:lnTo>
                        <a:pt x="418" y="166"/>
                      </a:lnTo>
                      <a:lnTo>
                        <a:pt x="424" y="184"/>
                      </a:lnTo>
                      <a:lnTo>
                        <a:pt x="428" y="202"/>
                      </a:lnTo>
                      <a:lnTo>
                        <a:pt x="432" y="222"/>
                      </a:lnTo>
                      <a:lnTo>
                        <a:pt x="432" y="240"/>
                      </a:lnTo>
                      <a:lnTo>
                        <a:pt x="432" y="240"/>
                      </a:lnTo>
                      <a:lnTo>
                        <a:pt x="432" y="258"/>
                      </a:lnTo>
                      <a:lnTo>
                        <a:pt x="430" y="274"/>
                      </a:lnTo>
                      <a:lnTo>
                        <a:pt x="426" y="288"/>
                      </a:lnTo>
                      <a:lnTo>
                        <a:pt x="422" y="304"/>
                      </a:lnTo>
                      <a:lnTo>
                        <a:pt x="416" y="320"/>
                      </a:lnTo>
                      <a:lnTo>
                        <a:pt x="408" y="334"/>
                      </a:lnTo>
                      <a:lnTo>
                        <a:pt x="400" y="348"/>
                      </a:lnTo>
                      <a:lnTo>
                        <a:pt x="390" y="360"/>
                      </a:lnTo>
                      <a:lnTo>
                        <a:pt x="390" y="362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200" dirty="0"/>
                </a:p>
              </p:txBody>
            </p:sp>
            <p:sp>
              <p:nvSpPr>
                <p:cNvPr id="12" name="Freeform 115"/>
                <p:cNvSpPr>
                  <a:spLocks/>
                </p:cNvSpPr>
                <p:nvPr/>
              </p:nvSpPr>
              <p:spPr bwMode="auto">
                <a:xfrm>
                  <a:off x="2421092" y="1878167"/>
                  <a:ext cx="529915" cy="529915"/>
                </a:xfrm>
                <a:custGeom>
                  <a:avLst/>
                  <a:gdLst/>
                  <a:ahLst/>
                  <a:cxnLst>
                    <a:cxn ang="0">
                      <a:pos x="84" y="0"/>
                    </a:cxn>
                    <a:cxn ang="0">
                      <a:pos x="84" y="0"/>
                    </a:cxn>
                    <a:cxn ang="0">
                      <a:pos x="102" y="2"/>
                    </a:cxn>
                    <a:cxn ang="0">
                      <a:pos x="118" y="8"/>
                    </a:cxn>
                    <a:cxn ang="0">
                      <a:pos x="132" y="16"/>
                    </a:cxn>
                    <a:cxn ang="0">
                      <a:pos x="144" y="26"/>
                    </a:cxn>
                    <a:cxn ang="0">
                      <a:pos x="154" y="38"/>
                    </a:cxn>
                    <a:cxn ang="0">
                      <a:pos x="162" y="52"/>
                    </a:cxn>
                    <a:cxn ang="0">
                      <a:pos x="168" y="68"/>
                    </a:cxn>
                    <a:cxn ang="0">
                      <a:pos x="168" y="84"/>
                    </a:cxn>
                    <a:cxn ang="0">
                      <a:pos x="168" y="84"/>
                    </a:cxn>
                    <a:cxn ang="0">
                      <a:pos x="168" y="102"/>
                    </a:cxn>
                    <a:cxn ang="0">
                      <a:pos x="162" y="118"/>
                    </a:cxn>
                    <a:cxn ang="0">
                      <a:pos x="154" y="132"/>
                    </a:cxn>
                    <a:cxn ang="0">
                      <a:pos x="144" y="144"/>
                    </a:cxn>
                    <a:cxn ang="0">
                      <a:pos x="132" y="154"/>
                    </a:cxn>
                    <a:cxn ang="0">
                      <a:pos x="118" y="162"/>
                    </a:cxn>
                    <a:cxn ang="0">
                      <a:pos x="102" y="166"/>
                    </a:cxn>
                    <a:cxn ang="0">
                      <a:pos x="84" y="168"/>
                    </a:cxn>
                    <a:cxn ang="0">
                      <a:pos x="84" y="168"/>
                    </a:cxn>
                    <a:cxn ang="0">
                      <a:pos x="68" y="166"/>
                    </a:cxn>
                    <a:cxn ang="0">
                      <a:pos x="52" y="162"/>
                    </a:cxn>
                    <a:cxn ang="0">
                      <a:pos x="38" y="154"/>
                    </a:cxn>
                    <a:cxn ang="0">
                      <a:pos x="26" y="144"/>
                    </a:cxn>
                    <a:cxn ang="0">
                      <a:pos x="16" y="132"/>
                    </a:cxn>
                    <a:cxn ang="0">
                      <a:pos x="8" y="118"/>
                    </a:cxn>
                    <a:cxn ang="0">
                      <a:pos x="2" y="102"/>
                    </a:cxn>
                    <a:cxn ang="0">
                      <a:pos x="0" y="84"/>
                    </a:cxn>
                    <a:cxn ang="0">
                      <a:pos x="0" y="84"/>
                    </a:cxn>
                    <a:cxn ang="0">
                      <a:pos x="2" y="68"/>
                    </a:cxn>
                    <a:cxn ang="0">
                      <a:pos x="8" y="52"/>
                    </a:cxn>
                    <a:cxn ang="0">
                      <a:pos x="16" y="38"/>
                    </a:cxn>
                    <a:cxn ang="0">
                      <a:pos x="26" y="26"/>
                    </a:cxn>
                    <a:cxn ang="0">
                      <a:pos x="38" y="16"/>
                    </a:cxn>
                    <a:cxn ang="0">
                      <a:pos x="52" y="8"/>
                    </a:cxn>
                    <a:cxn ang="0">
                      <a:pos x="68" y="2"/>
                    </a:cxn>
                    <a:cxn ang="0">
                      <a:pos x="84" y="0"/>
                    </a:cxn>
                    <a:cxn ang="0">
                      <a:pos x="84" y="0"/>
                    </a:cxn>
                  </a:cxnLst>
                  <a:rect l="0" t="0" r="r" b="b"/>
                  <a:pathLst>
                    <a:path w="168" h="168">
                      <a:moveTo>
                        <a:pt x="84" y="0"/>
                      </a:moveTo>
                      <a:lnTo>
                        <a:pt x="84" y="0"/>
                      </a:lnTo>
                      <a:lnTo>
                        <a:pt x="102" y="2"/>
                      </a:lnTo>
                      <a:lnTo>
                        <a:pt x="118" y="8"/>
                      </a:lnTo>
                      <a:lnTo>
                        <a:pt x="132" y="16"/>
                      </a:lnTo>
                      <a:lnTo>
                        <a:pt x="144" y="26"/>
                      </a:lnTo>
                      <a:lnTo>
                        <a:pt x="154" y="38"/>
                      </a:lnTo>
                      <a:lnTo>
                        <a:pt x="162" y="52"/>
                      </a:lnTo>
                      <a:lnTo>
                        <a:pt x="168" y="68"/>
                      </a:lnTo>
                      <a:lnTo>
                        <a:pt x="168" y="84"/>
                      </a:lnTo>
                      <a:lnTo>
                        <a:pt x="168" y="84"/>
                      </a:lnTo>
                      <a:lnTo>
                        <a:pt x="168" y="102"/>
                      </a:lnTo>
                      <a:lnTo>
                        <a:pt x="162" y="118"/>
                      </a:lnTo>
                      <a:lnTo>
                        <a:pt x="154" y="132"/>
                      </a:lnTo>
                      <a:lnTo>
                        <a:pt x="144" y="144"/>
                      </a:lnTo>
                      <a:lnTo>
                        <a:pt x="132" y="154"/>
                      </a:lnTo>
                      <a:lnTo>
                        <a:pt x="118" y="162"/>
                      </a:lnTo>
                      <a:lnTo>
                        <a:pt x="102" y="166"/>
                      </a:lnTo>
                      <a:lnTo>
                        <a:pt x="84" y="168"/>
                      </a:lnTo>
                      <a:lnTo>
                        <a:pt x="84" y="168"/>
                      </a:lnTo>
                      <a:lnTo>
                        <a:pt x="68" y="166"/>
                      </a:lnTo>
                      <a:lnTo>
                        <a:pt x="52" y="162"/>
                      </a:lnTo>
                      <a:lnTo>
                        <a:pt x="38" y="154"/>
                      </a:lnTo>
                      <a:lnTo>
                        <a:pt x="26" y="144"/>
                      </a:lnTo>
                      <a:lnTo>
                        <a:pt x="16" y="132"/>
                      </a:lnTo>
                      <a:lnTo>
                        <a:pt x="8" y="118"/>
                      </a:lnTo>
                      <a:lnTo>
                        <a:pt x="2" y="102"/>
                      </a:lnTo>
                      <a:lnTo>
                        <a:pt x="0" y="84"/>
                      </a:lnTo>
                      <a:lnTo>
                        <a:pt x="0" y="84"/>
                      </a:lnTo>
                      <a:lnTo>
                        <a:pt x="2" y="68"/>
                      </a:lnTo>
                      <a:lnTo>
                        <a:pt x="8" y="52"/>
                      </a:lnTo>
                      <a:lnTo>
                        <a:pt x="16" y="38"/>
                      </a:lnTo>
                      <a:lnTo>
                        <a:pt x="26" y="26"/>
                      </a:lnTo>
                      <a:lnTo>
                        <a:pt x="38" y="16"/>
                      </a:lnTo>
                      <a:lnTo>
                        <a:pt x="52" y="8"/>
                      </a:lnTo>
                      <a:lnTo>
                        <a:pt x="68" y="2"/>
                      </a:lnTo>
                      <a:lnTo>
                        <a:pt x="84" y="0"/>
                      </a:lnTo>
                      <a:lnTo>
                        <a:pt x="84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200"/>
                </a:p>
              </p:txBody>
            </p:sp>
          </p:grpSp>
        </p:grpSp>
        <p:sp>
          <p:nvSpPr>
            <p:cNvPr id="34" name="文本框 33"/>
            <p:cNvSpPr txBox="1"/>
            <p:nvPr/>
          </p:nvSpPr>
          <p:spPr>
            <a:xfrm>
              <a:off x="1514126" y="1310634"/>
              <a:ext cx="385264" cy="37707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kumimoji="1" lang="en-US" altLang="zh-CN" sz="2667" b="1" dirty="0">
                  <a:solidFill>
                    <a:schemeClr val="bg1"/>
                  </a:solidFill>
                </a:rPr>
                <a:t>1</a:t>
              </a:r>
              <a:endParaRPr kumimoji="1" lang="zh-CN" altLang="en-US" sz="2667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4443325" y="1612655"/>
            <a:ext cx="790413" cy="1286653"/>
            <a:chOff x="3331898" y="1209491"/>
            <a:chExt cx="592810" cy="964990"/>
          </a:xfrm>
        </p:grpSpPr>
        <p:grpSp>
          <p:nvGrpSpPr>
            <p:cNvPr id="14" name="组 13"/>
            <p:cNvGrpSpPr/>
            <p:nvPr/>
          </p:nvGrpSpPr>
          <p:grpSpPr>
            <a:xfrm>
              <a:off x="3331898" y="1209491"/>
              <a:ext cx="592810" cy="964990"/>
              <a:chOff x="1396857" y="1361891"/>
              <a:chExt cx="592810" cy="964990"/>
            </a:xfrm>
          </p:grpSpPr>
          <p:sp>
            <p:nvSpPr>
              <p:cNvPr id="15" name="椭圆 14"/>
              <p:cNvSpPr/>
              <p:nvPr/>
            </p:nvSpPr>
            <p:spPr>
              <a:xfrm flipV="1">
                <a:off x="1622621" y="2185741"/>
                <a:ext cx="141138" cy="141140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3200" dirty="0"/>
              </a:p>
            </p:txBody>
          </p:sp>
          <p:grpSp>
            <p:nvGrpSpPr>
              <p:cNvPr id="16" name="组 15"/>
              <p:cNvGrpSpPr/>
              <p:nvPr/>
            </p:nvGrpSpPr>
            <p:grpSpPr>
              <a:xfrm>
                <a:off x="1396857" y="1361891"/>
                <a:ext cx="592810" cy="763243"/>
                <a:chOff x="2305050" y="1762125"/>
                <a:chExt cx="762000" cy="981075"/>
              </a:xfrm>
              <a:solidFill>
                <a:schemeClr val="accent6"/>
              </a:solidFill>
            </p:grpSpPr>
            <p:sp>
              <p:nvSpPr>
                <p:cNvPr id="17" name="Freeform 114"/>
                <p:cNvSpPr>
                  <a:spLocks noEditPoints="1"/>
                </p:cNvSpPr>
                <p:nvPr/>
              </p:nvSpPr>
              <p:spPr bwMode="auto">
                <a:xfrm>
                  <a:off x="2305050" y="1762125"/>
                  <a:ext cx="762000" cy="981075"/>
                </a:xfrm>
                <a:custGeom>
                  <a:avLst/>
                  <a:gdLst/>
                  <a:ahLst/>
                  <a:cxnLst>
                    <a:cxn ang="0">
                      <a:pos x="480" y="240"/>
                    </a:cxn>
                    <a:cxn ang="0">
                      <a:pos x="476" y="192"/>
                    </a:cxn>
                    <a:cxn ang="0">
                      <a:pos x="462" y="148"/>
                    </a:cxn>
                    <a:cxn ang="0">
                      <a:pos x="440" y="106"/>
                    </a:cxn>
                    <a:cxn ang="0">
                      <a:pos x="410" y="70"/>
                    </a:cxn>
                    <a:cxn ang="0">
                      <a:pos x="374" y="42"/>
                    </a:cxn>
                    <a:cxn ang="0">
                      <a:pos x="334" y="20"/>
                    </a:cxn>
                    <a:cxn ang="0">
                      <a:pos x="290" y="6"/>
                    </a:cxn>
                    <a:cxn ang="0">
                      <a:pos x="240" y="0"/>
                    </a:cxn>
                    <a:cxn ang="0">
                      <a:pos x="216" y="2"/>
                    </a:cxn>
                    <a:cxn ang="0">
                      <a:pos x="170" y="12"/>
                    </a:cxn>
                    <a:cxn ang="0">
                      <a:pos x="126" y="30"/>
                    </a:cxn>
                    <a:cxn ang="0">
                      <a:pos x="88" y="56"/>
                    </a:cxn>
                    <a:cxn ang="0">
                      <a:pos x="56" y="88"/>
                    </a:cxn>
                    <a:cxn ang="0">
                      <a:pos x="30" y="126"/>
                    </a:cxn>
                    <a:cxn ang="0">
                      <a:pos x="12" y="170"/>
                    </a:cxn>
                    <a:cxn ang="0">
                      <a:pos x="2" y="216"/>
                    </a:cxn>
                    <a:cxn ang="0">
                      <a:pos x="0" y="240"/>
                    </a:cxn>
                    <a:cxn ang="0">
                      <a:pos x="4" y="282"/>
                    </a:cxn>
                    <a:cxn ang="0">
                      <a:pos x="14" y="322"/>
                    </a:cxn>
                    <a:cxn ang="0">
                      <a:pos x="32" y="358"/>
                    </a:cxn>
                    <a:cxn ang="0">
                      <a:pos x="54" y="390"/>
                    </a:cxn>
                    <a:cxn ang="0">
                      <a:pos x="54" y="390"/>
                    </a:cxn>
                    <a:cxn ang="0">
                      <a:pos x="232" y="612"/>
                    </a:cxn>
                    <a:cxn ang="0">
                      <a:pos x="236" y="616"/>
                    </a:cxn>
                    <a:cxn ang="0">
                      <a:pos x="240" y="618"/>
                    </a:cxn>
                    <a:cxn ang="0">
                      <a:pos x="250" y="612"/>
                    </a:cxn>
                    <a:cxn ang="0">
                      <a:pos x="428" y="390"/>
                    </a:cxn>
                    <a:cxn ang="0">
                      <a:pos x="428" y="390"/>
                    </a:cxn>
                    <a:cxn ang="0">
                      <a:pos x="440" y="374"/>
                    </a:cxn>
                    <a:cxn ang="0">
                      <a:pos x="460" y="340"/>
                    </a:cxn>
                    <a:cxn ang="0">
                      <a:pos x="472" y="302"/>
                    </a:cxn>
                    <a:cxn ang="0">
                      <a:pos x="480" y="262"/>
                    </a:cxn>
                    <a:cxn ang="0">
                      <a:pos x="480" y="240"/>
                    </a:cxn>
                    <a:cxn ang="0">
                      <a:pos x="240" y="548"/>
                    </a:cxn>
                    <a:cxn ang="0">
                      <a:pos x="92" y="362"/>
                    </a:cxn>
                    <a:cxn ang="0">
                      <a:pos x="90" y="360"/>
                    </a:cxn>
                    <a:cxn ang="0">
                      <a:pos x="72" y="334"/>
                    </a:cxn>
                    <a:cxn ang="0">
                      <a:pos x="60" y="304"/>
                    </a:cxn>
                    <a:cxn ang="0">
                      <a:pos x="52" y="274"/>
                    </a:cxn>
                    <a:cxn ang="0">
                      <a:pos x="48" y="240"/>
                    </a:cxn>
                    <a:cxn ang="0">
                      <a:pos x="50" y="222"/>
                    </a:cxn>
                    <a:cxn ang="0">
                      <a:pos x="58" y="184"/>
                    </a:cxn>
                    <a:cxn ang="0">
                      <a:pos x="72" y="150"/>
                    </a:cxn>
                    <a:cxn ang="0">
                      <a:pos x="92" y="118"/>
                    </a:cxn>
                    <a:cxn ang="0">
                      <a:pos x="118" y="92"/>
                    </a:cxn>
                    <a:cxn ang="0">
                      <a:pos x="150" y="72"/>
                    </a:cxn>
                    <a:cxn ang="0">
                      <a:pos x="184" y="58"/>
                    </a:cxn>
                    <a:cxn ang="0">
                      <a:pos x="222" y="50"/>
                    </a:cxn>
                    <a:cxn ang="0">
                      <a:pos x="240" y="48"/>
                    </a:cxn>
                    <a:cxn ang="0">
                      <a:pos x="280" y="52"/>
                    </a:cxn>
                    <a:cxn ang="0">
                      <a:pos x="316" y="64"/>
                    </a:cxn>
                    <a:cxn ang="0">
                      <a:pos x="348" y="82"/>
                    </a:cxn>
                    <a:cxn ang="0">
                      <a:pos x="376" y="106"/>
                    </a:cxn>
                    <a:cxn ang="0">
                      <a:pos x="400" y="134"/>
                    </a:cxn>
                    <a:cxn ang="0">
                      <a:pos x="418" y="166"/>
                    </a:cxn>
                    <a:cxn ang="0">
                      <a:pos x="428" y="202"/>
                    </a:cxn>
                    <a:cxn ang="0">
                      <a:pos x="432" y="240"/>
                    </a:cxn>
                    <a:cxn ang="0">
                      <a:pos x="432" y="258"/>
                    </a:cxn>
                    <a:cxn ang="0">
                      <a:pos x="426" y="288"/>
                    </a:cxn>
                    <a:cxn ang="0">
                      <a:pos x="416" y="320"/>
                    </a:cxn>
                    <a:cxn ang="0">
                      <a:pos x="400" y="348"/>
                    </a:cxn>
                    <a:cxn ang="0">
                      <a:pos x="390" y="362"/>
                    </a:cxn>
                  </a:cxnLst>
                  <a:rect l="0" t="0" r="r" b="b"/>
                  <a:pathLst>
                    <a:path w="480" h="618">
                      <a:moveTo>
                        <a:pt x="480" y="240"/>
                      </a:moveTo>
                      <a:lnTo>
                        <a:pt x="480" y="240"/>
                      </a:lnTo>
                      <a:lnTo>
                        <a:pt x="480" y="216"/>
                      </a:lnTo>
                      <a:lnTo>
                        <a:pt x="476" y="192"/>
                      </a:lnTo>
                      <a:lnTo>
                        <a:pt x="470" y="170"/>
                      </a:lnTo>
                      <a:lnTo>
                        <a:pt x="462" y="148"/>
                      </a:lnTo>
                      <a:lnTo>
                        <a:pt x="452" y="126"/>
                      </a:lnTo>
                      <a:lnTo>
                        <a:pt x="440" y="106"/>
                      </a:lnTo>
                      <a:lnTo>
                        <a:pt x="426" y="88"/>
                      </a:lnTo>
                      <a:lnTo>
                        <a:pt x="410" y="70"/>
                      </a:lnTo>
                      <a:lnTo>
                        <a:pt x="394" y="56"/>
                      </a:lnTo>
                      <a:lnTo>
                        <a:pt x="374" y="42"/>
                      </a:lnTo>
                      <a:lnTo>
                        <a:pt x="356" y="30"/>
                      </a:lnTo>
                      <a:lnTo>
                        <a:pt x="334" y="20"/>
                      </a:lnTo>
                      <a:lnTo>
                        <a:pt x="312" y="12"/>
                      </a:lnTo>
                      <a:lnTo>
                        <a:pt x="290" y="6"/>
                      </a:lnTo>
                      <a:lnTo>
                        <a:pt x="266" y="2"/>
                      </a:lnTo>
                      <a:lnTo>
                        <a:pt x="240" y="0"/>
                      </a:lnTo>
                      <a:lnTo>
                        <a:pt x="240" y="0"/>
                      </a:lnTo>
                      <a:lnTo>
                        <a:pt x="216" y="2"/>
                      </a:lnTo>
                      <a:lnTo>
                        <a:pt x="192" y="6"/>
                      </a:lnTo>
                      <a:lnTo>
                        <a:pt x="170" y="12"/>
                      </a:lnTo>
                      <a:lnTo>
                        <a:pt x="148" y="20"/>
                      </a:lnTo>
                      <a:lnTo>
                        <a:pt x="126" y="30"/>
                      </a:lnTo>
                      <a:lnTo>
                        <a:pt x="106" y="42"/>
                      </a:lnTo>
                      <a:lnTo>
                        <a:pt x="88" y="56"/>
                      </a:lnTo>
                      <a:lnTo>
                        <a:pt x="72" y="70"/>
                      </a:lnTo>
                      <a:lnTo>
                        <a:pt x="56" y="88"/>
                      </a:lnTo>
                      <a:lnTo>
                        <a:pt x="42" y="106"/>
                      </a:lnTo>
                      <a:lnTo>
                        <a:pt x="30" y="126"/>
                      </a:lnTo>
                      <a:lnTo>
                        <a:pt x="20" y="148"/>
                      </a:lnTo>
                      <a:lnTo>
                        <a:pt x="12" y="170"/>
                      </a:lnTo>
                      <a:lnTo>
                        <a:pt x="6" y="192"/>
                      </a:lnTo>
                      <a:lnTo>
                        <a:pt x="2" y="216"/>
                      </a:lnTo>
                      <a:lnTo>
                        <a:pt x="0" y="240"/>
                      </a:lnTo>
                      <a:lnTo>
                        <a:pt x="0" y="240"/>
                      </a:lnTo>
                      <a:lnTo>
                        <a:pt x="2" y="262"/>
                      </a:lnTo>
                      <a:lnTo>
                        <a:pt x="4" y="282"/>
                      </a:lnTo>
                      <a:lnTo>
                        <a:pt x="8" y="302"/>
                      </a:lnTo>
                      <a:lnTo>
                        <a:pt x="14" y="322"/>
                      </a:lnTo>
                      <a:lnTo>
                        <a:pt x="22" y="340"/>
                      </a:lnTo>
                      <a:lnTo>
                        <a:pt x="32" y="358"/>
                      </a:lnTo>
                      <a:lnTo>
                        <a:pt x="42" y="374"/>
                      </a:lnTo>
                      <a:lnTo>
                        <a:pt x="54" y="390"/>
                      </a:lnTo>
                      <a:lnTo>
                        <a:pt x="54" y="390"/>
                      </a:lnTo>
                      <a:lnTo>
                        <a:pt x="54" y="390"/>
                      </a:lnTo>
                      <a:lnTo>
                        <a:pt x="54" y="390"/>
                      </a:lnTo>
                      <a:lnTo>
                        <a:pt x="232" y="612"/>
                      </a:lnTo>
                      <a:lnTo>
                        <a:pt x="232" y="612"/>
                      </a:lnTo>
                      <a:lnTo>
                        <a:pt x="236" y="616"/>
                      </a:lnTo>
                      <a:lnTo>
                        <a:pt x="240" y="618"/>
                      </a:lnTo>
                      <a:lnTo>
                        <a:pt x="240" y="618"/>
                      </a:lnTo>
                      <a:lnTo>
                        <a:pt x="246" y="616"/>
                      </a:lnTo>
                      <a:lnTo>
                        <a:pt x="250" y="612"/>
                      </a:lnTo>
                      <a:lnTo>
                        <a:pt x="250" y="612"/>
                      </a:lnTo>
                      <a:lnTo>
                        <a:pt x="428" y="390"/>
                      </a:lnTo>
                      <a:lnTo>
                        <a:pt x="428" y="390"/>
                      </a:lnTo>
                      <a:lnTo>
                        <a:pt x="428" y="390"/>
                      </a:lnTo>
                      <a:lnTo>
                        <a:pt x="428" y="390"/>
                      </a:lnTo>
                      <a:lnTo>
                        <a:pt x="440" y="374"/>
                      </a:lnTo>
                      <a:lnTo>
                        <a:pt x="450" y="358"/>
                      </a:lnTo>
                      <a:lnTo>
                        <a:pt x="460" y="340"/>
                      </a:lnTo>
                      <a:lnTo>
                        <a:pt x="466" y="322"/>
                      </a:lnTo>
                      <a:lnTo>
                        <a:pt x="472" y="302"/>
                      </a:lnTo>
                      <a:lnTo>
                        <a:pt x="478" y="282"/>
                      </a:lnTo>
                      <a:lnTo>
                        <a:pt x="480" y="262"/>
                      </a:lnTo>
                      <a:lnTo>
                        <a:pt x="480" y="240"/>
                      </a:lnTo>
                      <a:lnTo>
                        <a:pt x="480" y="240"/>
                      </a:lnTo>
                      <a:close/>
                      <a:moveTo>
                        <a:pt x="390" y="362"/>
                      </a:moveTo>
                      <a:lnTo>
                        <a:pt x="240" y="548"/>
                      </a:lnTo>
                      <a:lnTo>
                        <a:pt x="94" y="364"/>
                      </a:lnTo>
                      <a:lnTo>
                        <a:pt x="92" y="362"/>
                      </a:lnTo>
                      <a:lnTo>
                        <a:pt x="90" y="360"/>
                      </a:lnTo>
                      <a:lnTo>
                        <a:pt x="90" y="360"/>
                      </a:lnTo>
                      <a:lnTo>
                        <a:pt x="82" y="348"/>
                      </a:lnTo>
                      <a:lnTo>
                        <a:pt x="72" y="334"/>
                      </a:lnTo>
                      <a:lnTo>
                        <a:pt x="66" y="320"/>
                      </a:lnTo>
                      <a:lnTo>
                        <a:pt x="60" y="304"/>
                      </a:lnTo>
                      <a:lnTo>
                        <a:pt x="54" y="288"/>
                      </a:lnTo>
                      <a:lnTo>
                        <a:pt x="52" y="274"/>
                      </a:lnTo>
                      <a:lnTo>
                        <a:pt x="50" y="258"/>
                      </a:lnTo>
                      <a:lnTo>
                        <a:pt x="48" y="240"/>
                      </a:lnTo>
                      <a:lnTo>
                        <a:pt x="48" y="240"/>
                      </a:lnTo>
                      <a:lnTo>
                        <a:pt x="50" y="222"/>
                      </a:lnTo>
                      <a:lnTo>
                        <a:pt x="52" y="202"/>
                      </a:lnTo>
                      <a:lnTo>
                        <a:pt x="58" y="184"/>
                      </a:lnTo>
                      <a:lnTo>
                        <a:pt x="64" y="166"/>
                      </a:lnTo>
                      <a:lnTo>
                        <a:pt x="72" y="150"/>
                      </a:lnTo>
                      <a:lnTo>
                        <a:pt x="82" y="134"/>
                      </a:lnTo>
                      <a:lnTo>
                        <a:pt x="92" y="118"/>
                      </a:lnTo>
                      <a:lnTo>
                        <a:pt x="106" y="106"/>
                      </a:lnTo>
                      <a:lnTo>
                        <a:pt x="118" y="92"/>
                      </a:lnTo>
                      <a:lnTo>
                        <a:pt x="134" y="82"/>
                      </a:lnTo>
                      <a:lnTo>
                        <a:pt x="150" y="72"/>
                      </a:lnTo>
                      <a:lnTo>
                        <a:pt x="166" y="64"/>
                      </a:lnTo>
                      <a:lnTo>
                        <a:pt x="184" y="58"/>
                      </a:lnTo>
                      <a:lnTo>
                        <a:pt x="202" y="52"/>
                      </a:lnTo>
                      <a:lnTo>
                        <a:pt x="222" y="50"/>
                      </a:lnTo>
                      <a:lnTo>
                        <a:pt x="240" y="48"/>
                      </a:lnTo>
                      <a:lnTo>
                        <a:pt x="240" y="48"/>
                      </a:lnTo>
                      <a:lnTo>
                        <a:pt x="260" y="50"/>
                      </a:lnTo>
                      <a:lnTo>
                        <a:pt x="280" y="52"/>
                      </a:lnTo>
                      <a:lnTo>
                        <a:pt x="298" y="58"/>
                      </a:lnTo>
                      <a:lnTo>
                        <a:pt x="316" y="64"/>
                      </a:lnTo>
                      <a:lnTo>
                        <a:pt x="332" y="72"/>
                      </a:lnTo>
                      <a:lnTo>
                        <a:pt x="348" y="82"/>
                      </a:lnTo>
                      <a:lnTo>
                        <a:pt x="362" y="92"/>
                      </a:lnTo>
                      <a:lnTo>
                        <a:pt x="376" y="106"/>
                      </a:lnTo>
                      <a:lnTo>
                        <a:pt x="388" y="118"/>
                      </a:lnTo>
                      <a:lnTo>
                        <a:pt x="400" y="134"/>
                      </a:lnTo>
                      <a:lnTo>
                        <a:pt x="410" y="150"/>
                      </a:lnTo>
                      <a:lnTo>
                        <a:pt x="418" y="166"/>
                      </a:lnTo>
                      <a:lnTo>
                        <a:pt x="424" y="184"/>
                      </a:lnTo>
                      <a:lnTo>
                        <a:pt x="428" y="202"/>
                      </a:lnTo>
                      <a:lnTo>
                        <a:pt x="432" y="222"/>
                      </a:lnTo>
                      <a:lnTo>
                        <a:pt x="432" y="240"/>
                      </a:lnTo>
                      <a:lnTo>
                        <a:pt x="432" y="240"/>
                      </a:lnTo>
                      <a:lnTo>
                        <a:pt x="432" y="258"/>
                      </a:lnTo>
                      <a:lnTo>
                        <a:pt x="430" y="274"/>
                      </a:lnTo>
                      <a:lnTo>
                        <a:pt x="426" y="288"/>
                      </a:lnTo>
                      <a:lnTo>
                        <a:pt x="422" y="304"/>
                      </a:lnTo>
                      <a:lnTo>
                        <a:pt x="416" y="320"/>
                      </a:lnTo>
                      <a:lnTo>
                        <a:pt x="408" y="334"/>
                      </a:lnTo>
                      <a:lnTo>
                        <a:pt x="400" y="348"/>
                      </a:lnTo>
                      <a:lnTo>
                        <a:pt x="390" y="360"/>
                      </a:lnTo>
                      <a:lnTo>
                        <a:pt x="390" y="362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200" dirty="0"/>
                </a:p>
              </p:txBody>
            </p:sp>
            <p:sp>
              <p:nvSpPr>
                <p:cNvPr id="18" name="Freeform 115"/>
                <p:cNvSpPr>
                  <a:spLocks/>
                </p:cNvSpPr>
                <p:nvPr/>
              </p:nvSpPr>
              <p:spPr bwMode="auto">
                <a:xfrm>
                  <a:off x="2421092" y="1878167"/>
                  <a:ext cx="529915" cy="529915"/>
                </a:xfrm>
                <a:custGeom>
                  <a:avLst/>
                  <a:gdLst/>
                  <a:ahLst/>
                  <a:cxnLst>
                    <a:cxn ang="0">
                      <a:pos x="84" y="0"/>
                    </a:cxn>
                    <a:cxn ang="0">
                      <a:pos x="84" y="0"/>
                    </a:cxn>
                    <a:cxn ang="0">
                      <a:pos x="102" y="2"/>
                    </a:cxn>
                    <a:cxn ang="0">
                      <a:pos x="118" y="8"/>
                    </a:cxn>
                    <a:cxn ang="0">
                      <a:pos x="132" y="16"/>
                    </a:cxn>
                    <a:cxn ang="0">
                      <a:pos x="144" y="26"/>
                    </a:cxn>
                    <a:cxn ang="0">
                      <a:pos x="154" y="38"/>
                    </a:cxn>
                    <a:cxn ang="0">
                      <a:pos x="162" y="52"/>
                    </a:cxn>
                    <a:cxn ang="0">
                      <a:pos x="168" y="68"/>
                    </a:cxn>
                    <a:cxn ang="0">
                      <a:pos x="168" y="84"/>
                    </a:cxn>
                    <a:cxn ang="0">
                      <a:pos x="168" y="84"/>
                    </a:cxn>
                    <a:cxn ang="0">
                      <a:pos x="168" y="102"/>
                    </a:cxn>
                    <a:cxn ang="0">
                      <a:pos x="162" y="118"/>
                    </a:cxn>
                    <a:cxn ang="0">
                      <a:pos x="154" y="132"/>
                    </a:cxn>
                    <a:cxn ang="0">
                      <a:pos x="144" y="144"/>
                    </a:cxn>
                    <a:cxn ang="0">
                      <a:pos x="132" y="154"/>
                    </a:cxn>
                    <a:cxn ang="0">
                      <a:pos x="118" y="162"/>
                    </a:cxn>
                    <a:cxn ang="0">
                      <a:pos x="102" y="166"/>
                    </a:cxn>
                    <a:cxn ang="0">
                      <a:pos x="84" y="168"/>
                    </a:cxn>
                    <a:cxn ang="0">
                      <a:pos x="84" y="168"/>
                    </a:cxn>
                    <a:cxn ang="0">
                      <a:pos x="68" y="166"/>
                    </a:cxn>
                    <a:cxn ang="0">
                      <a:pos x="52" y="162"/>
                    </a:cxn>
                    <a:cxn ang="0">
                      <a:pos x="38" y="154"/>
                    </a:cxn>
                    <a:cxn ang="0">
                      <a:pos x="26" y="144"/>
                    </a:cxn>
                    <a:cxn ang="0">
                      <a:pos x="16" y="132"/>
                    </a:cxn>
                    <a:cxn ang="0">
                      <a:pos x="8" y="118"/>
                    </a:cxn>
                    <a:cxn ang="0">
                      <a:pos x="2" y="102"/>
                    </a:cxn>
                    <a:cxn ang="0">
                      <a:pos x="0" y="84"/>
                    </a:cxn>
                    <a:cxn ang="0">
                      <a:pos x="0" y="84"/>
                    </a:cxn>
                    <a:cxn ang="0">
                      <a:pos x="2" y="68"/>
                    </a:cxn>
                    <a:cxn ang="0">
                      <a:pos x="8" y="52"/>
                    </a:cxn>
                    <a:cxn ang="0">
                      <a:pos x="16" y="38"/>
                    </a:cxn>
                    <a:cxn ang="0">
                      <a:pos x="26" y="26"/>
                    </a:cxn>
                    <a:cxn ang="0">
                      <a:pos x="38" y="16"/>
                    </a:cxn>
                    <a:cxn ang="0">
                      <a:pos x="52" y="8"/>
                    </a:cxn>
                    <a:cxn ang="0">
                      <a:pos x="68" y="2"/>
                    </a:cxn>
                    <a:cxn ang="0">
                      <a:pos x="84" y="0"/>
                    </a:cxn>
                    <a:cxn ang="0">
                      <a:pos x="84" y="0"/>
                    </a:cxn>
                  </a:cxnLst>
                  <a:rect l="0" t="0" r="r" b="b"/>
                  <a:pathLst>
                    <a:path w="168" h="168">
                      <a:moveTo>
                        <a:pt x="84" y="0"/>
                      </a:moveTo>
                      <a:lnTo>
                        <a:pt x="84" y="0"/>
                      </a:lnTo>
                      <a:lnTo>
                        <a:pt x="102" y="2"/>
                      </a:lnTo>
                      <a:lnTo>
                        <a:pt x="118" y="8"/>
                      </a:lnTo>
                      <a:lnTo>
                        <a:pt x="132" y="16"/>
                      </a:lnTo>
                      <a:lnTo>
                        <a:pt x="144" y="26"/>
                      </a:lnTo>
                      <a:lnTo>
                        <a:pt x="154" y="38"/>
                      </a:lnTo>
                      <a:lnTo>
                        <a:pt x="162" y="52"/>
                      </a:lnTo>
                      <a:lnTo>
                        <a:pt x="168" y="68"/>
                      </a:lnTo>
                      <a:lnTo>
                        <a:pt x="168" y="84"/>
                      </a:lnTo>
                      <a:lnTo>
                        <a:pt x="168" y="84"/>
                      </a:lnTo>
                      <a:lnTo>
                        <a:pt x="168" y="102"/>
                      </a:lnTo>
                      <a:lnTo>
                        <a:pt x="162" y="118"/>
                      </a:lnTo>
                      <a:lnTo>
                        <a:pt x="154" y="132"/>
                      </a:lnTo>
                      <a:lnTo>
                        <a:pt x="144" y="144"/>
                      </a:lnTo>
                      <a:lnTo>
                        <a:pt x="132" y="154"/>
                      </a:lnTo>
                      <a:lnTo>
                        <a:pt x="118" y="162"/>
                      </a:lnTo>
                      <a:lnTo>
                        <a:pt x="102" y="166"/>
                      </a:lnTo>
                      <a:lnTo>
                        <a:pt x="84" y="168"/>
                      </a:lnTo>
                      <a:lnTo>
                        <a:pt x="84" y="168"/>
                      </a:lnTo>
                      <a:lnTo>
                        <a:pt x="68" y="166"/>
                      </a:lnTo>
                      <a:lnTo>
                        <a:pt x="52" y="162"/>
                      </a:lnTo>
                      <a:lnTo>
                        <a:pt x="38" y="154"/>
                      </a:lnTo>
                      <a:lnTo>
                        <a:pt x="26" y="144"/>
                      </a:lnTo>
                      <a:lnTo>
                        <a:pt x="16" y="132"/>
                      </a:lnTo>
                      <a:lnTo>
                        <a:pt x="8" y="118"/>
                      </a:lnTo>
                      <a:lnTo>
                        <a:pt x="2" y="102"/>
                      </a:lnTo>
                      <a:lnTo>
                        <a:pt x="0" y="84"/>
                      </a:lnTo>
                      <a:lnTo>
                        <a:pt x="0" y="84"/>
                      </a:lnTo>
                      <a:lnTo>
                        <a:pt x="2" y="68"/>
                      </a:lnTo>
                      <a:lnTo>
                        <a:pt x="8" y="52"/>
                      </a:lnTo>
                      <a:lnTo>
                        <a:pt x="16" y="38"/>
                      </a:lnTo>
                      <a:lnTo>
                        <a:pt x="26" y="26"/>
                      </a:lnTo>
                      <a:lnTo>
                        <a:pt x="38" y="16"/>
                      </a:lnTo>
                      <a:lnTo>
                        <a:pt x="52" y="8"/>
                      </a:lnTo>
                      <a:lnTo>
                        <a:pt x="68" y="2"/>
                      </a:lnTo>
                      <a:lnTo>
                        <a:pt x="84" y="0"/>
                      </a:lnTo>
                      <a:lnTo>
                        <a:pt x="84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200"/>
                </a:p>
              </p:txBody>
            </p:sp>
          </p:grpSp>
        </p:grpSp>
        <p:sp>
          <p:nvSpPr>
            <p:cNvPr id="35" name="文本框 34"/>
            <p:cNvSpPr txBox="1"/>
            <p:nvPr/>
          </p:nvSpPr>
          <p:spPr>
            <a:xfrm>
              <a:off x="3435599" y="1310634"/>
              <a:ext cx="385264" cy="37707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kumimoji="1" lang="en-US" altLang="zh-CN" sz="2667" b="1" dirty="0">
                  <a:solidFill>
                    <a:schemeClr val="bg1"/>
                  </a:solidFill>
                </a:rPr>
                <a:t>2</a:t>
              </a:r>
              <a:endParaRPr kumimoji="1" lang="zh-CN" altLang="en-US" sz="2667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7023380" y="1612655"/>
            <a:ext cx="790413" cy="1286653"/>
            <a:chOff x="5266939" y="1209491"/>
            <a:chExt cx="592810" cy="964990"/>
          </a:xfrm>
        </p:grpSpPr>
        <p:grpSp>
          <p:nvGrpSpPr>
            <p:cNvPr id="24" name="组 23"/>
            <p:cNvGrpSpPr/>
            <p:nvPr/>
          </p:nvGrpSpPr>
          <p:grpSpPr>
            <a:xfrm>
              <a:off x="5266939" y="1209491"/>
              <a:ext cx="592810" cy="964990"/>
              <a:chOff x="1396857" y="1361891"/>
              <a:chExt cx="592810" cy="964990"/>
            </a:xfrm>
          </p:grpSpPr>
          <p:sp>
            <p:nvSpPr>
              <p:cNvPr id="25" name="椭圆 24"/>
              <p:cNvSpPr/>
              <p:nvPr/>
            </p:nvSpPr>
            <p:spPr>
              <a:xfrm flipV="1">
                <a:off x="1622621" y="2185741"/>
                <a:ext cx="141138" cy="14114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3200" dirty="0"/>
              </a:p>
            </p:txBody>
          </p:sp>
          <p:grpSp>
            <p:nvGrpSpPr>
              <p:cNvPr id="26" name="组 25"/>
              <p:cNvGrpSpPr/>
              <p:nvPr/>
            </p:nvGrpSpPr>
            <p:grpSpPr>
              <a:xfrm>
                <a:off x="1396857" y="1361891"/>
                <a:ext cx="592810" cy="763243"/>
                <a:chOff x="2305050" y="1762125"/>
                <a:chExt cx="762000" cy="981075"/>
              </a:xfrm>
              <a:solidFill>
                <a:schemeClr val="accent6"/>
              </a:solidFill>
            </p:grpSpPr>
            <p:sp>
              <p:nvSpPr>
                <p:cNvPr id="27" name="Freeform 114"/>
                <p:cNvSpPr>
                  <a:spLocks noEditPoints="1"/>
                </p:cNvSpPr>
                <p:nvPr/>
              </p:nvSpPr>
              <p:spPr bwMode="auto">
                <a:xfrm>
                  <a:off x="2305050" y="1762125"/>
                  <a:ext cx="762000" cy="981075"/>
                </a:xfrm>
                <a:custGeom>
                  <a:avLst/>
                  <a:gdLst/>
                  <a:ahLst/>
                  <a:cxnLst>
                    <a:cxn ang="0">
                      <a:pos x="480" y="240"/>
                    </a:cxn>
                    <a:cxn ang="0">
                      <a:pos x="476" y="192"/>
                    </a:cxn>
                    <a:cxn ang="0">
                      <a:pos x="462" y="148"/>
                    </a:cxn>
                    <a:cxn ang="0">
                      <a:pos x="440" y="106"/>
                    </a:cxn>
                    <a:cxn ang="0">
                      <a:pos x="410" y="70"/>
                    </a:cxn>
                    <a:cxn ang="0">
                      <a:pos x="374" y="42"/>
                    </a:cxn>
                    <a:cxn ang="0">
                      <a:pos x="334" y="20"/>
                    </a:cxn>
                    <a:cxn ang="0">
                      <a:pos x="290" y="6"/>
                    </a:cxn>
                    <a:cxn ang="0">
                      <a:pos x="240" y="0"/>
                    </a:cxn>
                    <a:cxn ang="0">
                      <a:pos x="216" y="2"/>
                    </a:cxn>
                    <a:cxn ang="0">
                      <a:pos x="170" y="12"/>
                    </a:cxn>
                    <a:cxn ang="0">
                      <a:pos x="126" y="30"/>
                    </a:cxn>
                    <a:cxn ang="0">
                      <a:pos x="88" y="56"/>
                    </a:cxn>
                    <a:cxn ang="0">
                      <a:pos x="56" y="88"/>
                    </a:cxn>
                    <a:cxn ang="0">
                      <a:pos x="30" y="126"/>
                    </a:cxn>
                    <a:cxn ang="0">
                      <a:pos x="12" y="170"/>
                    </a:cxn>
                    <a:cxn ang="0">
                      <a:pos x="2" y="216"/>
                    </a:cxn>
                    <a:cxn ang="0">
                      <a:pos x="0" y="240"/>
                    </a:cxn>
                    <a:cxn ang="0">
                      <a:pos x="4" y="282"/>
                    </a:cxn>
                    <a:cxn ang="0">
                      <a:pos x="14" y="322"/>
                    </a:cxn>
                    <a:cxn ang="0">
                      <a:pos x="32" y="358"/>
                    </a:cxn>
                    <a:cxn ang="0">
                      <a:pos x="54" y="390"/>
                    </a:cxn>
                    <a:cxn ang="0">
                      <a:pos x="54" y="390"/>
                    </a:cxn>
                    <a:cxn ang="0">
                      <a:pos x="232" y="612"/>
                    </a:cxn>
                    <a:cxn ang="0">
                      <a:pos x="236" y="616"/>
                    </a:cxn>
                    <a:cxn ang="0">
                      <a:pos x="240" y="618"/>
                    </a:cxn>
                    <a:cxn ang="0">
                      <a:pos x="250" y="612"/>
                    </a:cxn>
                    <a:cxn ang="0">
                      <a:pos x="428" y="390"/>
                    </a:cxn>
                    <a:cxn ang="0">
                      <a:pos x="428" y="390"/>
                    </a:cxn>
                    <a:cxn ang="0">
                      <a:pos x="440" y="374"/>
                    </a:cxn>
                    <a:cxn ang="0">
                      <a:pos x="460" y="340"/>
                    </a:cxn>
                    <a:cxn ang="0">
                      <a:pos x="472" y="302"/>
                    </a:cxn>
                    <a:cxn ang="0">
                      <a:pos x="480" y="262"/>
                    </a:cxn>
                    <a:cxn ang="0">
                      <a:pos x="480" y="240"/>
                    </a:cxn>
                    <a:cxn ang="0">
                      <a:pos x="240" y="548"/>
                    </a:cxn>
                    <a:cxn ang="0">
                      <a:pos x="92" y="362"/>
                    </a:cxn>
                    <a:cxn ang="0">
                      <a:pos x="90" y="360"/>
                    </a:cxn>
                    <a:cxn ang="0">
                      <a:pos x="72" y="334"/>
                    </a:cxn>
                    <a:cxn ang="0">
                      <a:pos x="60" y="304"/>
                    </a:cxn>
                    <a:cxn ang="0">
                      <a:pos x="52" y="274"/>
                    </a:cxn>
                    <a:cxn ang="0">
                      <a:pos x="48" y="240"/>
                    </a:cxn>
                    <a:cxn ang="0">
                      <a:pos x="50" y="222"/>
                    </a:cxn>
                    <a:cxn ang="0">
                      <a:pos x="58" y="184"/>
                    </a:cxn>
                    <a:cxn ang="0">
                      <a:pos x="72" y="150"/>
                    </a:cxn>
                    <a:cxn ang="0">
                      <a:pos x="92" y="118"/>
                    </a:cxn>
                    <a:cxn ang="0">
                      <a:pos x="118" y="92"/>
                    </a:cxn>
                    <a:cxn ang="0">
                      <a:pos x="150" y="72"/>
                    </a:cxn>
                    <a:cxn ang="0">
                      <a:pos x="184" y="58"/>
                    </a:cxn>
                    <a:cxn ang="0">
                      <a:pos x="222" y="50"/>
                    </a:cxn>
                    <a:cxn ang="0">
                      <a:pos x="240" y="48"/>
                    </a:cxn>
                    <a:cxn ang="0">
                      <a:pos x="280" y="52"/>
                    </a:cxn>
                    <a:cxn ang="0">
                      <a:pos x="316" y="64"/>
                    </a:cxn>
                    <a:cxn ang="0">
                      <a:pos x="348" y="82"/>
                    </a:cxn>
                    <a:cxn ang="0">
                      <a:pos x="376" y="106"/>
                    </a:cxn>
                    <a:cxn ang="0">
                      <a:pos x="400" y="134"/>
                    </a:cxn>
                    <a:cxn ang="0">
                      <a:pos x="418" y="166"/>
                    </a:cxn>
                    <a:cxn ang="0">
                      <a:pos x="428" y="202"/>
                    </a:cxn>
                    <a:cxn ang="0">
                      <a:pos x="432" y="240"/>
                    </a:cxn>
                    <a:cxn ang="0">
                      <a:pos x="432" y="258"/>
                    </a:cxn>
                    <a:cxn ang="0">
                      <a:pos x="426" y="288"/>
                    </a:cxn>
                    <a:cxn ang="0">
                      <a:pos x="416" y="320"/>
                    </a:cxn>
                    <a:cxn ang="0">
                      <a:pos x="400" y="348"/>
                    </a:cxn>
                    <a:cxn ang="0">
                      <a:pos x="390" y="362"/>
                    </a:cxn>
                  </a:cxnLst>
                  <a:rect l="0" t="0" r="r" b="b"/>
                  <a:pathLst>
                    <a:path w="480" h="618">
                      <a:moveTo>
                        <a:pt x="480" y="240"/>
                      </a:moveTo>
                      <a:lnTo>
                        <a:pt x="480" y="240"/>
                      </a:lnTo>
                      <a:lnTo>
                        <a:pt x="480" y="216"/>
                      </a:lnTo>
                      <a:lnTo>
                        <a:pt x="476" y="192"/>
                      </a:lnTo>
                      <a:lnTo>
                        <a:pt x="470" y="170"/>
                      </a:lnTo>
                      <a:lnTo>
                        <a:pt x="462" y="148"/>
                      </a:lnTo>
                      <a:lnTo>
                        <a:pt x="452" y="126"/>
                      </a:lnTo>
                      <a:lnTo>
                        <a:pt x="440" y="106"/>
                      </a:lnTo>
                      <a:lnTo>
                        <a:pt x="426" y="88"/>
                      </a:lnTo>
                      <a:lnTo>
                        <a:pt x="410" y="70"/>
                      </a:lnTo>
                      <a:lnTo>
                        <a:pt x="394" y="56"/>
                      </a:lnTo>
                      <a:lnTo>
                        <a:pt x="374" y="42"/>
                      </a:lnTo>
                      <a:lnTo>
                        <a:pt x="356" y="30"/>
                      </a:lnTo>
                      <a:lnTo>
                        <a:pt x="334" y="20"/>
                      </a:lnTo>
                      <a:lnTo>
                        <a:pt x="312" y="12"/>
                      </a:lnTo>
                      <a:lnTo>
                        <a:pt x="290" y="6"/>
                      </a:lnTo>
                      <a:lnTo>
                        <a:pt x="266" y="2"/>
                      </a:lnTo>
                      <a:lnTo>
                        <a:pt x="240" y="0"/>
                      </a:lnTo>
                      <a:lnTo>
                        <a:pt x="240" y="0"/>
                      </a:lnTo>
                      <a:lnTo>
                        <a:pt x="216" y="2"/>
                      </a:lnTo>
                      <a:lnTo>
                        <a:pt x="192" y="6"/>
                      </a:lnTo>
                      <a:lnTo>
                        <a:pt x="170" y="12"/>
                      </a:lnTo>
                      <a:lnTo>
                        <a:pt x="148" y="20"/>
                      </a:lnTo>
                      <a:lnTo>
                        <a:pt x="126" y="30"/>
                      </a:lnTo>
                      <a:lnTo>
                        <a:pt x="106" y="42"/>
                      </a:lnTo>
                      <a:lnTo>
                        <a:pt x="88" y="56"/>
                      </a:lnTo>
                      <a:lnTo>
                        <a:pt x="72" y="70"/>
                      </a:lnTo>
                      <a:lnTo>
                        <a:pt x="56" y="88"/>
                      </a:lnTo>
                      <a:lnTo>
                        <a:pt x="42" y="106"/>
                      </a:lnTo>
                      <a:lnTo>
                        <a:pt x="30" y="126"/>
                      </a:lnTo>
                      <a:lnTo>
                        <a:pt x="20" y="148"/>
                      </a:lnTo>
                      <a:lnTo>
                        <a:pt x="12" y="170"/>
                      </a:lnTo>
                      <a:lnTo>
                        <a:pt x="6" y="192"/>
                      </a:lnTo>
                      <a:lnTo>
                        <a:pt x="2" y="216"/>
                      </a:lnTo>
                      <a:lnTo>
                        <a:pt x="0" y="240"/>
                      </a:lnTo>
                      <a:lnTo>
                        <a:pt x="0" y="240"/>
                      </a:lnTo>
                      <a:lnTo>
                        <a:pt x="2" y="262"/>
                      </a:lnTo>
                      <a:lnTo>
                        <a:pt x="4" y="282"/>
                      </a:lnTo>
                      <a:lnTo>
                        <a:pt x="8" y="302"/>
                      </a:lnTo>
                      <a:lnTo>
                        <a:pt x="14" y="322"/>
                      </a:lnTo>
                      <a:lnTo>
                        <a:pt x="22" y="340"/>
                      </a:lnTo>
                      <a:lnTo>
                        <a:pt x="32" y="358"/>
                      </a:lnTo>
                      <a:lnTo>
                        <a:pt x="42" y="374"/>
                      </a:lnTo>
                      <a:lnTo>
                        <a:pt x="54" y="390"/>
                      </a:lnTo>
                      <a:lnTo>
                        <a:pt x="54" y="390"/>
                      </a:lnTo>
                      <a:lnTo>
                        <a:pt x="54" y="390"/>
                      </a:lnTo>
                      <a:lnTo>
                        <a:pt x="54" y="390"/>
                      </a:lnTo>
                      <a:lnTo>
                        <a:pt x="232" y="612"/>
                      </a:lnTo>
                      <a:lnTo>
                        <a:pt x="232" y="612"/>
                      </a:lnTo>
                      <a:lnTo>
                        <a:pt x="236" y="616"/>
                      </a:lnTo>
                      <a:lnTo>
                        <a:pt x="240" y="618"/>
                      </a:lnTo>
                      <a:lnTo>
                        <a:pt x="240" y="618"/>
                      </a:lnTo>
                      <a:lnTo>
                        <a:pt x="246" y="616"/>
                      </a:lnTo>
                      <a:lnTo>
                        <a:pt x="250" y="612"/>
                      </a:lnTo>
                      <a:lnTo>
                        <a:pt x="250" y="612"/>
                      </a:lnTo>
                      <a:lnTo>
                        <a:pt x="428" y="390"/>
                      </a:lnTo>
                      <a:lnTo>
                        <a:pt x="428" y="390"/>
                      </a:lnTo>
                      <a:lnTo>
                        <a:pt x="428" y="390"/>
                      </a:lnTo>
                      <a:lnTo>
                        <a:pt x="428" y="390"/>
                      </a:lnTo>
                      <a:lnTo>
                        <a:pt x="440" y="374"/>
                      </a:lnTo>
                      <a:lnTo>
                        <a:pt x="450" y="358"/>
                      </a:lnTo>
                      <a:lnTo>
                        <a:pt x="460" y="340"/>
                      </a:lnTo>
                      <a:lnTo>
                        <a:pt x="466" y="322"/>
                      </a:lnTo>
                      <a:lnTo>
                        <a:pt x="472" y="302"/>
                      </a:lnTo>
                      <a:lnTo>
                        <a:pt x="478" y="282"/>
                      </a:lnTo>
                      <a:lnTo>
                        <a:pt x="480" y="262"/>
                      </a:lnTo>
                      <a:lnTo>
                        <a:pt x="480" y="240"/>
                      </a:lnTo>
                      <a:lnTo>
                        <a:pt x="480" y="240"/>
                      </a:lnTo>
                      <a:close/>
                      <a:moveTo>
                        <a:pt x="390" y="362"/>
                      </a:moveTo>
                      <a:lnTo>
                        <a:pt x="240" y="548"/>
                      </a:lnTo>
                      <a:lnTo>
                        <a:pt x="94" y="364"/>
                      </a:lnTo>
                      <a:lnTo>
                        <a:pt x="92" y="362"/>
                      </a:lnTo>
                      <a:lnTo>
                        <a:pt x="90" y="360"/>
                      </a:lnTo>
                      <a:lnTo>
                        <a:pt x="90" y="360"/>
                      </a:lnTo>
                      <a:lnTo>
                        <a:pt x="82" y="348"/>
                      </a:lnTo>
                      <a:lnTo>
                        <a:pt x="72" y="334"/>
                      </a:lnTo>
                      <a:lnTo>
                        <a:pt x="66" y="320"/>
                      </a:lnTo>
                      <a:lnTo>
                        <a:pt x="60" y="304"/>
                      </a:lnTo>
                      <a:lnTo>
                        <a:pt x="54" y="288"/>
                      </a:lnTo>
                      <a:lnTo>
                        <a:pt x="52" y="274"/>
                      </a:lnTo>
                      <a:lnTo>
                        <a:pt x="50" y="258"/>
                      </a:lnTo>
                      <a:lnTo>
                        <a:pt x="48" y="240"/>
                      </a:lnTo>
                      <a:lnTo>
                        <a:pt x="48" y="240"/>
                      </a:lnTo>
                      <a:lnTo>
                        <a:pt x="50" y="222"/>
                      </a:lnTo>
                      <a:lnTo>
                        <a:pt x="52" y="202"/>
                      </a:lnTo>
                      <a:lnTo>
                        <a:pt x="58" y="184"/>
                      </a:lnTo>
                      <a:lnTo>
                        <a:pt x="64" y="166"/>
                      </a:lnTo>
                      <a:lnTo>
                        <a:pt x="72" y="150"/>
                      </a:lnTo>
                      <a:lnTo>
                        <a:pt x="82" y="134"/>
                      </a:lnTo>
                      <a:lnTo>
                        <a:pt x="92" y="118"/>
                      </a:lnTo>
                      <a:lnTo>
                        <a:pt x="106" y="106"/>
                      </a:lnTo>
                      <a:lnTo>
                        <a:pt x="118" y="92"/>
                      </a:lnTo>
                      <a:lnTo>
                        <a:pt x="134" y="82"/>
                      </a:lnTo>
                      <a:lnTo>
                        <a:pt x="150" y="72"/>
                      </a:lnTo>
                      <a:lnTo>
                        <a:pt x="166" y="64"/>
                      </a:lnTo>
                      <a:lnTo>
                        <a:pt x="184" y="58"/>
                      </a:lnTo>
                      <a:lnTo>
                        <a:pt x="202" y="52"/>
                      </a:lnTo>
                      <a:lnTo>
                        <a:pt x="222" y="50"/>
                      </a:lnTo>
                      <a:lnTo>
                        <a:pt x="240" y="48"/>
                      </a:lnTo>
                      <a:lnTo>
                        <a:pt x="240" y="48"/>
                      </a:lnTo>
                      <a:lnTo>
                        <a:pt x="260" y="50"/>
                      </a:lnTo>
                      <a:lnTo>
                        <a:pt x="280" y="52"/>
                      </a:lnTo>
                      <a:lnTo>
                        <a:pt x="298" y="58"/>
                      </a:lnTo>
                      <a:lnTo>
                        <a:pt x="316" y="64"/>
                      </a:lnTo>
                      <a:lnTo>
                        <a:pt x="332" y="72"/>
                      </a:lnTo>
                      <a:lnTo>
                        <a:pt x="348" y="82"/>
                      </a:lnTo>
                      <a:lnTo>
                        <a:pt x="362" y="92"/>
                      </a:lnTo>
                      <a:lnTo>
                        <a:pt x="376" y="106"/>
                      </a:lnTo>
                      <a:lnTo>
                        <a:pt x="388" y="118"/>
                      </a:lnTo>
                      <a:lnTo>
                        <a:pt x="400" y="134"/>
                      </a:lnTo>
                      <a:lnTo>
                        <a:pt x="410" y="150"/>
                      </a:lnTo>
                      <a:lnTo>
                        <a:pt x="418" y="166"/>
                      </a:lnTo>
                      <a:lnTo>
                        <a:pt x="424" y="184"/>
                      </a:lnTo>
                      <a:lnTo>
                        <a:pt x="428" y="202"/>
                      </a:lnTo>
                      <a:lnTo>
                        <a:pt x="432" y="222"/>
                      </a:lnTo>
                      <a:lnTo>
                        <a:pt x="432" y="240"/>
                      </a:lnTo>
                      <a:lnTo>
                        <a:pt x="432" y="240"/>
                      </a:lnTo>
                      <a:lnTo>
                        <a:pt x="432" y="258"/>
                      </a:lnTo>
                      <a:lnTo>
                        <a:pt x="430" y="274"/>
                      </a:lnTo>
                      <a:lnTo>
                        <a:pt x="426" y="288"/>
                      </a:lnTo>
                      <a:lnTo>
                        <a:pt x="422" y="304"/>
                      </a:lnTo>
                      <a:lnTo>
                        <a:pt x="416" y="320"/>
                      </a:lnTo>
                      <a:lnTo>
                        <a:pt x="408" y="334"/>
                      </a:lnTo>
                      <a:lnTo>
                        <a:pt x="400" y="348"/>
                      </a:lnTo>
                      <a:lnTo>
                        <a:pt x="390" y="360"/>
                      </a:lnTo>
                      <a:lnTo>
                        <a:pt x="390" y="362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200"/>
                </a:p>
              </p:txBody>
            </p:sp>
            <p:sp>
              <p:nvSpPr>
                <p:cNvPr id="28" name="Freeform 115"/>
                <p:cNvSpPr>
                  <a:spLocks/>
                </p:cNvSpPr>
                <p:nvPr/>
              </p:nvSpPr>
              <p:spPr bwMode="auto">
                <a:xfrm>
                  <a:off x="2421092" y="1878167"/>
                  <a:ext cx="529915" cy="529915"/>
                </a:xfrm>
                <a:custGeom>
                  <a:avLst/>
                  <a:gdLst/>
                  <a:ahLst/>
                  <a:cxnLst>
                    <a:cxn ang="0">
                      <a:pos x="84" y="0"/>
                    </a:cxn>
                    <a:cxn ang="0">
                      <a:pos x="84" y="0"/>
                    </a:cxn>
                    <a:cxn ang="0">
                      <a:pos x="102" y="2"/>
                    </a:cxn>
                    <a:cxn ang="0">
                      <a:pos x="118" y="8"/>
                    </a:cxn>
                    <a:cxn ang="0">
                      <a:pos x="132" y="16"/>
                    </a:cxn>
                    <a:cxn ang="0">
                      <a:pos x="144" y="26"/>
                    </a:cxn>
                    <a:cxn ang="0">
                      <a:pos x="154" y="38"/>
                    </a:cxn>
                    <a:cxn ang="0">
                      <a:pos x="162" y="52"/>
                    </a:cxn>
                    <a:cxn ang="0">
                      <a:pos x="168" y="68"/>
                    </a:cxn>
                    <a:cxn ang="0">
                      <a:pos x="168" y="84"/>
                    </a:cxn>
                    <a:cxn ang="0">
                      <a:pos x="168" y="84"/>
                    </a:cxn>
                    <a:cxn ang="0">
                      <a:pos x="168" y="102"/>
                    </a:cxn>
                    <a:cxn ang="0">
                      <a:pos x="162" y="118"/>
                    </a:cxn>
                    <a:cxn ang="0">
                      <a:pos x="154" y="132"/>
                    </a:cxn>
                    <a:cxn ang="0">
                      <a:pos x="144" y="144"/>
                    </a:cxn>
                    <a:cxn ang="0">
                      <a:pos x="132" y="154"/>
                    </a:cxn>
                    <a:cxn ang="0">
                      <a:pos x="118" y="162"/>
                    </a:cxn>
                    <a:cxn ang="0">
                      <a:pos x="102" y="166"/>
                    </a:cxn>
                    <a:cxn ang="0">
                      <a:pos x="84" y="168"/>
                    </a:cxn>
                    <a:cxn ang="0">
                      <a:pos x="84" y="168"/>
                    </a:cxn>
                    <a:cxn ang="0">
                      <a:pos x="68" y="166"/>
                    </a:cxn>
                    <a:cxn ang="0">
                      <a:pos x="52" y="162"/>
                    </a:cxn>
                    <a:cxn ang="0">
                      <a:pos x="38" y="154"/>
                    </a:cxn>
                    <a:cxn ang="0">
                      <a:pos x="26" y="144"/>
                    </a:cxn>
                    <a:cxn ang="0">
                      <a:pos x="16" y="132"/>
                    </a:cxn>
                    <a:cxn ang="0">
                      <a:pos x="8" y="118"/>
                    </a:cxn>
                    <a:cxn ang="0">
                      <a:pos x="2" y="102"/>
                    </a:cxn>
                    <a:cxn ang="0">
                      <a:pos x="0" y="84"/>
                    </a:cxn>
                    <a:cxn ang="0">
                      <a:pos x="0" y="84"/>
                    </a:cxn>
                    <a:cxn ang="0">
                      <a:pos x="2" y="68"/>
                    </a:cxn>
                    <a:cxn ang="0">
                      <a:pos x="8" y="52"/>
                    </a:cxn>
                    <a:cxn ang="0">
                      <a:pos x="16" y="38"/>
                    </a:cxn>
                    <a:cxn ang="0">
                      <a:pos x="26" y="26"/>
                    </a:cxn>
                    <a:cxn ang="0">
                      <a:pos x="38" y="16"/>
                    </a:cxn>
                    <a:cxn ang="0">
                      <a:pos x="52" y="8"/>
                    </a:cxn>
                    <a:cxn ang="0">
                      <a:pos x="68" y="2"/>
                    </a:cxn>
                    <a:cxn ang="0">
                      <a:pos x="84" y="0"/>
                    </a:cxn>
                    <a:cxn ang="0">
                      <a:pos x="84" y="0"/>
                    </a:cxn>
                  </a:cxnLst>
                  <a:rect l="0" t="0" r="r" b="b"/>
                  <a:pathLst>
                    <a:path w="168" h="168">
                      <a:moveTo>
                        <a:pt x="84" y="0"/>
                      </a:moveTo>
                      <a:lnTo>
                        <a:pt x="84" y="0"/>
                      </a:lnTo>
                      <a:lnTo>
                        <a:pt x="102" y="2"/>
                      </a:lnTo>
                      <a:lnTo>
                        <a:pt x="118" y="8"/>
                      </a:lnTo>
                      <a:lnTo>
                        <a:pt x="132" y="16"/>
                      </a:lnTo>
                      <a:lnTo>
                        <a:pt x="144" y="26"/>
                      </a:lnTo>
                      <a:lnTo>
                        <a:pt x="154" y="38"/>
                      </a:lnTo>
                      <a:lnTo>
                        <a:pt x="162" y="52"/>
                      </a:lnTo>
                      <a:lnTo>
                        <a:pt x="168" y="68"/>
                      </a:lnTo>
                      <a:lnTo>
                        <a:pt x="168" y="84"/>
                      </a:lnTo>
                      <a:lnTo>
                        <a:pt x="168" y="84"/>
                      </a:lnTo>
                      <a:lnTo>
                        <a:pt x="168" y="102"/>
                      </a:lnTo>
                      <a:lnTo>
                        <a:pt x="162" y="118"/>
                      </a:lnTo>
                      <a:lnTo>
                        <a:pt x="154" y="132"/>
                      </a:lnTo>
                      <a:lnTo>
                        <a:pt x="144" y="144"/>
                      </a:lnTo>
                      <a:lnTo>
                        <a:pt x="132" y="154"/>
                      </a:lnTo>
                      <a:lnTo>
                        <a:pt x="118" y="162"/>
                      </a:lnTo>
                      <a:lnTo>
                        <a:pt x="102" y="166"/>
                      </a:lnTo>
                      <a:lnTo>
                        <a:pt x="84" y="168"/>
                      </a:lnTo>
                      <a:lnTo>
                        <a:pt x="84" y="168"/>
                      </a:lnTo>
                      <a:lnTo>
                        <a:pt x="68" y="166"/>
                      </a:lnTo>
                      <a:lnTo>
                        <a:pt x="52" y="162"/>
                      </a:lnTo>
                      <a:lnTo>
                        <a:pt x="38" y="154"/>
                      </a:lnTo>
                      <a:lnTo>
                        <a:pt x="26" y="144"/>
                      </a:lnTo>
                      <a:lnTo>
                        <a:pt x="16" y="132"/>
                      </a:lnTo>
                      <a:lnTo>
                        <a:pt x="8" y="118"/>
                      </a:lnTo>
                      <a:lnTo>
                        <a:pt x="2" y="102"/>
                      </a:lnTo>
                      <a:lnTo>
                        <a:pt x="0" y="84"/>
                      </a:lnTo>
                      <a:lnTo>
                        <a:pt x="0" y="84"/>
                      </a:lnTo>
                      <a:lnTo>
                        <a:pt x="2" y="68"/>
                      </a:lnTo>
                      <a:lnTo>
                        <a:pt x="8" y="52"/>
                      </a:lnTo>
                      <a:lnTo>
                        <a:pt x="16" y="38"/>
                      </a:lnTo>
                      <a:lnTo>
                        <a:pt x="26" y="26"/>
                      </a:lnTo>
                      <a:lnTo>
                        <a:pt x="38" y="16"/>
                      </a:lnTo>
                      <a:lnTo>
                        <a:pt x="52" y="8"/>
                      </a:lnTo>
                      <a:lnTo>
                        <a:pt x="68" y="2"/>
                      </a:lnTo>
                      <a:lnTo>
                        <a:pt x="84" y="0"/>
                      </a:lnTo>
                      <a:lnTo>
                        <a:pt x="84" y="0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200"/>
                </a:p>
              </p:txBody>
            </p:sp>
          </p:grpSp>
        </p:grpSp>
        <p:sp>
          <p:nvSpPr>
            <p:cNvPr id="36" name="文本框 35"/>
            <p:cNvSpPr txBox="1"/>
            <p:nvPr/>
          </p:nvSpPr>
          <p:spPr>
            <a:xfrm>
              <a:off x="5370640" y="1310634"/>
              <a:ext cx="385264" cy="37707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kumimoji="1" lang="en-US" altLang="zh-CN" sz="2667" b="1" dirty="0">
                  <a:solidFill>
                    <a:schemeClr val="bg1"/>
                  </a:solidFill>
                </a:rPr>
                <a:t>3</a:t>
              </a:r>
              <a:endParaRPr kumimoji="1" lang="zh-CN" altLang="en-US" sz="2667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9603434" y="1612655"/>
            <a:ext cx="790413" cy="1286653"/>
            <a:chOff x="7201980" y="1209491"/>
            <a:chExt cx="592810" cy="964990"/>
          </a:xfrm>
        </p:grpSpPr>
        <p:grpSp>
          <p:nvGrpSpPr>
            <p:cNvPr id="29" name="组 28"/>
            <p:cNvGrpSpPr/>
            <p:nvPr/>
          </p:nvGrpSpPr>
          <p:grpSpPr>
            <a:xfrm>
              <a:off x="7201980" y="1209491"/>
              <a:ext cx="592810" cy="964990"/>
              <a:chOff x="1396857" y="1361891"/>
              <a:chExt cx="592810" cy="964990"/>
            </a:xfrm>
          </p:grpSpPr>
          <p:sp>
            <p:nvSpPr>
              <p:cNvPr id="30" name="椭圆 29"/>
              <p:cNvSpPr/>
              <p:nvPr/>
            </p:nvSpPr>
            <p:spPr>
              <a:xfrm flipV="1">
                <a:off x="1622621" y="2185741"/>
                <a:ext cx="141138" cy="141140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3200"/>
              </a:p>
            </p:txBody>
          </p:sp>
          <p:grpSp>
            <p:nvGrpSpPr>
              <p:cNvPr id="31" name="组 30"/>
              <p:cNvGrpSpPr/>
              <p:nvPr/>
            </p:nvGrpSpPr>
            <p:grpSpPr>
              <a:xfrm>
                <a:off x="1396857" y="1361891"/>
                <a:ext cx="592810" cy="763243"/>
                <a:chOff x="2305050" y="1762125"/>
                <a:chExt cx="762000" cy="981075"/>
              </a:xfrm>
              <a:solidFill>
                <a:schemeClr val="accent6"/>
              </a:solidFill>
            </p:grpSpPr>
            <p:sp>
              <p:nvSpPr>
                <p:cNvPr id="32" name="Freeform 114"/>
                <p:cNvSpPr>
                  <a:spLocks noEditPoints="1"/>
                </p:cNvSpPr>
                <p:nvPr/>
              </p:nvSpPr>
              <p:spPr bwMode="auto">
                <a:xfrm>
                  <a:off x="2305050" y="1762125"/>
                  <a:ext cx="762000" cy="981075"/>
                </a:xfrm>
                <a:custGeom>
                  <a:avLst/>
                  <a:gdLst/>
                  <a:ahLst/>
                  <a:cxnLst>
                    <a:cxn ang="0">
                      <a:pos x="480" y="240"/>
                    </a:cxn>
                    <a:cxn ang="0">
                      <a:pos x="476" y="192"/>
                    </a:cxn>
                    <a:cxn ang="0">
                      <a:pos x="462" y="148"/>
                    </a:cxn>
                    <a:cxn ang="0">
                      <a:pos x="440" y="106"/>
                    </a:cxn>
                    <a:cxn ang="0">
                      <a:pos x="410" y="70"/>
                    </a:cxn>
                    <a:cxn ang="0">
                      <a:pos x="374" y="42"/>
                    </a:cxn>
                    <a:cxn ang="0">
                      <a:pos x="334" y="20"/>
                    </a:cxn>
                    <a:cxn ang="0">
                      <a:pos x="290" y="6"/>
                    </a:cxn>
                    <a:cxn ang="0">
                      <a:pos x="240" y="0"/>
                    </a:cxn>
                    <a:cxn ang="0">
                      <a:pos x="216" y="2"/>
                    </a:cxn>
                    <a:cxn ang="0">
                      <a:pos x="170" y="12"/>
                    </a:cxn>
                    <a:cxn ang="0">
                      <a:pos x="126" y="30"/>
                    </a:cxn>
                    <a:cxn ang="0">
                      <a:pos x="88" y="56"/>
                    </a:cxn>
                    <a:cxn ang="0">
                      <a:pos x="56" y="88"/>
                    </a:cxn>
                    <a:cxn ang="0">
                      <a:pos x="30" y="126"/>
                    </a:cxn>
                    <a:cxn ang="0">
                      <a:pos x="12" y="170"/>
                    </a:cxn>
                    <a:cxn ang="0">
                      <a:pos x="2" y="216"/>
                    </a:cxn>
                    <a:cxn ang="0">
                      <a:pos x="0" y="240"/>
                    </a:cxn>
                    <a:cxn ang="0">
                      <a:pos x="4" y="282"/>
                    </a:cxn>
                    <a:cxn ang="0">
                      <a:pos x="14" y="322"/>
                    </a:cxn>
                    <a:cxn ang="0">
                      <a:pos x="32" y="358"/>
                    </a:cxn>
                    <a:cxn ang="0">
                      <a:pos x="54" y="390"/>
                    </a:cxn>
                    <a:cxn ang="0">
                      <a:pos x="54" y="390"/>
                    </a:cxn>
                    <a:cxn ang="0">
                      <a:pos x="232" y="612"/>
                    </a:cxn>
                    <a:cxn ang="0">
                      <a:pos x="236" y="616"/>
                    </a:cxn>
                    <a:cxn ang="0">
                      <a:pos x="240" y="618"/>
                    </a:cxn>
                    <a:cxn ang="0">
                      <a:pos x="250" y="612"/>
                    </a:cxn>
                    <a:cxn ang="0">
                      <a:pos x="428" y="390"/>
                    </a:cxn>
                    <a:cxn ang="0">
                      <a:pos x="428" y="390"/>
                    </a:cxn>
                    <a:cxn ang="0">
                      <a:pos x="440" y="374"/>
                    </a:cxn>
                    <a:cxn ang="0">
                      <a:pos x="460" y="340"/>
                    </a:cxn>
                    <a:cxn ang="0">
                      <a:pos x="472" y="302"/>
                    </a:cxn>
                    <a:cxn ang="0">
                      <a:pos x="480" y="262"/>
                    </a:cxn>
                    <a:cxn ang="0">
                      <a:pos x="480" y="240"/>
                    </a:cxn>
                    <a:cxn ang="0">
                      <a:pos x="240" y="548"/>
                    </a:cxn>
                    <a:cxn ang="0">
                      <a:pos x="92" y="362"/>
                    </a:cxn>
                    <a:cxn ang="0">
                      <a:pos x="90" y="360"/>
                    </a:cxn>
                    <a:cxn ang="0">
                      <a:pos x="72" y="334"/>
                    </a:cxn>
                    <a:cxn ang="0">
                      <a:pos x="60" y="304"/>
                    </a:cxn>
                    <a:cxn ang="0">
                      <a:pos x="52" y="274"/>
                    </a:cxn>
                    <a:cxn ang="0">
                      <a:pos x="48" y="240"/>
                    </a:cxn>
                    <a:cxn ang="0">
                      <a:pos x="50" y="222"/>
                    </a:cxn>
                    <a:cxn ang="0">
                      <a:pos x="58" y="184"/>
                    </a:cxn>
                    <a:cxn ang="0">
                      <a:pos x="72" y="150"/>
                    </a:cxn>
                    <a:cxn ang="0">
                      <a:pos x="92" y="118"/>
                    </a:cxn>
                    <a:cxn ang="0">
                      <a:pos x="118" y="92"/>
                    </a:cxn>
                    <a:cxn ang="0">
                      <a:pos x="150" y="72"/>
                    </a:cxn>
                    <a:cxn ang="0">
                      <a:pos x="184" y="58"/>
                    </a:cxn>
                    <a:cxn ang="0">
                      <a:pos x="222" y="50"/>
                    </a:cxn>
                    <a:cxn ang="0">
                      <a:pos x="240" y="48"/>
                    </a:cxn>
                    <a:cxn ang="0">
                      <a:pos x="280" y="52"/>
                    </a:cxn>
                    <a:cxn ang="0">
                      <a:pos x="316" y="64"/>
                    </a:cxn>
                    <a:cxn ang="0">
                      <a:pos x="348" y="82"/>
                    </a:cxn>
                    <a:cxn ang="0">
                      <a:pos x="376" y="106"/>
                    </a:cxn>
                    <a:cxn ang="0">
                      <a:pos x="400" y="134"/>
                    </a:cxn>
                    <a:cxn ang="0">
                      <a:pos x="418" y="166"/>
                    </a:cxn>
                    <a:cxn ang="0">
                      <a:pos x="428" y="202"/>
                    </a:cxn>
                    <a:cxn ang="0">
                      <a:pos x="432" y="240"/>
                    </a:cxn>
                    <a:cxn ang="0">
                      <a:pos x="432" y="258"/>
                    </a:cxn>
                    <a:cxn ang="0">
                      <a:pos x="426" y="288"/>
                    </a:cxn>
                    <a:cxn ang="0">
                      <a:pos x="416" y="320"/>
                    </a:cxn>
                    <a:cxn ang="0">
                      <a:pos x="400" y="348"/>
                    </a:cxn>
                    <a:cxn ang="0">
                      <a:pos x="390" y="362"/>
                    </a:cxn>
                  </a:cxnLst>
                  <a:rect l="0" t="0" r="r" b="b"/>
                  <a:pathLst>
                    <a:path w="480" h="618">
                      <a:moveTo>
                        <a:pt x="480" y="240"/>
                      </a:moveTo>
                      <a:lnTo>
                        <a:pt x="480" y="240"/>
                      </a:lnTo>
                      <a:lnTo>
                        <a:pt x="480" y="216"/>
                      </a:lnTo>
                      <a:lnTo>
                        <a:pt x="476" y="192"/>
                      </a:lnTo>
                      <a:lnTo>
                        <a:pt x="470" y="170"/>
                      </a:lnTo>
                      <a:lnTo>
                        <a:pt x="462" y="148"/>
                      </a:lnTo>
                      <a:lnTo>
                        <a:pt x="452" y="126"/>
                      </a:lnTo>
                      <a:lnTo>
                        <a:pt x="440" y="106"/>
                      </a:lnTo>
                      <a:lnTo>
                        <a:pt x="426" y="88"/>
                      </a:lnTo>
                      <a:lnTo>
                        <a:pt x="410" y="70"/>
                      </a:lnTo>
                      <a:lnTo>
                        <a:pt x="394" y="56"/>
                      </a:lnTo>
                      <a:lnTo>
                        <a:pt x="374" y="42"/>
                      </a:lnTo>
                      <a:lnTo>
                        <a:pt x="356" y="30"/>
                      </a:lnTo>
                      <a:lnTo>
                        <a:pt x="334" y="20"/>
                      </a:lnTo>
                      <a:lnTo>
                        <a:pt x="312" y="12"/>
                      </a:lnTo>
                      <a:lnTo>
                        <a:pt x="290" y="6"/>
                      </a:lnTo>
                      <a:lnTo>
                        <a:pt x="266" y="2"/>
                      </a:lnTo>
                      <a:lnTo>
                        <a:pt x="240" y="0"/>
                      </a:lnTo>
                      <a:lnTo>
                        <a:pt x="240" y="0"/>
                      </a:lnTo>
                      <a:lnTo>
                        <a:pt x="216" y="2"/>
                      </a:lnTo>
                      <a:lnTo>
                        <a:pt x="192" y="6"/>
                      </a:lnTo>
                      <a:lnTo>
                        <a:pt x="170" y="12"/>
                      </a:lnTo>
                      <a:lnTo>
                        <a:pt x="148" y="20"/>
                      </a:lnTo>
                      <a:lnTo>
                        <a:pt x="126" y="30"/>
                      </a:lnTo>
                      <a:lnTo>
                        <a:pt x="106" y="42"/>
                      </a:lnTo>
                      <a:lnTo>
                        <a:pt x="88" y="56"/>
                      </a:lnTo>
                      <a:lnTo>
                        <a:pt x="72" y="70"/>
                      </a:lnTo>
                      <a:lnTo>
                        <a:pt x="56" y="88"/>
                      </a:lnTo>
                      <a:lnTo>
                        <a:pt x="42" y="106"/>
                      </a:lnTo>
                      <a:lnTo>
                        <a:pt x="30" y="126"/>
                      </a:lnTo>
                      <a:lnTo>
                        <a:pt x="20" y="148"/>
                      </a:lnTo>
                      <a:lnTo>
                        <a:pt x="12" y="170"/>
                      </a:lnTo>
                      <a:lnTo>
                        <a:pt x="6" y="192"/>
                      </a:lnTo>
                      <a:lnTo>
                        <a:pt x="2" y="216"/>
                      </a:lnTo>
                      <a:lnTo>
                        <a:pt x="0" y="240"/>
                      </a:lnTo>
                      <a:lnTo>
                        <a:pt x="0" y="240"/>
                      </a:lnTo>
                      <a:lnTo>
                        <a:pt x="2" y="262"/>
                      </a:lnTo>
                      <a:lnTo>
                        <a:pt x="4" y="282"/>
                      </a:lnTo>
                      <a:lnTo>
                        <a:pt x="8" y="302"/>
                      </a:lnTo>
                      <a:lnTo>
                        <a:pt x="14" y="322"/>
                      </a:lnTo>
                      <a:lnTo>
                        <a:pt x="22" y="340"/>
                      </a:lnTo>
                      <a:lnTo>
                        <a:pt x="32" y="358"/>
                      </a:lnTo>
                      <a:lnTo>
                        <a:pt x="42" y="374"/>
                      </a:lnTo>
                      <a:lnTo>
                        <a:pt x="54" y="390"/>
                      </a:lnTo>
                      <a:lnTo>
                        <a:pt x="54" y="390"/>
                      </a:lnTo>
                      <a:lnTo>
                        <a:pt x="54" y="390"/>
                      </a:lnTo>
                      <a:lnTo>
                        <a:pt x="54" y="390"/>
                      </a:lnTo>
                      <a:lnTo>
                        <a:pt x="232" y="612"/>
                      </a:lnTo>
                      <a:lnTo>
                        <a:pt x="232" y="612"/>
                      </a:lnTo>
                      <a:lnTo>
                        <a:pt x="236" y="616"/>
                      </a:lnTo>
                      <a:lnTo>
                        <a:pt x="240" y="618"/>
                      </a:lnTo>
                      <a:lnTo>
                        <a:pt x="240" y="618"/>
                      </a:lnTo>
                      <a:lnTo>
                        <a:pt x="246" y="616"/>
                      </a:lnTo>
                      <a:lnTo>
                        <a:pt x="250" y="612"/>
                      </a:lnTo>
                      <a:lnTo>
                        <a:pt x="250" y="612"/>
                      </a:lnTo>
                      <a:lnTo>
                        <a:pt x="428" y="390"/>
                      </a:lnTo>
                      <a:lnTo>
                        <a:pt x="428" y="390"/>
                      </a:lnTo>
                      <a:lnTo>
                        <a:pt x="428" y="390"/>
                      </a:lnTo>
                      <a:lnTo>
                        <a:pt x="428" y="390"/>
                      </a:lnTo>
                      <a:lnTo>
                        <a:pt x="440" y="374"/>
                      </a:lnTo>
                      <a:lnTo>
                        <a:pt x="450" y="358"/>
                      </a:lnTo>
                      <a:lnTo>
                        <a:pt x="460" y="340"/>
                      </a:lnTo>
                      <a:lnTo>
                        <a:pt x="466" y="322"/>
                      </a:lnTo>
                      <a:lnTo>
                        <a:pt x="472" y="302"/>
                      </a:lnTo>
                      <a:lnTo>
                        <a:pt x="478" y="282"/>
                      </a:lnTo>
                      <a:lnTo>
                        <a:pt x="480" y="262"/>
                      </a:lnTo>
                      <a:lnTo>
                        <a:pt x="480" y="240"/>
                      </a:lnTo>
                      <a:lnTo>
                        <a:pt x="480" y="240"/>
                      </a:lnTo>
                      <a:close/>
                      <a:moveTo>
                        <a:pt x="390" y="362"/>
                      </a:moveTo>
                      <a:lnTo>
                        <a:pt x="240" y="548"/>
                      </a:lnTo>
                      <a:lnTo>
                        <a:pt x="94" y="364"/>
                      </a:lnTo>
                      <a:lnTo>
                        <a:pt x="92" y="362"/>
                      </a:lnTo>
                      <a:lnTo>
                        <a:pt x="90" y="360"/>
                      </a:lnTo>
                      <a:lnTo>
                        <a:pt x="90" y="360"/>
                      </a:lnTo>
                      <a:lnTo>
                        <a:pt x="82" y="348"/>
                      </a:lnTo>
                      <a:lnTo>
                        <a:pt x="72" y="334"/>
                      </a:lnTo>
                      <a:lnTo>
                        <a:pt x="66" y="320"/>
                      </a:lnTo>
                      <a:lnTo>
                        <a:pt x="60" y="304"/>
                      </a:lnTo>
                      <a:lnTo>
                        <a:pt x="54" y="288"/>
                      </a:lnTo>
                      <a:lnTo>
                        <a:pt x="52" y="274"/>
                      </a:lnTo>
                      <a:lnTo>
                        <a:pt x="50" y="258"/>
                      </a:lnTo>
                      <a:lnTo>
                        <a:pt x="48" y="240"/>
                      </a:lnTo>
                      <a:lnTo>
                        <a:pt x="48" y="240"/>
                      </a:lnTo>
                      <a:lnTo>
                        <a:pt x="50" y="222"/>
                      </a:lnTo>
                      <a:lnTo>
                        <a:pt x="52" y="202"/>
                      </a:lnTo>
                      <a:lnTo>
                        <a:pt x="58" y="184"/>
                      </a:lnTo>
                      <a:lnTo>
                        <a:pt x="64" y="166"/>
                      </a:lnTo>
                      <a:lnTo>
                        <a:pt x="72" y="150"/>
                      </a:lnTo>
                      <a:lnTo>
                        <a:pt x="82" y="134"/>
                      </a:lnTo>
                      <a:lnTo>
                        <a:pt x="92" y="118"/>
                      </a:lnTo>
                      <a:lnTo>
                        <a:pt x="106" y="106"/>
                      </a:lnTo>
                      <a:lnTo>
                        <a:pt x="118" y="92"/>
                      </a:lnTo>
                      <a:lnTo>
                        <a:pt x="134" y="82"/>
                      </a:lnTo>
                      <a:lnTo>
                        <a:pt x="150" y="72"/>
                      </a:lnTo>
                      <a:lnTo>
                        <a:pt x="166" y="64"/>
                      </a:lnTo>
                      <a:lnTo>
                        <a:pt x="184" y="58"/>
                      </a:lnTo>
                      <a:lnTo>
                        <a:pt x="202" y="52"/>
                      </a:lnTo>
                      <a:lnTo>
                        <a:pt x="222" y="50"/>
                      </a:lnTo>
                      <a:lnTo>
                        <a:pt x="240" y="48"/>
                      </a:lnTo>
                      <a:lnTo>
                        <a:pt x="240" y="48"/>
                      </a:lnTo>
                      <a:lnTo>
                        <a:pt x="260" y="50"/>
                      </a:lnTo>
                      <a:lnTo>
                        <a:pt x="280" y="52"/>
                      </a:lnTo>
                      <a:lnTo>
                        <a:pt x="298" y="58"/>
                      </a:lnTo>
                      <a:lnTo>
                        <a:pt x="316" y="64"/>
                      </a:lnTo>
                      <a:lnTo>
                        <a:pt x="332" y="72"/>
                      </a:lnTo>
                      <a:lnTo>
                        <a:pt x="348" y="82"/>
                      </a:lnTo>
                      <a:lnTo>
                        <a:pt x="362" y="92"/>
                      </a:lnTo>
                      <a:lnTo>
                        <a:pt x="376" y="106"/>
                      </a:lnTo>
                      <a:lnTo>
                        <a:pt x="388" y="118"/>
                      </a:lnTo>
                      <a:lnTo>
                        <a:pt x="400" y="134"/>
                      </a:lnTo>
                      <a:lnTo>
                        <a:pt x="410" y="150"/>
                      </a:lnTo>
                      <a:lnTo>
                        <a:pt x="418" y="166"/>
                      </a:lnTo>
                      <a:lnTo>
                        <a:pt x="424" y="184"/>
                      </a:lnTo>
                      <a:lnTo>
                        <a:pt x="428" y="202"/>
                      </a:lnTo>
                      <a:lnTo>
                        <a:pt x="432" y="222"/>
                      </a:lnTo>
                      <a:lnTo>
                        <a:pt x="432" y="240"/>
                      </a:lnTo>
                      <a:lnTo>
                        <a:pt x="432" y="240"/>
                      </a:lnTo>
                      <a:lnTo>
                        <a:pt x="432" y="258"/>
                      </a:lnTo>
                      <a:lnTo>
                        <a:pt x="430" y="274"/>
                      </a:lnTo>
                      <a:lnTo>
                        <a:pt x="426" y="288"/>
                      </a:lnTo>
                      <a:lnTo>
                        <a:pt x="422" y="304"/>
                      </a:lnTo>
                      <a:lnTo>
                        <a:pt x="416" y="320"/>
                      </a:lnTo>
                      <a:lnTo>
                        <a:pt x="408" y="334"/>
                      </a:lnTo>
                      <a:lnTo>
                        <a:pt x="400" y="348"/>
                      </a:lnTo>
                      <a:lnTo>
                        <a:pt x="390" y="360"/>
                      </a:lnTo>
                      <a:lnTo>
                        <a:pt x="390" y="362"/>
                      </a:lnTo>
                      <a:close/>
                    </a:path>
                  </a:pathLst>
                </a:custGeom>
                <a:solidFill>
                  <a:schemeClr val="tx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200" dirty="0"/>
                </a:p>
              </p:txBody>
            </p:sp>
            <p:sp>
              <p:nvSpPr>
                <p:cNvPr id="33" name="Freeform 115"/>
                <p:cNvSpPr>
                  <a:spLocks/>
                </p:cNvSpPr>
                <p:nvPr/>
              </p:nvSpPr>
              <p:spPr bwMode="auto">
                <a:xfrm>
                  <a:off x="2421092" y="1878167"/>
                  <a:ext cx="529915" cy="529915"/>
                </a:xfrm>
                <a:custGeom>
                  <a:avLst/>
                  <a:gdLst/>
                  <a:ahLst/>
                  <a:cxnLst>
                    <a:cxn ang="0">
                      <a:pos x="84" y="0"/>
                    </a:cxn>
                    <a:cxn ang="0">
                      <a:pos x="84" y="0"/>
                    </a:cxn>
                    <a:cxn ang="0">
                      <a:pos x="102" y="2"/>
                    </a:cxn>
                    <a:cxn ang="0">
                      <a:pos x="118" y="8"/>
                    </a:cxn>
                    <a:cxn ang="0">
                      <a:pos x="132" y="16"/>
                    </a:cxn>
                    <a:cxn ang="0">
                      <a:pos x="144" y="26"/>
                    </a:cxn>
                    <a:cxn ang="0">
                      <a:pos x="154" y="38"/>
                    </a:cxn>
                    <a:cxn ang="0">
                      <a:pos x="162" y="52"/>
                    </a:cxn>
                    <a:cxn ang="0">
                      <a:pos x="168" y="68"/>
                    </a:cxn>
                    <a:cxn ang="0">
                      <a:pos x="168" y="84"/>
                    </a:cxn>
                    <a:cxn ang="0">
                      <a:pos x="168" y="84"/>
                    </a:cxn>
                    <a:cxn ang="0">
                      <a:pos x="168" y="102"/>
                    </a:cxn>
                    <a:cxn ang="0">
                      <a:pos x="162" y="118"/>
                    </a:cxn>
                    <a:cxn ang="0">
                      <a:pos x="154" y="132"/>
                    </a:cxn>
                    <a:cxn ang="0">
                      <a:pos x="144" y="144"/>
                    </a:cxn>
                    <a:cxn ang="0">
                      <a:pos x="132" y="154"/>
                    </a:cxn>
                    <a:cxn ang="0">
                      <a:pos x="118" y="162"/>
                    </a:cxn>
                    <a:cxn ang="0">
                      <a:pos x="102" y="166"/>
                    </a:cxn>
                    <a:cxn ang="0">
                      <a:pos x="84" y="168"/>
                    </a:cxn>
                    <a:cxn ang="0">
                      <a:pos x="84" y="168"/>
                    </a:cxn>
                    <a:cxn ang="0">
                      <a:pos x="68" y="166"/>
                    </a:cxn>
                    <a:cxn ang="0">
                      <a:pos x="52" y="162"/>
                    </a:cxn>
                    <a:cxn ang="0">
                      <a:pos x="38" y="154"/>
                    </a:cxn>
                    <a:cxn ang="0">
                      <a:pos x="26" y="144"/>
                    </a:cxn>
                    <a:cxn ang="0">
                      <a:pos x="16" y="132"/>
                    </a:cxn>
                    <a:cxn ang="0">
                      <a:pos x="8" y="118"/>
                    </a:cxn>
                    <a:cxn ang="0">
                      <a:pos x="2" y="102"/>
                    </a:cxn>
                    <a:cxn ang="0">
                      <a:pos x="0" y="84"/>
                    </a:cxn>
                    <a:cxn ang="0">
                      <a:pos x="0" y="84"/>
                    </a:cxn>
                    <a:cxn ang="0">
                      <a:pos x="2" y="68"/>
                    </a:cxn>
                    <a:cxn ang="0">
                      <a:pos x="8" y="52"/>
                    </a:cxn>
                    <a:cxn ang="0">
                      <a:pos x="16" y="38"/>
                    </a:cxn>
                    <a:cxn ang="0">
                      <a:pos x="26" y="26"/>
                    </a:cxn>
                    <a:cxn ang="0">
                      <a:pos x="38" y="16"/>
                    </a:cxn>
                    <a:cxn ang="0">
                      <a:pos x="52" y="8"/>
                    </a:cxn>
                    <a:cxn ang="0">
                      <a:pos x="68" y="2"/>
                    </a:cxn>
                    <a:cxn ang="0">
                      <a:pos x="84" y="0"/>
                    </a:cxn>
                    <a:cxn ang="0">
                      <a:pos x="84" y="0"/>
                    </a:cxn>
                  </a:cxnLst>
                  <a:rect l="0" t="0" r="r" b="b"/>
                  <a:pathLst>
                    <a:path w="168" h="168">
                      <a:moveTo>
                        <a:pt x="84" y="0"/>
                      </a:moveTo>
                      <a:lnTo>
                        <a:pt x="84" y="0"/>
                      </a:lnTo>
                      <a:lnTo>
                        <a:pt x="102" y="2"/>
                      </a:lnTo>
                      <a:lnTo>
                        <a:pt x="118" y="8"/>
                      </a:lnTo>
                      <a:lnTo>
                        <a:pt x="132" y="16"/>
                      </a:lnTo>
                      <a:lnTo>
                        <a:pt x="144" y="26"/>
                      </a:lnTo>
                      <a:lnTo>
                        <a:pt x="154" y="38"/>
                      </a:lnTo>
                      <a:lnTo>
                        <a:pt x="162" y="52"/>
                      </a:lnTo>
                      <a:lnTo>
                        <a:pt x="168" y="68"/>
                      </a:lnTo>
                      <a:lnTo>
                        <a:pt x="168" y="84"/>
                      </a:lnTo>
                      <a:lnTo>
                        <a:pt x="168" y="84"/>
                      </a:lnTo>
                      <a:lnTo>
                        <a:pt x="168" y="102"/>
                      </a:lnTo>
                      <a:lnTo>
                        <a:pt x="162" y="118"/>
                      </a:lnTo>
                      <a:lnTo>
                        <a:pt x="154" y="132"/>
                      </a:lnTo>
                      <a:lnTo>
                        <a:pt x="144" y="144"/>
                      </a:lnTo>
                      <a:lnTo>
                        <a:pt x="132" y="154"/>
                      </a:lnTo>
                      <a:lnTo>
                        <a:pt x="118" y="162"/>
                      </a:lnTo>
                      <a:lnTo>
                        <a:pt x="102" y="166"/>
                      </a:lnTo>
                      <a:lnTo>
                        <a:pt x="84" y="168"/>
                      </a:lnTo>
                      <a:lnTo>
                        <a:pt x="84" y="168"/>
                      </a:lnTo>
                      <a:lnTo>
                        <a:pt x="68" y="166"/>
                      </a:lnTo>
                      <a:lnTo>
                        <a:pt x="52" y="162"/>
                      </a:lnTo>
                      <a:lnTo>
                        <a:pt x="38" y="154"/>
                      </a:lnTo>
                      <a:lnTo>
                        <a:pt x="26" y="144"/>
                      </a:lnTo>
                      <a:lnTo>
                        <a:pt x="16" y="132"/>
                      </a:lnTo>
                      <a:lnTo>
                        <a:pt x="8" y="118"/>
                      </a:lnTo>
                      <a:lnTo>
                        <a:pt x="2" y="102"/>
                      </a:lnTo>
                      <a:lnTo>
                        <a:pt x="0" y="84"/>
                      </a:lnTo>
                      <a:lnTo>
                        <a:pt x="0" y="84"/>
                      </a:lnTo>
                      <a:lnTo>
                        <a:pt x="2" y="68"/>
                      </a:lnTo>
                      <a:lnTo>
                        <a:pt x="8" y="52"/>
                      </a:lnTo>
                      <a:lnTo>
                        <a:pt x="16" y="38"/>
                      </a:lnTo>
                      <a:lnTo>
                        <a:pt x="26" y="26"/>
                      </a:lnTo>
                      <a:lnTo>
                        <a:pt x="38" y="16"/>
                      </a:lnTo>
                      <a:lnTo>
                        <a:pt x="52" y="8"/>
                      </a:lnTo>
                      <a:lnTo>
                        <a:pt x="68" y="2"/>
                      </a:lnTo>
                      <a:lnTo>
                        <a:pt x="84" y="0"/>
                      </a:lnTo>
                      <a:lnTo>
                        <a:pt x="84" y="0"/>
                      </a:lnTo>
                      <a:close/>
                    </a:path>
                  </a:pathLst>
                </a:custGeom>
                <a:solidFill>
                  <a:schemeClr val="tx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200"/>
                </a:p>
              </p:txBody>
            </p:sp>
          </p:grpSp>
        </p:grpSp>
        <p:sp>
          <p:nvSpPr>
            <p:cNvPr id="37" name="文本框 36"/>
            <p:cNvSpPr txBox="1"/>
            <p:nvPr/>
          </p:nvSpPr>
          <p:spPr>
            <a:xfrm>
              <a:off x="7317657" y="1310634"/>
              <a:ext cx="385264" cy="37707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kumimoji="1" lang="en-US" altLang="zh-CN" sz="2667" b="1" dirty="0">
                  <a:solidFill>
                    <a:schemeClr val="bg1"/>
                  </a:solidFill>
                </a:rPr>
                <a:t>4</a:t>
              </a:r>
              <a:endParaRPr kumimoji="1" lang="zh-CN" altLang="en-US" sz="2667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40" name="文本框 8"/>
          <p:cNvSpPr txBox="1"/>
          <p:nvPr/>
        </p:nvSpPr>
        <p:spPr>
          <a:xfrm>
            <a:off x="976938" y="4167144"/>
            <a:ext cx="2408275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09585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8-10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sp>
        <p:nvSpPr>
          <p:cNvPr id="41" name="矩形 40"/>
          <p:cNvSpPr/>
          <p:nvPr/>
        </p:nvSpPr>
        <p:spPr>
          <a:xfrm>
            <a:off x="976937" y="3756783"/>
            <a:ext cx="2095445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800" b="1" dirty="0">
                <a:solidFill>
                  <a:schemeClr val="accent1"/>
                </a:solidFill>
                <a:latin typeface="Century Gothic"/>
                <a:ea typeface="微软雅黑" charset="0"/>
              </a:rPr>
              <a:t>点击此处添加标题</a:t>
            </a:r>
          </a:p>
        </p:txBody>
      </p:sp>
      <p:sp>
        <p:nvSpPr>
          <p:cNvPr id="44" name="文本框 8"/>
          <p:cNvSpPr txBox="1"/>
          <p:nvPr/>
        </p:nvSpPr>
        <p:spPr>
          <a:xfrm>
            <a:off x="3556993" y="4167144"/>
            <a:ext cx="2408275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09585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8-10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sp>
        <p:nvSpPr>
          <p:cNvPr id="45" name="矩形 44"/>
          <p:cNvSpPr/>
          <p:nvPr/>
        </p:nvSpPr>
        <p:spPr>
          <a:xfrm>
            <a:off x="3556992" y="3756783"/>
            <a:ext cx="2095445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800" b="1" dirty="0">
                <a:solidFill>
                  <a:schemeClr val="accent2"/>
                </a:solidFill>
                <a:latin typeface="Century Gothic"/>
                <a:ea typeface="微软雅黑" charset="0"/>
              </a:rPr>
              <a:t>点击此处添加标题</a:t>
            </a:r>
          </a:p>
        </p:txBody>
      </p:sp>
      <p:sp>
        <p:nvSpPr>
          <p:cNvPr id="47" name="文本框 8"/>
          <p:cNvSpPr txBox="1"/>
          <p:nvPr/>
        </p:nvSpPr>
        <p:spPr>
          <a:xfrm>
            <a:off x="6137047" y="4167144"/>
            <a:ext cx="2408275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09585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8-10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sp>
        <p:nvSpPr>
          <p:cNvPr id="48" name="矩形 47"/>
          <p:cNvSpPr/>
          <p:nvPr/>
        </p:nvSpPr>
        <p:spPr>
          <a:xfrm>
            <a:off x="6137047" y="3756783"/>
            <a:ext cx="2095445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800" b="1" dirty="0">
                <a:solidFill>
                  <a:schemeClr val="accent3"/>
                </a:solidFill>
                <a:latin typeface="Century Gothic"/>
                <a:ea typeface="微软雅黑" charset="0"/>
              </a:rPr>
              <a:t>点击此处添加标题</a:t>
            </a:r>
          </a:p>
        </p:txBody>
      </p:sp>
      <p:sp>
        <p:nvSpPr>
          <p:cNvPr id="50" name="文本框 8"/>
          <p:cNvSpPr txBox="1"/>
          <p:nvPr/>
        </p:nvSpPr>
        <p:spPr>
          <a:xfrm>
            <a:off x="8717102" y="4167144"/>
            <a:ext cx="2408275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09585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8-10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sp>
        <p:nvSpPr>
          <p:cNvPr id="51" name="矩形 50"/>
          <p:cNvSpPr/>
          <p:nvPr/>
        </p:nvSpPr>
        <p:spPr>
          <a:xfrm>
            <a:off x="8717101" y="3756783"/>
            <a:ext cx="2095445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800" b="1" dirty="0">
                <a:solidFill>
                  <a:schemeClr val="tx2"/>
                </a:solidFill>
                <a:latin typeface="Century Gothic"/>
                <a:ea typeface="微软雅黑" charset="0"/>
              </a:rPr>
              <a:t>点击此处添加标题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xmlns="" val="32703416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lvl="0"/>
            <a:r>
              <a:rPr kumimoji="1" lang="en-US" altLang="zh-CN" dirty="0">
                <a:solidFill>
                  <a:srgbClr val="404040"/>
                </a:solidFill>
                <a:latin typeface="Century Gothic"/>
                <a:ea typeface="微软雅黑" charset="0"/>
              </a:rPr>
              <a:t>CLICK</a:t>
            </a:r>
            <a:r>
              <a:rPr kumimoji="1" lang="zh-CN" altLang="en-US" dirty="0">
                <a:solidFill>
                  <a:srgbClr val="404040"/>
                </a:solidFill>
                <a:latin typeface="Century Gothic"/>
                <a:ea typeface="微软雅黑" charset="0"/>
              </a:rPr>
              <a:t> </a:t>
            </a:r>
            <a:r>
              <a:rPr kumimoji="1" lang="en-US" altLang="zh-CN" dirty="0">
                <a:solidFill>
                  <a:srgbClr val="404040"/>
                </a:solidFill>
                <a:latin typeface="Century Gothic"/>
                <a:ea typeface="微软雅黑" charset="0"/>
              </a:rPr>
              <a:t>HERE</a:t>
            </a:r>
            <a:r>
              <a:rPr kumimoji="1" lang="zh-CN" altLang="en-US" dirty="0">
                <a:solidFill>
                  <a:srgbClr val="404040"/>
                </a:solidFill>
                <a:latin typeface="Century Gothic"/>
                <a:ea typeface="微软雅黑" charset="0"/>
              </a:rPr>
              <a:t> </a:t>
            </a:r>
            <a:r>
              <a:rPr kumimoji="1" lang="en-US" altLang="zh-CN" dirty="0">
                <a:solidFill>
                  <a:srgbClr val="404040"/>
                </a:solidFill>
                <a:latin typeface="Century Gothic"/>
                <a:ea typeface="微软雅黑" charset="0"/>
              </a:rPr>
              <a:t>TO</a:t>
            </a:r>
            <a:r>
              <a:rPr kumimoji="1" lang="zh-CN" altLang="en-US" dirty="0">
                <a:solidFill>
                  <a:srgbClr val="404040"/>
                </a:solidFill>
                <a:latin typeface="Century Gothic"/>
                <a:ea typeface="微软雅黑" charset="0"/>
              </a:rPr>
              <a:t> </a:t>
            </a:r>
            <a:r>
              <a:rPr kumimoji="1" lang="en-US" altLang="zh-CN" dirty="0">
                <a:solidFill>
                  <a:srgbClr val="404040"/>
                </a:solidFill>
                <a:latin typeface="Century Gothic"/>
                <a:ea typeface="微软雅黑" charset="0"/>
              </a:rPr>
              <a:t>ADD</a:t>
            </a:r>
            <a:r>
              <a:rPr kumimoji="1" lang="zh-CN" altLang="en-US" dirty="0">
                <a:solidFill>
                  <a:srgbClr val="404040"/>
                </a:solidFill>
                <a:latin typeface="Century Gothic"/>
                <a:ea typeface="微软雅黑" charset="0"/>
              </a:rPr>
              <a:t> </a:t>
            </a:r>
            <a:r>
              <a:rPr kumimoji="1" lang="en-US" altLang="zh-CN" dirty="0">
                <a:solidFill>
                  <a:srgbClr val="404040"/>
                </a:solidFill>
                <a:latin typeface="Century Gothic"/>
                <a:ea typeface="微软雅黑" charset="0"/>
              </a:rPr>
              <a:t>YOUR</a:t>
            </a:r>
            <a:r>
              <a:rPr kumimoji="1" lang="zh-CN" altLang="en-US" dirty="0">
                <a:solidFill>
                  <a:srgbClr val="404040"/>
                </a:solidFill>
                <a:latin typeface="Century Gothic"/>
                <a:ea typeface="微软雅黑" charset="0"/>
              </a:rPr>
              <a:t> </a:t>
            </a:r>
            <a:r>
              <a:rPr kumimoji="1" lang="en-US" altLang="zh-CN" dirty="0">
                <a:solidFill>
                  <a:srgbClr val="404040"/>
                </a:solidFill>
                <a:latin typeface="Century Gothic"/>
                <a:ea typeface="微软雅黑" charset="0"/>
              </a:rPr>
              <a:t>TITLE</a:t>
            </a:r>
            <a:endParaRPr kumimoji="1" lang="zh-CN" altLang="en-US" dirty="0">
              <a:solidFill>
                <a:srgbClr val="404040"/>
              </a:solidFill>
              <a:latin typeface="Century Gothic"/>
              <a:ea typeface="微软雅黑" charset="0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en-US" altLang="zh-CN" dirty="0"/>
              <a:t>01</a:t>
            </a:r>
            <a:endParaRPr kumimoji="1" lang="zh-CN" altLang="en-US" dirty="0"/>
          </a:p>
        </p:txBody>
      </p:sp>
      <p:sp>
        <p:nvSpPr>
          <p:cNvPr id="4" name="燕尾形 3"/>
          <p:cNvSpPr/>
          <p:nvPr/>
        </p:nvSpPr>
        <p:spPr>
          <a:xfrm>
            <a:off x="903322" y="2805216"/>
            <a:ext cx="2710121" cy="522515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1600" b="1" dirty="0">
                <a:solidFill>
                  <a:schemeClr val="bg1"/>
                </a:solidFill>
              </a:rPr>
              <a:t>2012</a:t>
            </a:r>
            <a:endParaRPr kumimoji="1" lang="zh-CN" altLang="en-US" sz="1600" b="1" dirty="0">
              <a:solidFill>
                <a:schemeClr val="bg1"/>
              </a:solidFill>
            </a:endParaRPr>
          </a:p>
        </p:txBody>
      </p:sp>
      <p:sp>
        <p:nvSpPr>
          <p:cNvPr id="5" name="燕尾形 4"/>
          <p:cNvSpPr/>
          <p:nvPr/>
        </p:nvSpPr>
        <p:spPr>
          <a:xfrm>
            <a:off x="3483376" y="2805216"/>
            <a:ext cx="2710121" cy="522515"/>
          </a:xfrm>
          <a:prstGeom prst="chevro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1600" b="1" dirty="0">
                <a:solidFill>
                  <a:schemeClr val="bg1"/>
                </a:solidFill>
              </a:rPr>
              <a:t>2013</a:t>
            </a:r>
            <a:endParaRPr kumimoji="1" lang="zh-CN" altLang="en-US" sz="1600" b="1" dirty="0">
              <a:solidFill>
                <a:schemeClr val="bg1"/>
              </a:solidFill>
            </a:endParaRPr>
          </a:p>
        </p:txBody>
      </p:sp>
      <p:sp>
        <p:nvSpPr>
          <p:cNvPr id="6" name="燕尾形 5"/>
          <p:cNvSpPr/>
          <p:nvPr/>
        </p:nvSpPr>
        <p:spPr>
          <a:xfrm>
            <a:off x="6063431" y="2805216"/>
            <a:ext cx="2710121" cy="522515"/>
          </a:xfrm>
          <a:prstGeom prst="chevron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1600" b="1" dirty="0">
                <a:solidFill>
                  <a:schemeClr val="bg1"/>
                </a:solidFill>
              </a:rPr>
              <a:t>2014</a:t>
            </a:r>
            <a:endParaRPr kumimoji="1" lang="zh-CN" altLang="en-US" sz="1600" b="1" dirty="0">
              <a:solidFill>
                <a:schemeClr val="bg1"/>
              </a:solidFill>
            </a:endParaRPr>
          </a:p>
        </p:txBody>
      </p:sp>
      <p:sp>
        <p:nvSpPr>
          <p:cNvPr id="7" name="燕尾形 6"/>
          <p:cNvSpPr/>
          <p:nvPr/>
        </p:nvSpPr>
        <p:spPr>
          <a:xfrm>
            <a:off x="8643486" y="2805216"/>
            <a:ext cx="2710121" cy="522515"/>
          </a:xfrm>
          <a:prstGeom prst="chevron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1600" b="1" dirty="0">
                <a:solidFill>
                  <a:schemeClr val="bg1"/>
                </a:solidFill>
              </a:rPr>
              <a:t>2015</a:t>
            </a:r>
            <a:endParaRPr kumimoji="1" lang="zh-CN" altLang="en-US" sz="1600" b="1" dirty="0">
              <a:solidFill>
                <a:schemeClr val="bg1"/>
              </a:solidFill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863270" y="1612655"/>
            <a:ext cx="790413" cy="1286653"/>
            <a:chOff x="1396857" y="1209491"/>
            <a:chExt cx="592810" cy="964990"/>
          </a:xfrm>
        </p:grpSpPr>
        <p:grpSp>
          <p:nvGrpSpPr>
            <p:cNvPr id="13" name="组 12"/>
            <p:cNvGrpSpPr/>
            <p:nvPr/>
          </p:nvGrpSpPr>
          <p:grpSpPr>
            <a:xfrm>
              <a:off x="1396857" y="1209491"/>
              <a:ext cx="592810" cy="964990"/>
              <a:chOff x="1396857" y="1361891"/>
              <a:chExt cx="592810" cy="964990"/>
            </a:xfrm>
          </p:grpSpPr>
          <p:sp>
            <p:nvSpPr>
              <p:cNvPr id="9" name="椭圆 8"/>
              <p:cNvSpPr/>
              <p:nvPr/>
            </p:nvSpPr>
            <p:spPr>
              <a:xfrm flipV="1">
                <a:off x="1622621" y="2185741"/>
                <a:ext cx="141138" cy="14114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3200" dirty="0"/>
              </a:p>
            </p:txBody>
          </p:sp>
          <p:grpSp>
            <p:nvGrpSpPr>
              <p:cNvPr id="10" name="组 9"/>
              <p:cNvGrpSpPr/>
              <p:nvPr/>
            </p:nvGrpSpPr>
            <p:grpSpPr>
              <a:xfrm>
                <a:off x="1396857" y="1361891"/>
                <a:ext cx="592810" cy="763243"/>
                <a:chOff x="2305050" y="1762125"/>
                <a:chExt cx="762000" cy="981075"/>
              </a:xfrm>
              <a:solidFill>
                <a:schemeClr val="accent6"/>
              </a:solidFill>
            </p:grpSpPr>
            <p:sp>
              <p:nvSpPr>
                <p:cNvPr id="11" name="Freeform 114"/>
                <p:cNvSpPr>
                  <a:spLocks noEditPoints="1"/>
                </p:cNvSpPr>
                <p:nvPr/>
              </p:nvSpPr>
              <p:spPr bwMode="auto">
                <a:xfrm>
                  <a:off x="2305050" y="1762125"/>
                  <a:ext cx="762000" cy="981075"/>
                </a:xfrm>
                <a:custGeom>
                  <a:avLst/>
                  <a:gdLst/>
                  <a:ahLst/>
                  <a:cxnLst>
                    <a:cxn ang="0">
                      <a:pos x="480" y="240"/>
                    </a:cxn>
                    <a:cxn ang="0">
                      <a:pos x="476" y="192"/>
                    </a:cxn>
                    <a:cxn ang="0">
                      <a:pos x="462" y="148"/>
                    </a:cxn>
                    <a:cxn ang="0">
                      <a:pos x="440" y="106"/>
                    </a:cxn>
                    <a:cxn ang="0">
                      <a:pos x="410" y="70"/>
                    </a:cxn>
                    <a:cxn ang="0">
                      <a:pos x="374" y="42"/>
                    </a:cxn>
                    <a:cxn ang="0">
                      <a:pos x="334" y="20"/>
                    </a:cxn>
                    <a:cxn ang="0">
                      <a:pos x="290" y="6"/>
                    </a:cxn>
                    <a:cxn ang="0">
                      <a:pos x="240" y="0"/>
                    </a:cxn>
                    <a:cxn ang="0">
                      <a:pos x="216" y="2"/>
                    </a:cxn>
                    <a:cxn ang="0">
                      <a:pos x="170" y="12"/>
                    </a:cxn>
                    <a:cxn ang="0">
                      <a:pos x="126" y="30"/>
                    </a:cxn>
                    <a:cxn ang="0">
                      <a:pos x="88" y="56"/>
                    </a:cxn>
                    <a:cxn ang="0">
                      <a:pos x="56" y="88"/>
                    </a:cxn>
                    <a:cxn ang="0">
                      <a:pos x="30" y="126"/>
                    </a:cxn>
                    <a:cxn ang="0">
                      <a:pos x="12" y="170"/>
                    </a:cxn>
                    <a:cxn ang="0">
                      <a:pos x="2" y="216"/>
                    </a:cxn>
                    <a:cxn ang="0">
                      <a:pos x="0" y="240"/>
                    </a:cxn>
                    <a:cxn ang="0">
                      <a:pos x="4" y="282"/>
                    </a:cxn>
                    <a:cxn ang="0">
                      <a:pos x="14" y="322"/>
                    </a:cxn>
                    <a:cxn ang="0">
                      <a:pos x="32" y="358"/>
                    </a:cxn>
                    <a:cxn ang="0">
                      <a:pos x="54" y="390"/>
                    </a:cxn>
                    <a:cxn ang="0">
                      <a:pos x="54" y="390"/>
                    </a:cxn>
                    <a:cxn ang="0">
                      <a:pos x="232" y="612"/>
                    </a:cxn>
                    <a:cxn ang="0">
                      <a:pos x="236" y="616"/>
                    </a:cxn>
                    <a:cxn ang="0">
                      <a:pos x="240" y="618"/>
                    </a:cxn>
                    <a:cxn ang="0">
                      <a:pos x="250" y="612"/>
                    </a:cxn>
                    <a:cxn ang="0">
                      <a:pos x="428" y="390"/>
                    </a:cxn>
                    <a:cxn ang="0">
                      <a:pos x="428" y="390"/>
                    </a:cxn>
                    <a:cxn ang="0">
                      <a:pos x="440" y="374"/>
                    </a:cxn>
                    <a:cxn ang="0">
                      <a:pos x="460" y="340"/>
                    </a:cxn>
                    <a:cxn ang="0">
                      <a:pos x="472" y="302"/>
                    </a:cxn>
                    <a:cxn ang="0">
                      <a:pos x="480" y="262"/>
                    </a:cxn>
                    <a:cxn ang="0">
                      <a:pos x="480" y="240"/>
                    </a:cxn>
                    <a:cxn ang="0">
                      <a:pos x="240" y="548"/>
                    </a:cxn>
                    <a:cxn ang="0">
                      <a:pos x="92" y="362"/>
                    </a:cxn>
                    <a:cxn ang="0">
                      <a:pos x="90" y="360"/>
                    </a:cxn>
                    <a:cxn ang="0">
                      <a:pos x="72" y="334"/>
                    </a:cxn>
                    <a:cxn ang="0">
                      <a:pos x="60" y="304"/>
                    </a:cxn>
                    <a:cxn ang="0">
                      <a:pos x="52" y="274"/>
                    </a:cxn>
                    <a:cxn ang="0">
                      <a:pos x="48" y="240"/>
                    </a:cxn>
                    <a:cxn ang="0">
                      <a:pos x="50" y="222"/>
                    </a:cxn>
                    <a:cxn ang="0">
                      <a:pos x="58" y="184"/>
                    </a:cxn>
                    <a:cxn ang="0">
                      <a:pos x="72" y="150"/>
                    </a:cxn>
                    <a:cxn ang="0">
                      <a:pos x="92" y="118"/>
                    </a:cxn>
                    <a:cxn ang="0">
                      <a:pos x="118" y="92"/>
                    </a:cxn>
                    <a:cxn ang="0">
                      <a:pos x="150" y="72"/>
                    </a:cxn>
                    <a:cxn ang="0">
                      <a:pos x="184" y="58"/>
                    </a:cxn>
                    <a:cxn ang="0">
                      <a:pos x="222" y="50"/>
                    </a:cxn>
                    <a:cxn ang="0">
                      <a:pos x="240" y="48"/>
                    </a:cxn>
                    <a:cxn ang="0">
                      <a:pos x="280" y="52"/>
                    </a:cxn>
                    <a:cxn ang="0">
                      <a:pos x="316" y="64"/>
                    </a:cxn>
                    <a:cxn ang="0">
                      <a:pos x="348" y="82"/>
                    </a:cxn>
                    <a:cxn ang="0">
                      <a:pos x="376" y="106"/>
                    </a:cxn>
                    <a:cxn ang="0">
                      <a:pos x="400" y="134"/>
                    </a:cxn>
                    <a:cxn ang="0">
                      <a:pos x="418" y="166"/>
                    </a:cxn>
                    <a:cxn ang="0">
                      <a:pos x="428" y="202"/>
                    </a:cxn>
                    <a:cxn ang="0">
                      <a:pos x="432" y="240"/>
                    </a:cxn>
                    <a:cxn ang="0">
                      <a:pos x="432" y="258"/>
                    </a:cxn>
                    <a:cxn ang="0">
                      <a:pos x="426" y="288"/>
                    </a:cxn>
                    <a:cxn ang="0">
                      <a:pos x="416" y="320"/>
                    </a:cxn>
                    <a:cxn ang="0">
                      <a:pos x="400" y="348"/>
                    </a:cxn>
                    <a:cxn ang="0">
                      <a:pos x="390" y="362"/>
                    </a:cxn>
                  </a:cxnLst>
                  <a:rect l="0" t="0" r="r" b="b"/>
                  <a:pathLst>
                    <a:path w="480" h="618">
                      <a:moveTo>
                        <a:pt x="480" y="240"/>
                      </a:moveTo>
                      <a:lnTo>
                        <a:pt x="480" y="240"/>
                      </a:lnTo>
                      <a:lnTo>
                        <a:pt x="480" y="216"/>
                      </a:lnTo>
                      <a:lnTo>
                        <a:pt x="476" y="192"/>
                      </a:lnTo>
                      <a:lnTo>
                        <a:pt x="470" y="170"/>
                      </a:lnTo>
                      <a:lnTo>
                        <a:pt x="462" y="148"/>
                      </a:lnTo>
                      <a:lnTo>
                        <a:pt x="452" y="126"/>
                      </a:lnTo>
                      <a:lnTo>
                        <a:pt x="440" y="106"/>
                      </a:lnTo>
                      <a:lnTo>
                        <a:pt x="426" y="88"/>
                      </a:lnTo>
                      <a:lnTo>
                        <a:pt x="410" y="70"/>
                      </a:lnTo>
                      <a:lnTo>
                        <a:pt x="394" y="56"/>
                      </a:lnTo>
                      <a:lnTo>
                        <a:pt x="374" y="42"/>
                      </a:lnTo>
                      <a:lnTo>
                        <a:pt x="356" y="30"/>
                      </a:lnTo>
                      <a:lnTo>
                        <a:pt x="334" y="20"/>
                      </a:lnTo>
                      <a:lnTo>
                        <a:pt x="312" y="12"/>
                      </a:lnTo>
                      <a:lnTo>
                        <a:pt x="290" y="6"/>
                      </a:lnTo>
                      <a:lnTo>
                        <a:pt x="266" y="2"/>
                      </a:lnTo>
                      <a:lnTo>
                        <a:pt x="240" y="0"/>
                      </a:lnTo>
                      <a:lnTo>
                        <a:pt x="240" y="0"/>
                      </a:lnTo>
                      <a:lnTo>
                        <a:pt x="216" y="2"/>
                      </a:lnTo>
                      <a:lnTo>
                        <a:pt x="192" y="6"/>
                      </a:lnTo>
                      <a:lnTo>
                        <a:pt x="170" y="12"/>
                      </a:lnTo>
                      <a:lnTo>
                        <a:pt x="148" y="20"/>
                      </a:lnTo>
                      <a:lnTo>
                        <a:pt x="126" y="30"/>
                      </a:lnTo>
                      <a:lnTo>
                        <a:pt x="106" y="42"/>
                      </a:lnTo>
                      <a:lnTo>
                        <a:pt x="88" y="56"/>
                      </a:lnTo>
                      <a:lnTo>
                        <a:pt x="72" y="70"/>
                      </a:lnTo>
                      <a:lnTo>
                        <a:pt x="56" y="88"/>
                      </a:lnTo>
                      <a:lnTo>
                        <a:pt x="42" y="106"/>
                      </a:lnTo>
                      <a:lnTo>
                        <a:pt x="30" y="126"/>
                      </a:lnTo>
                      <a:lnTo>
                        <a:pt x="20" y="148"/>
                      </a:lnTo>
                      <a:lnTo>
                        <a:pt x="12" y="170"/>
                      </a:lnTo>
                      <a:lnTo>
                        <a:pt x="6" y="192"/>
                      </a:lnTo>
                      <a:lnTo>
                        <a:pt x="2" y="216"/>
                      </a:lnTo>
                      <a:lnTo>
                        <a:pt x="0" y="240"/>
                      </a:lnTo>
                      <a:lnTo>
                        <a:pt x="0" y="240"/>
                      </a:lnTo>
                      <a:lnTo>
                        <a:pt x="2" y="262"/>
                      </a:lnTo>
                      <a:lnTo>
                        <a:pt x="4" y="282"/>
                      </a:lnTo>
                      <a:lnTo>
                        <a:pt x="8" y="302"/>
                      </a:lnTo>
                      <a:lnTo>
                        <a:pt x="14" y="322"/>
                      </a:lnTo>
                      <a:lnTo>
                        <a:pt x="22" y="340"/>
                      </a:lnTo>
                      <a:lnTo>
                        <a:pt x="32" y="358"/>
                      </a:lnTo>
                      <a:lnTo>
                        <a:pt x="42" y="374"/>
                      </a:lnTo>
                      <a:lnTo>
                        <a:pt x="54" y="390"/>
                      </a:lnTo>
                      <a:lnTo>
                        <a:pt x="54" y="390"/>
                      </a:lnTo>
                      <a:lnTo>
                        <a:pt x="54" y="390"/>
                      </a:lnTo>
                      <a:lnTo>
                        <a:pt x="54" y="390"/>
                      </a:lnTo>
                      <a:lnTo>
                        <a:pt x="232" y="612"/>
                      </a:lnTo>
                      <a:lnTo>
                        <a:pt x="232" y="612"/>
                      </a:lnTo>
                      <a:lnTo>
                        <a:pt x="236" y="616"/>
                      </a:lnTo>
                      <a:lnTo>
                        <a:pt x="240" y="618"/>
                      </a:lnTo>
                      <a:lnTo>
                        <a:pt x="240" y="618"/>
                      </a:lnTo>
                      <a:lnTo>
                        <a:pt x="246" y="616"/>
                      </a:lnTo>
                      <a:lnTo>
                        <a:pt x="250" y="612"/>
                      </a:lnTo>
                      <a:lnTo>
                        <a:pt x="250" y="612"/>
                      </a:lnTo>
                      <a:lnTo>
                        <a:pt x="428" y="390"/>
                      </a:lnTo>
                      <a:lnTo>
                        <a:pt x="428" y="390"/>
                      </a:lnTo>
                      <a:lnTo>
                        <a:pt x="428" y="390"/>
                      </a:lnTo>
                      <a:lnTo>
                        <a:pt x="428" y="390"/>
                      </a:lnTo>
                      <a:lnTo>
                        <a:pt x="440" y="374"/>
                      </a:lnTo>
                      <a:lnTo>
                        <a:pt x="450" y="358"/>
                      </a:lnTo>
                      <a:lnTo>
                        <a:pt x="460" y="340"/>
                      </a:lnTo>
                      <a:lnTo>
                        <a:pt x="466" y="322"/>
                      </a:lnTo>
                      <a:lnTo>
                        <a:pt x="472" y="302"/>
                      </a:lnTo>
                      <a:lnTo>
                        <a:pt x="478" y="282"/>
                      </a:lnTo>
                      <a:lnTo>
                        <a:pt x="480" y="262"/>
                      </a:lnTo>
                      <a:lnTo>
                        <a:pt x="480" y="240"/>
                      </a:lnTo>
                      <a:lnTo>
                        <a:pt x="480" y="240"/>
                      </a:lnTo>
                      <a:close/>
                      <a:moveTo>
                        <a:pt x="390" y="362"/>
                      </a:moveTo>
                      <a:lnTo>
                        <a:pt x="240" y="548"/>
                      </a:lnTo>
                      <a:lnTo>
                        <a:pt x="94" y="364"/>
                      </a:lnTo>
                      <a:lnTo>
                        <a:pt x="92" y="362"/>
                      </a:lnTo>
                      <a:lnTo>
                        <a:pt x="90" y="360"/>
                      </a:lnTo>
                      <a:lnTo>
                        <a:pt x="90" y="360"/>
                      </a:lnTo>
                      <a:lnTo>
                        <a:pt x="82" y="348"/>
                      </a:lnTo>
                      <a:lnTo>
                        <a:pt x="72" y="334"/>
                      </a:lnTo>
                      <a:lnTo>
                        <a:pt x="66" y="320"/>
                      </a:lnTo>
                      <a:lnTo>
                        <a:pt x="60" y="304"/>
                      </a:lnTo>
                      <a:lnTo>
                        <a:pt x="54" y="288"/>
                      </a:lnTo>
                      <a:lnTo>
                        <a:pt x="52" y="274"/>
                      </a:lnTo>
                      <a:lnTo>
                        <a:pt x="50" y="258"/>
                      </a:lnTo>
                      <a:lnTo>
                        <a:pt x="48" y="240"/>
                      </a:lnTo>
                      <a:lnTo>
                        <a:pt x="48" y="240"/>
                      </a:lnTo>
                      <a:lnTo>
                        <a:pt x="50" y="222"/>
                      </a:lnTo>
                      <a:lnTo>
                        <a:pt x="52" y="202"/>
                      </a:lnTo>
                      <a:lnTo>
                        <a:pt x="58" y="184"/>
                      </a:lnTo>
                      <a:lnTo>
                        <a:pt x="64" y="166"/>
                      </a:lnTo>
                      <a:lnTo>
                        <a:pt x="72" y="150"/>
                      </a:lnTo>
                      <a:lnTo>
                        <a:pt x="82" y="134"/>
                      </a:lnTo>
                      <a:lnTo>
                        <a:pt x="92" y="118"/>
                      </a:lnTo>
                      <a:lnTo>
                        <a:pt x="106" y="106"/>
                      </a:lnTo>
                      <a:lnTo>
                        <a:pt x="118" y="92"/>
                      </a:lnTo>
                      <a:lnTo>
                        <a:pt x="134" y="82"/>
                      </a:lnTo>
                      <a:lnTo>
                        <a:pt x="150" y="72"/>
                      </a:lnTo>
                      <a:lnTo>
                        <a:pt x="166" y="64"/>
                      </a:lnTo>
                      <a:lnTo>
                        <a:pt x="184" y="58"/>
                      </a:lnTo>
                      <a:lnTo>
                        <a:pt x="202" y="52"/>
                      </a:lnTo>
                      <a:lnTo>
                        <a:pt x="222" y="50"/>
                      </a:lnTo>
                      <a:lnTo>
                        <a:pt x="240" y="48"/>
                      </a:lnTo>
                      <a:lnTo>
                        <a:pt x="240" y="48"/>
                      </a:lnTo>
                      <a:lnTo>
                        <a:pt x="260" y="50"/>
                      </a:lnTo>
                      <a:lnTo>
                        <a:pt x="280" y="52"/>
                      </a:lnTo>
                      <a:lnTo>
                        <a:pt x="298" y="58"/>
                      </a:lnTo>
                      <a:lnTo>
                        <a:pt x="316" y="64"/>
                      </a:lnTo>
                      <a:lnTo>
                        <a:pt x="332" y="72"/>
                      </a:lnTo>
                      <a:lnTo>
                        <a:pt x="348" y="82"/>
                      </a:lnTo>
                      <a:lnTo>
                        <a:pt x="362" y="92"/>
                      </a:lnTo>
                      <a:lnTo>
                        <a:pt x="376" y="106"/>
                      </a:lnTo>
                      <a:lnTo>
                        <a:pt x="388" y="118"/>
                      </a:lnTo>
                      <a:lnTo>
                        <a:pt x="400" y="134"/>
                      </a:lnTo>
                      <a:lnTo>
                        <a:pt x="410" y="150"/>
                      </a:lnTo>
                      <a:lnTo>
                        <a:pt x="418" y="166"/>
                      </a:lnTo>
                      <a:lnTo>
                        <a:pt x="424" y="184"/>
                      </a:lnTo>
                      <a:lnTo>
                        <a:pt x="428" y="202"/>
                      </a:lnTo>
                      <a:lnTo>
                        <a:pt x="432" y="222"/>
                      </a:lnTo>
                      <a:lnTo>
                        <a:pt x="432" y="240"/>
                      </a:lnTo>
                      <a:lnTo>
                        <a:pt x="432" y="240"/>
                      </a:lnTo>
                      <a:lnTo>
                        <a:pt x="432" y="258"/>
                      </a:lnTo>
                      <a:lnTo>
                        <a:pt x="430" y="274"/>
                      </a:lnTo>
                      <a:lnTo>
                        <a:pt x="426" y="288"/>
                      </a:lnTo>
                      <a:lnTo>
                        <a:pt x="422" y="304"/>
                      </a:lnTo>
                      <a:lnTo>
                        <a:pt x="416" y="320"/>
                      </a:lnTo>
                      <a:lnTo>
                        <a:pt x="408" y="334"/>
                      </a:lnTo>
                      <a:lnTo>
                        <a:pt x="400" y="348"/>
                      </a:lnTo>
                      <a:lnTo>
                        <a:pt x="390" y="360"/>
                      </a:lnTo>
                      <a:lnTo>
                        <a:pt x="390" y="362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200" dirty="0"/>
                </a:p>
              </p:txBody>
            </p:sp>
            <p:sp>
              <p:nvSpPr>
                <p:cNvPr id="12" name="Freeform 115"/>
                <p:cNvSpPr>
                  <a:spLocks/>
                </p:cNvSpPr>
                <p:nvPr/>
              </p:nvSpPr>
              <p:spPr bwMode="auto">
                <a:xfrm>
                  <a:off x="2421092" y="1878167"/>
                  <a:ext cx="529915" cy="529915"/>
                </a:xfrm>
                <a:custGeom>
                  <a:avLst/>
                  <a:gdLst/>
                  <a:ahLst/>
                  <a:cxnLst>
                    <a:cxn ang="0">
                      <a:pos x="84" y="0"/>
                    </a:cxn>
                    <a:cxn ang="0">
                      <a:pos x="84" y="0"/>
                    </a:cxn>
                    <a:cxn ang="0">
                      <a:pos x="102" y="2"/>
                    </a:cxn>
                    <a:cxn ang="0">
                      <a:pos x="118" y="8"/>
                    </a:cxn>
                    <a:cxn ang="0">
                      <a:pos x="132" y="16"/>
                    </a:cxn>
                    <a:cxn ang="0">
                      <a:pos x="144" y="26"/>
                    </a:cxn>
                    <a:cxn ang="0">
                      <a:pos x="154" y="38"/>
                    </a:cxn>
                    <a:cxn ang="0">
                      <a:pos x="162" y="52"/>
                    </a:cxn>
                    <a:cxn ang="0">
                      <a:pos x="168" y="68"/>
                    </a:cxn>
                    <a:cxn ang="0">
                      <a:pos x="168" y="84"/>
                    </a:cxn>
                    <a:cxn ang="0">
                      <a:pos x="168" y="84"/>
                    </a:cxn>
                    <a:cxn ang="0">
                      <a:pos x="168" y="102"/>
                    </a:cxn>
                    <a:cxn ang="0">
                      <a:pos x="162" y="118"/>
                    </a:cxn>
                    <a:cxn ang="0">
                      <a:pos x="154" y="132"/>
                    </a:cxn>
                    <a:cxn ang="0">
                      <a:pos x="144" y="144"/>
                    </a:cxn>
                    <a:cxn ang="0">
                      <a:pos x="132" y="154"/>
                    </a:cxn>
                    <a:cxn ang="0">
                      <a:pos x="118" y="162"/>
                    </a:cxn>
                    <a:cxn ang="0">
                      <a:pos x="102" y="166"/>
                    </a:cxn>
                    <a:cxn ang="0">
                      <a:pos x="84" y="168"/>
                    </a:cxn>
                    <a:cxn ang="0">
                      <a:pos x="84" y="168"/>
                    </a:cxn>
                    <a:cxn ang="0">
                      <a:pos x="68" y="166"/>
                    </a:cxn>
                    <a:cxn ang="0">
                      <a:pos x="52" y="162"/>
                    </a:cxn>
                    <a:cxn ang="0">
                      <a:pos x="38" y="154"/>
                    </a:cxn>
                    <a:cxn ang="0">
                      <a:pos x="26" y="144"/>
                    </a:cxn>
                    <a:cxn ang="0">
                      <a:pos x="16" y="132"/>
                    </a:cxn>
                    <a:cxn ang="0">
                      <a:pos x="8" y="118"/>
                    </a:cxn>
                    <a:cxn ang="0">
                      <a:pos x="2" y="102"/>
                    </a:cxn>
                    <a:cxn ang="0">
                      <a:pos x="0" y="84"/>
                    </a:cxn>
                    <a:cxn ang="0">
                      <a:pos x="0" y="84"/>
                    </a:cxn>
                    <a:cxn ang="0">
                      <a:pos x="2" y="68"/>
                    </a:cxn>
                    <a:cxn ang="0">
                      <a:pos x="8" y="52"/>
                    </a:cxn>
                    <a:cxn ang="0">
                      <a:pos x="16" y="38"/>
                    </a:cxn>
                    <a:cxn ang="0">
                      <a:pos x="26" y="26"/>
                    </a:cxn>
                    <a:cxn ang="0">
                      <a:pos x="38" y="16"/>
                    </a:cxn>
                    <a:cxn ang="0">
                      <a:pos x="52" y="8"/>
                    </a:cxn>
                    <a:cxn ang="0">
                      <a:pos x="68" y="2"/>
                    </a:cxn>
                    <a:cxn ang="0">
                      <a:pos x="84" y="0"/>
                    </a:cxn>
                    <a:cxn ang="0">
                      <a:pos x="84" y="0"/>
                    </a:cxn>
                  </a:cxnLst>
                  <a:rect l="0" t="0" r="r" b="b"/>
                  <a:pathLst>
                    <a:path w="168" h="168">
                      <a:moveTo>
                        <a:pt x="84" y="0"/>
                      </a:moveTo>
                      <a:lnTo>
                        <a:pt x="84" y="0"/>
                      </a:lnTo>
                      <a:lnTo>
                        <a:pt x="102" y="2"/>
                      </a:lnTo>
                      <a:lnTo>
                        <a:pt x="118" y="8"/>
                      </a:lnTo>
                      <a:lnTo>
                        <a:pt x="132" y="16"/>
                      </a:lnTo>
                      <a:lnTo>
                        <a:pt x="144" y="26"/>
                      </a:lnTo>
                      <a:lnTo>
                        <a:pt x="154" y="38"/>
                      </a:lnTo>
                      <a:lnTo>
                        <a:pt x="162" y="52"/>
                      </a:lnTo>
                      <a:lnTo>
                        <a:pt x="168" y="68"/>
                      </a:lnTo>
                      <a:lnTo>
                        <a:pt x="168" y="84"/>
                      </a:lnTo>
                      <a:lnTo>
                        <a:pt x="168" y="84"/>
                      </a:lnTo>
                      <a:lnTo>
                        <a:pt x="168" y="102"/>
                      </a:lnTo>
                      <a:lnTo>
                        <a:pt x="162" y="118"/>
                      </a:lnTo>
                      <a:lnTo>
                        <a:pt x="154" y="132"/>
                      </a:lnTo>
                      <a:lnTo>
                        <a:pt x="144" y="144"/>
                      </a:lnTo>
                      <a:lnTo>
                        <a:pt x="132" y="154"/>
                      </a:lnTo>
                      <a:lnTo>
                        <a:pt x="118" y="162"/>
                      </a:lnTo>
                      <a:lnTo>
                        <a:pt x="102" y="166"/>
                      </a:lnTo>
                      <a:lnTo>
                        <a:pt x="84" y="168"/>
                      </a:lnTo>
                      <a:lnTo>
                        <a:pt x="84" y="168"/>
                      </a:lnTo>
                      <a:lnTo>
                        <a:pt x="68" y="166"/>
                      </a:lnTo>
                      <a:lnTo>
                        <a:pt x="52" y="162"/>
                      </a:lnTo>
                      <a:lnTo>
                        <a:pt x="38" y="154"/>
                      </a:lnTo>
                      <a:lnTo>
                        <a:pt x="26" y="144"/>
                      </a:lnTo>
                      <a:lnTo>
                        <a:pt x="16" y="132"/>
                      </a:lnTo>
                      <a:lnTo>
                        <a:pt x="8" y="118"/>
                      </a:lnTo>
                      <a:lnTo>
                        <a:pt x="2" y="102"/>
                      </a:lnTo>
                      <a:lnTo>
                        <a:pt x="0" y="84"/>
                      </a:lnTo>
                      <a:lnTo>
                        <a:pt x="0" y="84"/>
                      </a:lnTo>
                      <a:lnTo>
                        <a:pt x="2" y="68"/>
                      </a:lnTo>
                      <a:lnTo>
                        <a:pt x="8" y="52"/>
                      </a:lnTo>
                      <a:lnTo>
                        <a:pt x="16" y="38"/>
                      </a:lnTo>
                      <a:lnTo>
                        <a:pt x="26" y="26"/>
                      </a:lnTo>
                      <a:lnTo>
                        <a:pt x="38" y="16"/>
                      </a:lnTo>
                      <a:lnTo>
                        <a:pt x="52" y="8"/>
                      </a:lnTo>
                      <a:lnTo>
                        <a:pt x="68" y="2"/>
                      </a:lnTo>
                      <a:lnTo>
                        <a:pt x="84" y="0"/>
                      </a:lnTo>
                      <a:lnTo>
                        <a:pt x="84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200"/>
                </a:p>
              </p:txBody>
            </p:sp>
          </p:grpSp>
        </p:grpSp>
        <p:sp>
          <p:nvSpPr>
            <p:cNvPr id="34" name="文本框 33"/>
            <p:cNvSpPr txBox="1"/>
            <p:nvPr/>
          </p:nvSpPr>
          <p:spPr>
            <a:xfrm>
              <a:off x="1514126" y="1310634"/>
              <a:ext cx="385264" cy="37707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kumimoji="1" lang="en-US" altLang="zh-CN" sz="2667" b="1" dirty="0">
                  <a:solidFill>
                    <a:schemeClr val="bg1"/>
                  </a:solidFill>
                </a:rPr>
                <a:t>1</a:t>
              </a:r>
              <a:endParaRPr kumimoji="1" lang="zh-CN" altLang="en-US" sz="2667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4443325" y="1612655"/>
            <a:ext cx="790413" cy="1286653"/>
            <a:chOff x="3331898" y="1209491"/>
            <a:chExt cx="592810" cy="964990"/>
          </a:xfrm>
        </p:grpSpPr>
        <p:grpSp>
          <p:nvGrpSpPr>
            <p:cNvPr id="14" name="组 13"/>
            <p:cNvGrpSpPr/>
            <p:nvPr/>
          </p:nvGrpSpPr>
          <p:grpSpPr>
            <a:xfrm>
              <a:off x="3331898" y="1209491"/>
              <a:ext cx="592810" cy="964990"/>
              <a:chOff x="1396857" y="1361891"/>
              <a:chExt cx="592810" cy="964990"/>
            </a:xfrm>
          </p:grpSpPr>
          <p:sp>
            <p:nvSpPr>
              <p:cNvPr id="15" name="椭圆 14"/>
              <p:cNvSpPr/>
              <p:nvPr/>
            </p:nvSpPr>
            <p:spPr>
              <a:xfrm flipV="1">
                <a:off x="1622621" y="2185741"/>
                <a:ext cx="141138" cy="141140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3200" dirty="0"/>
              </a:p>
            </p:txBody>
          </p:sp>
          <p:grpSp>
            <p:nvGrpSpPr>
              <p:cNvPr id="16" name="组 15"/>
              <p:cNvGrpSpPr/>
              <p:nvPr/>
            </p:nvGrpSpPr>
            <p:grpSpPr>
              <a:xfrm>
                <a:off x="1396857" y="1361891"/>
                <a:ext cx="592810" cy="763243"/>
                <a:chOff x="2305050" y="1762125"/>
                <a:chExt cx="762000" cy="981075"/>
              </a:xfrm>
              <a:solidFill>
                <a:schemeClr val="accent6"/>
              </a:solidFill>
            </p:grpSpPr>
            <p:sp>
              <p:nvSpPr>
                <p:cNvPr id="17" name="Freeform 114"/>
                <p:cNvSpPr>
                  <a:spLocks noEditPoints="1"/>
                </p:cNvSpPr>
                <p:nvPr/>
              </p:nvSpPr>
              <p:spPr bwMode="auto">
                <a:xfrm>
                  <a:off x="2305050" y="1762125"/>
                  <a:ext cx="762000" cy="981075"/>
                </a:xfrm>
                <a:custGeom>
                  <a:avLst/>
                  <a:gdLst/>
                  <a:ahLst/>
                  <a:cxnLst>
                    <a:cxn ang="0">
                      <a:pos x="480" y="240"/>
                    </a:cxn>
                    <a:cxn ang="0">
                      <a:pos x="476" y="192"/>
                    </a:cxn>
                    <a:cxn ang="0">
                      <a:pos x="462" y="148"/>
                    </a:cxn>
                    <a:cxn ang="0">
                      <a:pos x="440" y="106"/>
                    </a:cxn>
                    <a:cxn ang="0">
                      <a:pos x="410" y="70"/>
                    </a:cxn>
                    <a:cxn ang="0">
                      <a:pos x="374" y="42"/>
                    </a:cxn>
                    <a:cxn ang="0">
                      <a:pos x="334" y="20"/>
                    </a:cxn>
                    <a:cxn ang="0">
                      <a:pos x="290" y="6"/>
                    </a:cxn>
                    <a:cxn ang="0">
                      <a:pos x="240" y="0"/>
                    </a:cxn>
                    <a:cxn ang="0">
                      <a:pos x="216" y="2"/>
                    </a:cxn>
                    <a:cxn ang="0">
                      <a:pos x="170" y="12"/>
                    </a:cxn>
                    <a:cxn ang="0">
                      <a:pos x="126" y="30"/>
                    </a:cxn>
                    <a:cxn ang="0">
                      <a:pos x="88" y="56"/>
                    </a:cxn>
                    <a:cxn ang="0">
                      <a:pos x="56" y="88"/>
                    </a:cxn>
                    <a:cxn ang="0">
                      <a:pos x="30" y="126"/>
                    </a:cxn>
                    <a:cxn ang="0">
                      <a:pos x="12" y="170"/>
                    </a:cxn>
                    <a:cxn ang="0">
                      <a:pos x="2" y="216"/>
                    </a:cxn>
                    <a:cxn ang="0">
                      <a:pos x="0" y="240"/>
                    </a:cxn>
                    <a:cxn ang="0">
                      <a:pos x="4" y="282"/>
                    </a:cxn>
                    <a:cxn ang="0">
                      <a:pos x="14" y="322"/>
                    </a:cxn>
                    <a:cxn ang="0">
                      <a:pos x="32" y="358"/>
                    </a:cxn>
                    <a:cxn ang="0">
                      <a:pos x="54" y="390"/>
                    </a:cxn>
                    <a:cxn ang="0">
                      <a:pos x="54" y="390"/>
                    </a:cxn>
                    <a:cxn ang="0">
                      <a:pos x="232" y="612"/>
                    </a:cxn>
                    <a:cxn ang="0">
                      <a:pos x="236" y="616"/>
                    </a:cxn>
                    <a:cxn ang="0">
                      <a:pos x="240" y="618"/>
                    </a:cxn>
                    <a:cxn ang="0">
                      <a:pos x="250" y="612"/>
                    </a:cxn>
                    <a:cxn ang="0">
                      <a:pos x="428" y="390"/>
                    </a:cxn>
                    <a:cxn ang="0">
                      <a:pos x="428" y="390"/>
                    </a:cxn>
                    <a:cxn ang="0">
                      <a:pos x="440" y="374"/>
                    </a:cxn>
                    <a:cxn ang="0">
                      <a:pos x="460" y="340"/>
                    </a:cxn>
                    <a:cxn ang="0">
                      <a:pos x="472" y="302"/>
                    </a:cxn>
                    <a:cxn ang="0">
                      <a:pos x="480" y="262"/>
                    </a:cxn>
                    <a:cxn ang="0">
                      <a:pos x="480" y="240"/>
                    </a:cxn>
                    <a:cxn ang="0">
                      <a:pos x="240" y="548"/>
                    </a:cxn>
                    <a:cxn ang="0">
                      <a:pos x="92" y="362"/>
                    </a:cxn>
                    <a:cxn ang="0">
                      <a:pos x="90" y="360"/>
                    </a:cxn>
                    <a:cxn ang="0">
                      <a:pos x="72" y="334"/>
                    </a:cxn>
                    <a:cxn ang="0">
                      <a:pos x="60" y="304"/>
                    </a:cxn>
                    <a:cxn ang="0">
                      <a:pos x="52" y="274"/>
                    </a:cxn>
                    <a:cxn ang="0">
                      <a:pos x="48" y="240"/>
                    </a:cxn>
                    <a:cxn ang="0">
                      <a:pos x="50" y="222"/>
                    </a:cxn>
                    <a:cxn ang="0">
                      <a:pos x="58" y="184"/>
                    </a:cxn>
                    <a:cxn ang="0">
                      <a:pos x="72" y="150"/>
                    </a:cxn>
                    <a:cxn ang="0">
                      <a:pos x="92" y="118"/>
                    </a:cxn>
                    <a:cxn ang="0">
                      <a:pos x="118" y="92"/>
                    </a:cxn>
                    <a:cxn ang="0">
                      <a:pos x="150" y="72"/>
                    </a:cxn>
                    <a:cxn ang="0">
                      <a:pos x="184" y="58"/>
                    </a:cxn>
                    <a:cxn ang="0">
                      <a:pos x="222" y="50"/>
                    </a:cxn>
                    <a:cxn ang="0">
                      <a:pos x="240" y="48"/>
                    </a:cxn>
                    <a:cxn ang="0">
                      <a:pos x="280" y="52"/>
                    </a:cxn>
                    <a:cxn ang="0">
                      <a:pos x="316" y="64"/>
                    </a:cxn>
                    <a:cxn ang="0">
                      <a:pos x="348" y="82"/>
                    </a:cxn>
                    <a:cxn ang="0">
                      <a:pos x="376" y="106"/>
                    </a:cxn>
                    <a:cxn ang="0">
                      <a:pos x="400" y="134"/>
                    </a:cxn>
                    <a:cxn ang="0">
                      <a:pos x="418" y="166"/>
                    </a:cxn>
                    <a:cxn ang="0">
                      <a:pos x="428" y="202"/>
                    </a:cxn>
                    <a:cxn ang="0">
                      <a:pos x="432" y="240"/>
                    </a:cxn>
                    <a:cxn ang="0">
                      <a:pos x="432" y="258"/>
                    </a:cxn>
                    <a:cxn ang="0">
                      <a:pos x="426" y="288"/>
                    </a:cxn>
                    <a:cxn ang="0">
                      <a:pos x="416" y="320"/>
                    </a:cxn>
                    <a:cxn ang="0">
                      <a:pos x="400" y="348"/>
                    </a:cxn>
                    <a:cxn ang="0">
                      <a:pos x="390" y="362"/>
                    </a:cxn>
                  </a:cxnLst>
                  <a:rect l="0" t="0" r="r" b="b"/>
                  <a:pathLst>
                    <a:path w="480" h="618">
                      <a:moveTo>
                        <a:pt x="480" y="240"/>
                      </a:moveTo>
                      <a:lnTo>
                        <a:pt x="480" y="240"/>
                      </a:lnTo>
                      <a:lnTo>
                        <a:pt x="480" y="216"/>
                      </a:lnTo>
                      <a:lnTo>
                        <a:pt x="476" y="192"/>
                      </a:lnTo>
                      <a:lnTo>
                        <a:pt x="470" y="170"/>
                      </a:lnTo>
                      <a:lnTo>
                        <a:pt x="462" y="148"/>
                      </a:lnTo>
                      <a:lnTo>
                        <a:pt x="452" y="126"/>
                      </a:lnTo>
                      <a:lnTo>
                        <a:pt x="440" y="106"/>
                      </a:lnTo>
                      <a:lnTo>
                        <a:pt x="426" y="88"/>
                      </a:lnTo>
                      <a:lnTo>
                        <a:pt x="410" y="70"/>
                      </a:lnTo>
                      <a:lnTo>
                        <a:pt x="394" y="56"/>
                      </a:lnTo>
                      <a:lnTo>
                        <a:pt x="374" y="42"/>
                      </a:lnTo>
                      <a:lnTo>
                        <a:pt x="356" y="30"/>
                      </a:lnTo>
                      <a:lnTo>
                        <a:pt x="334" y="20"/>
                      </a:lnTo>
                      <a:lnTo>
                        <a:pt x="312" y="12"/>
                      </a:lnTo>
                      <a:lnTo>
                        <a:pt x="290" y="6"/>
                      </a:lnTo>
                      <a:lnTo>
                        <a:pt x="266" y="2"/>
                      </a:lnTo>
                      <a:lnTo>
                        <a:pt x="240" y="0"/>
                      </a:lnTo>
                      <a:lnTo>
                        <a:pt x="240" y="0"/>
                      </a:lnTo>
                      <a:lnTo>
                        <a:pt x="216" y="2"/>
                      </a:lnTo>
                      <a:lnTo>
                        <a:pt x="192" y="6"/>
                      </a:lnTo>
                      <a:lnTo>
                        <a:pt x="170" y="12"/>
                      </a:lnTo>
                      <a:lnTo>
                        <a:pt x="148" y="20"/>
                      </a:lnTo>
                      <a:lnTo>
                        <a:pt x="126" y="30"/>
                      </a:lnTo>
                      <a:lnTo>
                        <a:pt x="106" y="42"/>
                      </a:lnTo>
                      <a:lnTo>
                        <a:pt x="88" y="56"/>
                      </a:lnTo>
                      <a:lnTo>
                        <a:pt x="72" y="70"/>
                      </a:lnTo>
                      <a:lnTo>
                        <a:pt x="56" y="88"/>
                      </a:lnTo>
                      <a:lnTo>
                        <a:pt x="42" y="106"/>
                      </a:lnTo>
                      <a:lnTo>
                        <a:pt x="30" y="126"/>
                      </a:lnTo>
                      <a:lnTo>
                        <a:pt x="20" y="148"/>
                      </a:lnTo>
                      <a:lnTo>
                        <a:pt x="12" y="170"/>
                      </a:lnTo>
                      <a:lnTo>
                        <a:pt x="6" y="192"/>
                      </a:lnTo>
                      <a:lnTo>
                        <a:pt x="2" y="216"/>
                      </a:lnTo>
                      <a:lnTo>
                        <a:pt x="0" y="240"/>
                      </a:lnTo>
                      <a:lnTo>
                        <a:pt x="0" y="240"/>
                      </a:lnTo>
                      <a:lnTo>
                        <a:pt x="2" y="262"/>
                      </a:lnTo>
                      <a:lnTo>
                        <a:pt x="4" y="282"/>
                      </a:lnTo>
                      <a:lnTo>
                        <a:pt x="8" y="302"/>
                      </a:lnTo>
                      <a:lnTo>
                        <a:pt x="14" y="322"/>
                      </a:lnTo>
                      <a:lnTo>
                        <a:pt x="22" y="340"/>
                      </a:lnTo>
                      <a:lnTo>
                        <a:pt x="32" y="358"/>
                      </a:lnTo>
                      <a:lnTo>
                        <a:pt x="42" y="374"/>
                      </a:lnTo>
                      <a:lnTo>
                        <a:pt x="54" y="390"/>
                      </a:lnTo>
                      <a:lnTo>
                        <a:pt x="54" y="390"/>
                      </a:lnTo>
                      <a:lnTo>
                        <a:pt x="54" y="390"/>
                      </a:lnTo>
                      <a:lnTo>
                        <a:pt x="54" y="390"/>
                      </a:lnTo>
                      <a:lnTo>
                        <a:pt x="232" y="612"/>
                      </a:lnTo>
                      <a:lnTo>
                        <a:pt x="232" y="612"/>
                      </a:lnTo>
                      <a:lnTo>
                        <a:pt x="236" y="616"/>
                      </a:lnTo>
                      <a:lnTo>
                        <a:pt x="240" y="618"/>
                      </a:lnTo>
                      <a:lnTo>
                        <a:pt x="240" y="618"/>
                      </a:lnTo>
                      <a:lnTo>
                        <a:pt x="246" y="616"/>
                      </a:lnTo>
                      <a:lnTo>
                        <a:pt x="250" y="612"/>
                      </a:lnTo>
                      <a:lnTo>
                        <a:pt x="250" y="612"/>
                      </a:lnTo>
                      <a:lnTo>
                        <a:pt x="428" y="390"/>
                      </a:lnTo>
                      <a:lnTo>
                        <a:pt x="428" y="390"/>
                      </a:lnTo>
                      <a:lnTo>
                        <a:pt x="428" y="390"/>
                      </a:lnTo>
                      <a:lnTo>
                        <a:pt x="428" y="390"/>
                      </a:lnTo>
                      <a:lnTo>
                        <a:pt x="440" y="374"/>
                      </a:lnTo>
                      <a:lnTo>
                        <a:pt x="450" y="358"/>
                      </a:lnTo>
                      <a:lnTo>
                        <a:pt x="460" y="340"/>
                      </a:lnTo>
                      <a:lnTo>
                        <a:pt x="466" y="322"/>
                      </a:lnTo>
                      <a:lnTo>
                        <a:pt x="472" y="302"/>
                      </a:lnTo>
                      <a:lnTo>
                        <a:pt x="478" y="282"/>
                      </a:lnTo>
                      <a:lnTo>
                        <a:pt x="480" y="262"/>
                      </a:lnTo>
                      <a:lnTo>
                        <a:pt x="480" y="240"/>
                      </a:lnTo>
                      <a:lnTo>
                        <a:pt x="480" y="240"/>
                      </a:lnTo>
                      <a:close/>
                      <a:moveTo>
                        <a:pt x="390" y="362"/>
                      </a:moveTo>
                      <a:lnTo>
                        <a:pt x="240" y="548"/>
                      </a:lnTo>
                      <a:lnTo>
                        <a:pt x="94" y="364"/>
                      </a:lnTo>
                      <a:lnTo>
                        <a:pt x="92" y="362"/>
                      </a:lnTo>
                      <a:lnTo>
                        <a:pt x="90" y="360"/>
                      </a:lnTo>
                      <a:lnTo>
                        <a:pt x="90" y="360"/>
                      </a:lnTo>
                      <a:lnTo>
                        <a:pt x="82" y="348"/>
                      </a:lnTo>
                      <a:lnTo>
                        <a:pt x="72" y="334"/>
                      </a:lnTo>
                      <a:lnTo>
                        <a:pt x="66" y="320"/>
                      </a:lnTo>
                      <a:lnTo>
                        <a:pt x="60" y="304"/>
                      </a:lnTo>
                      <a:lnTo>
                        <a:pt x="54" y="288"/>
                      </a:lnTo>
                      <a:lnTo>
                        <a:pt x="52" y="274"/>
                      </a:lnTo>
                      <a:lnTo>
                        <a:pt x="50" y="258"/>
                      </a:lnTo>
                      <a:lnTo>
                        <a:pt x="48" y="240"/>
                      </a:lnTo>
                      <a:lnTo>
                        <a:pt x="48" y="240"/>
                      </a:lnTo>
                      <a:lnTo>
                        <a:pt x="50" y="222"/>
                      </a:lnTo>
                      <a:lnTo>
                        <a:pt x="52" y="202"/>
                      </a:lnTo>
                      <a:lnTo>
                        <a:pt x="58" y="184"/>
                      </a:lnTo>
                      <a:lnTo>
                        <a:pt x="64" y="166"/>
                      </a:lnTo>
                      <a:lnTo>
                        <a:pt x="72" y="150"/>
                      </a:lnTo>
                      <a:lnTo>
                        <a:pt x="82" y="134"/>
                      </a:lnTo>
                      <a:lnTo>
                        <a:pt x="92" y="118"/>
                      </a:lnTo>
                      <a:lnTo>
                        <a:pt x="106" y="106"/>
                      </a:lnTo>
                      <a:lnTo>
                        <a:pt x="118" y="92"/>
                      </a:lnTo>
                      <a:lnTo>
                        <a:pt x="134" y="82"/>
                      </a:lnTo>
                      <a:lnTo>
                        <a:pt x="150" y="72"/>
                      </a:lnTo>
                      <a:lnTo>
                        <a:pt x="166" y="64"/>
                      </a:lnTo>
                      <a:lnTo>
                        <a:pt x="184" y="58"/>
                      </a:lnTo>
                      <a:lnTo>
                        <a:pt x="202" y="52"/>
                      </a:lnTo>
                      <a:lnTo>
                        <a:pt x="222" y="50"/>
                      </a:lnTo>
                      <a:lnTo>
                        <a:pt x="240" y="48"/>
                      </a:lnTo>
                      <a:lnTo>
                        <a:pt x="240" y="48"/>
                      </a:lnTo>
                      <a:lnTo>
                        <a:pt x="260" y="50"/>
                      </a:lnTo>
                      <a:lnTo>
                        <a:pt x="280" y="52"/>
                      </a:lnTo>
                      <a:lnTo>
                        <a:pt x="298" y="58"/>
                      </a:lnTo>
                      <a:lnTo>
                        <a:pt x="316" y="64"/>
                      </a:lnTo>
                      <a:lnTo>
                        <a:pt x="332" y="72"/>
                      </a:lnTo>
                      <a:lnTo>
                        <a:pt x="348" y="82"/>
                      </a:lnTo>
                      <a:lnTo>
                        <a:pt x="362" y="92"/>
                      </a:lnTo>
                      <a:lnTo>
                        <a:pt x="376" y="106"/>
                      </a:lnTo>
                      <a:lnTo>
                        <a:pt x="388" y="118"/>
                      </a:lnTo>
                      <a:lnTo>
                        <a:pt x="400" y="134"/>
                      </a:lnTo>
                      <a:lnTo>
                        <a:pt x="410" y="150"/>
                      </a:lnTo>
                      <a:lnTo>
                        <a:pt x="418" y="166"/>
                      </a:lnTo>
                      <a:lnTo>
                        <a:pt x="424" y="184"/>
                      </a:lnTo>
                      <a:lnTo>
                        <a:pt x="428" y="202"/>
                      </a:lnTo>
                      <a:lnTo>
                        <a:pt x="432" y="222"/>
                      </a:lnTo>
                      <a:lnTo>
                        <a:pt x="432" y="240"/>
                      </a:lnTo>
                      <a:lnTo>
                        <a:pt x="432" y="240"/>
                      </a:lnTo>
                      <a:lnTo>
                        <a:pt x="432" y="258"/>
                      </a:lnTo>
                      <a:lnTo>
                        <a:pt x="430" y="274"/>
                      </a:lnTo>
                      <a:lnTo>
                        <a:pt x="426" y="288"/>
                      </a:lnTo>
                      <a:lnTo>
                        <a:pt x="422" y="304"/>
                      </a:lnTo>
                      <a:lnTo>
                        <a:pt x="416" y="320"/>
                      </a:lnTo>
                      <a:lnTo>
                        <a:pt x="408" y="334"/>
                      </a:lnTo>
                      <a:lnTo>
                        <a:pt x="400" y="348"/>
                      </a:lnTo>
                      <a:lnTo>
                        <a:pt x="390" y="360"/>
                      </a:lnTo>
                      <a:lnTo>
                        <a:pt x="390" y="362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200" dirty="0"/>
                </a:p>
              </p:txBody>
            </p:sp>
            <p:sp>
              <p:nvSpPr>
                <p:cNvPr id="18" name="Freeform 115"/>
                <p:cNvSpPr>
                  <a:spLocks/>
                </p:cNvSpPr>
                <p:nvPr/>
              </p:nvSpPr>
              <p:spPr bwMode="auto">
                <a:xfrm>
                  <a:off x="2421092" y="1878167"/>
                  <a:ext cx="529915" cy="529915"/>
                </a:xfrm>
                <a:custGeom>
                  <a:avLst/>
                  <a:gdLst/>
                  <a:ahLst/>
                  <a:cxnLst>
                    <a:cxn ang="0">
                      <a:pos x="84" y="0"/>
                    </a:cxn>
                    <a:cxn ang="0">
                      <a:pos x="84" y="0"/>
                    </a:cxn>
                    <a:cxn ang="0">
                      <a:pos x="102" y="2"/>
                    </a:cxn>
                    <a:cxn ang="0">
                      <a:pos x="118" y="8"/>
                    </a:cxn>
                    <a:cxn ang="0">
                      <a:pos x="132" y="16"/>
                    </a:cxn>
                    <a:cxn ang="0">
                      <a:pos x="144" y="26"/>
                    </a:cxn>
                    <a:cxn ang="0">
                      <a:pos x="154" y="38"/>
                    </a:cxn>
                    <a:cxn ang="0">
                      <a:pos x="162" y="52"/>
                    </a:cxn>
                    <a:cxn ang="0">
                      <a:pos x="168" y="68"/>
                    </a:cxn>
                    <a:cxn ang="0">
                      <a:pos x="168" y="84"/>
                    </a:cxn>
                    <a:cxn ang="0">
                      <a:pos x="168" y="84"/>
                    </a:cxn>
                    <a:cxn ang="0">
                      <a:pos x="168" y="102"/>
                    </a:cxn>
                    <a:cxn ang="0">
                      <a:pos x="162" y="118"/>
                    </a:cxn>
                    <a:cxn ang="0">
                      <a:pos x="154" y="132"/>
                    </a:cxn>
                    <a:cxn ang="0">
                      <a:pos x="144" y="144"/>
                    </a:cxn>
                    <a:cxn ang="0">
                      <a:pos x="132" y="154"/>
                    </a:cxn>
                    <a:cxn ang="0">
                      <a:pos x="118" y="162"/>
                    </a:cxn>
                    <a:cxn ang="0">
                      <a:pos x="102" y="166"/>
                    </a:cxn>
                    <a:cxn ang="0">
                      <a:pos x="84" y="168"/>
                    </a:cxn>
                    <a:cxn ang="0">
                      <a:pos x="84" y="168"/>
                    </a:cxn>
                    <a:cxn ang="0">
                      <a:pos x="68" y="166"/>
                    </a:cxn>
                    <a:cxn ang="0">
                      <a:pos x="52" y="162"/>
                    </a:cxn>
                    <a:cxn ang="0">
                      <a:pos x="38" y="154"/>
                    </a:cxn>
                    <a:cxn ang="0">
                      <a:pos x="26" y="144"/>
                    </a:cxn>
                    <a:cxn ang="0">
                      <a:pos x="16" y="132"/>
                    </a:cxn>
                    <a:cxn ang="0">
                      <a:pos x="8" y="118"/>
                    </a:cxn>
                    <a:cxn ang="0">
                      <a:pos x="2" y="102"/>
                    </a:cxn>
                    <a:cxn ang="0">
                      <a:pos x="0" y="84"/>
                    </a:cxn>
                    <a:cxn ang="0">
                      <a:pos x="0" y="84"/>
                    </a:cxn>
                    <a:cxn ang="0">
                      <a:pos x="2" y="68"/>
                    </a:cxn>
                    <a:cxn ang="0">
                      <a:pos x="8" y="52"/>
                    </a:cxn>
                    <a:cxn ang="0">
                      <a:pos x="16" y="38"/>
                    </a:cxn>
                    <a:cxn ang="0">
                      <a:pos x="26" y="26"/>
                    </a:cxn>
                    <a:cxn ang="0">
                      <a:pos x="38" y="16"/>
                    </a:cxn>
                    <a:cxn ang="0">
                      <a:pos x="52" y="8"/>
                    </a:cxn>
                    <a:cxn ang="0">
                      <a:pos x="68" y="2"/>
                    </a:cxn>
                    <a:cxn ang="0">
                      <a:pos x="84" y="0"/>
                    </a:cxn>
                    <a:cxn ang="0">
                      <a:pos x="84" y="0"/>
                    </a:cxn>
                  </a:cxnLst>
                  <a:rect l="0" t="0" r="r" b="b"/>
                  <a:pathLst>
                    <a:path w="168" h="168">
                      <a:moveTo>
                        <a:pt x="84" y="0"/>
                      </a:moveTo>
                      <a:lnTo>
                        <a:pt x="84" y="0"/>
                      </a:lnTo>
                      <a:lnTo>
                        <a:pt x="102" y="2"/>
                      </a:lnTo>
                      <a:lnTo>
                        <a:pt x="118" y="8"/>
                      </a:lnTo>
                      <a:lnTo>
                        <a:pt x="132" y="16"/>
                      </a:lnTo>
                      <a:lnTo>
                        <a:pt x="144" y="26"/>
                      </a:lnTo>
                      <a:lnTo>
                        <a:pt x="154" y="38"/>
                      </a:lnTo>
                      <a:lnTo>
                        <a:pt x="162" y="52"/>
                      </a:lnTo>
                      <a:lnTo>
                        <a:pt x="168" y="68"/>
                      </a:lnTo>
                      <a:lnTo>
                        <a:pt x="168" y="84"/>
                      </a:lnTo>
                      <a:lnTo>
                        <a:pt x="168" y="84"/>
                      </a:lnTo>
                      <a:lnTo>
                        <a:pt x="168" y="102"/>
                      </a:lnTo>
                      <a:lnTo>
                        <a:pt x="162" y="118"/>
                      </a:lnTo>
                      <a:lnTo>
                        <a:pt x="154" y="132"/>
                      </a:lnTo>
                      <a:lnTo>
                        <a:pt x="144" y="144"/>
                      </a:lnTo>
                      <a:lnTo>
                        <a:pt x="132" y="154"/>
                      </a:lnTo>
                      <a:lnTo>
                        <a:pt x="118" y="162"/>
                      </a:lnTo>
                      <a:lnTo>
                        <a:pt x="102" y="166"/>
                      </a:lnTo>
                      <a:lnTo>
                        <a:pt x="84" y="168"/>
                      </a:lnTo>
                      <a:lnTo>
                        <a:pt x="84" y="168"/>
                      </a:lnTo>
                      <a:lnTo>
                        <a:pt x="68" y="166"/>
                      </a:lnTo>
                      <a:lnTo>
                        <a:pt x="52" y="162"/>
                      </a:lnTo>
                      <a:lnTo>
                        <a:pt x="38" y="154"/>
                      </a:lnTo>
                      <a:lnTo>
                        <a:pt x="26" y="144"/>
                      </a:lnTo>
                      <a:lnTo>
                        <a:pt x="16" y="132"/>
                      </a:lnTo>
                      <a:lnTo>
                        <a:pt x="8" y="118"/>
                      </a:lnTo>
                      <a:lnTo>
                        <a:pt x="2" y="102"/>
                      </a:lnTo>
                      <a:lnTo>
                        <a:pt x="0" y="84"/>
                      </a:lnTo>
                      <a:lnTo>
                        <a:pt x="0" y="84"/>
                      </a:lnTo>
                      <a:lnTo>
                        <a:pt x="2" y="68"/>
                      </a:lnTo>
                      <a:lnTo>
                        <a:pt x="8" y="52"/>
                      </a:lnTo>
                      <a:lnTo>
                        <a:pt x="16" y="38"/>
                      </a:lnTo>
                      <a:lnTo>
                        <a:pt x="26" y="26"/>
                      </a:lnTo>
                      <a:lnTo>
                        <a:pt x="38" y="16"/>
                      </a:lnTo>
                      <a:lnTo>
                        <a:pt x="52" y="8"/>
                      </a:lnTo>
                      <a:lnTo>
                        <a:pt x="68" y="2"/>
                      </a:lnTo>
                      <a:lnTo>
                        <a:pt x="84" y="0"/>
                      </a:lnTo>
                      <a:lnTo>
                        <a:pt x="84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200"/>
                </a:p>
              </p:txBody>
            </p:sp>
          </p:grpSp>
        </p:grpSp>
        <p:sp>
          <p:nvSpPr>
            <p:cNvPr id="35" name="文本框 34"/>
            <p:cNvSpPr txBox="1"/>
            <p:nvPr/>
          </p:nvSpPr>
          <p:spPr>
            <a:xfrm>
              <a:off x="3435599" y="1310634"/>
              <a:ext cx="385264" cy="37707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kumimoji="1" lang="en-US" altLang="zh-CN" sz="2667" b="1" dirty="0">
                  <a:solidFill>
                    <a:schemeClr val="bg1"/>
                  </a:solidFill>
                </a:rPr>
                <a:t>2</a:t>
              </a:r>
              <a:endParaRPr kumimoji="1" lang="zh-CN" altLang="en-US" sz="2667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7023380" y="1612655"/>
            <a:ext cx="790413" cy="1286653"/>
            <a:chOff x="5266939" y="1209491"/>
            <a:chExt cx="592810" cy="964990"/>
          </a:xfrm>
        </p:grpSpPr>
        <p:grpSp>
          <p:nvGrpSpPr>
            <p:cNvPr id="24" name="组 23"/>
            <p:cNvGrpSpPr/>
            <p:nvPr/>
          </p:nvGrpSpPr>
          <p:grpSpPr>
            <a:xfrm>
              <a:off x="5266939" y="1209491"/>
              <a:ext cx="592810" cy="964990"/>
              <a:chOff x="1396857" y="1361891"/>
              <a:chExt cx="592810" cy="964990"/>
            </a:xfrm>
          </p:grpSpPr>
          <p:sp>
            <p:nvSpPr>
              <p:cNvPr id="25" name="椭圆 24"/>
              <p:cNvSpPr/>
              <p:nvPr/>
            </p:nvSpPr>
            <p:spPr>
              <a:xfrm flipV="1">
                <a:off x="1622621" y="2185741"/>
                <a:ext cx="141138" cy="14114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3200" dirty="0"/>
              </a:p>
            </p:txBody>
          </p:sp>
          <p:grpSp>
            <p:nvGrpSpPr>
              <p:cNvPr id="26" name="组 25"/>
              <p:cNvGrpSpPr/>
              <p:nvPr/>
            </p:nvGrpSpPr>
            <p:grpSpPr>
              <a:xfrm>
                <a:off x="1396857" y="1361891"/>
                <a:ext cx="592810" cy="763243"/>
                <a:chOff x="2305050" y="1762125"/>
                <a:chExt cx="762000" cy="981075"/>
              </a:xfrm>
              <a:solidFill>
                <a:schemeClr val="accent6"/>
              </a:solidFill>
            </p:grpSpPr>
            <p:sp>
              <p:nvSpPr>
                <p:cNvPr id="27" name="Freeform 114"/>
                <p:cNvSpPr>
                  <a:spLocks noEditPoints="1"/>
                </p:cNvSpPr>
                <p:nvPr/>
              </p:nvSpPr>
              <p:spPr bwMode="auto">
                <a:xfrm>
                  <a:off x="2305050" y="1762125"/>
                  <a:ext cx="762000" cy="981075"/>
                </a:xfrm>
                <a:custGeom>
                  <a:avLst/>
                  <a:gdLst/>
                  <a:ahLst/>
                  <a:cxnLst>
                    <a:cxn ang="0">
                      <a:pos x="480" y="240"/>
                    </a:cxn>
                    <a:cxn ang="0">
                      <a:pos x="476" y="192"/>
                    </a:cxn>
                    <a:cxn ang="0">
                      <a:pos x="462" y="148"/>
                    </a:cxn>
                    <a:cxn ang="0">
                      <a:pos x="440" y="106"/>
                    </a:cxn>
                    <a:cxn ang="0">
                      <a:pos x="410" y="70"/>
                    </a:cxn>
                    <a:cxn ang="0">
                      <a:pos x="374" y="42"/>
                    </a:cxn>
                    <a:cxn ang="0">
                      <a:pos x="334" y="20"/>
                    </a:cxn>
                    <a:cxn ang="0">
                      <a:pos x="290" y="6"/>
                    </a:cxn>
                    <a:cxn ang="0">
                      <a:pos x="240" y="0"/>
                    </a:cxn>
                    <a:cxn ang="0">
                      <a:pos x="216" y="2"/>
                    </a:cxn>
                    <a:cxn ang="0">
                      <a:pos x="170" y="12"/>
                    </a:cxn>
                    <a:cxn ang="0">
                      <a:pos x="126" y="30"/>
                    </a:cxn>
                    <a:cxn ang="0">
                      <a:pos x="88" y="56"/>
                    </a:cxn>
                    <a:cxn ang="0">
                      <a:pos x="56" y="88"/>
                    </a:cxn>
                    <a:cxn ang="0">
                      <a:pos x="30" y="126"/>
                    </a:cxn>
                    <a:cxn ang="0">
                      <a:pos x="12" y="170"/>
                    </a:cxn>
                    <a:cxn ang="0">
                      <a:pos x="2" y="216"/>
                    </a:cxn>
                    <a:cxn ang="0">
                      <a:pos x="0" y="240"/>
                    </a:cxn>
                    <a:cxn ang="0">
                      <a:pos x="4" y="282"/>
                    </a:cxn>
                    <a:cxn ang="0">
                      <a:pos x="14" y="322"/>
                    </a:cxn>
                    <a:cxn ang="0">
                      <a:pos x="32" y="358"/>
                    </a:cxn>
                    <a:cxn ang="0">
                      <a:pos x="54" y="390"/>
                    </a:cxn>
                    <a:cxn ang="0">
                      <a:pos x="54" y="390"/>
                    </a:cxn>
                    <a:cxn ang="0">
                      <a:pos x="232" y="612"/>
                    </a:cxn>
                    <a:cxn ang="0">
                      <a:pos x="236" y="616"/>
                    </a:cxn>
                    <a:cxn ang="0">
                      <a:pos x="240" y="618"/>
                    </a:cxn>
                    <a:cxn ang="0">
                      <a:pos x="250" y="612"/>
                    </a:cxn>
                    <a:cxn ang="0">
                      <a:pos x="428" y="390"/>
                    </a:cxn>
                    <a:cxn ang="0">
                      <a:pos x="428" y="390"/>
                    </a:cxn>
                    <a:cxn ang="0">
                      <a:pos x="440" y="374"/>
                    </a:cxn>
                    <a:cxn ang="0">
                      <a:pos x="460" y="340"/>
                    </a:cxn>
                    <a:cxn ang="0">
                      <a:pos x="472" y="302"/>
                    </a:cxn>
                    <a:cxn ang="0">
                      <a:pos x="480" y="262"/>
                    </a:cxn>
                    <a:cxn ang="0">
                      <a:pos x="480" y="240"/>
                    </a:cxn>
                    <a:cxn ang="0">
                      <a:pos x="240" y="548"/>
                    </a:cxn>
                    <a:cxn ang="0">
                      <a:pos x="92" y="362"/>
                    </a:cxn>
                    <a:cxn ang="0">
                      <a:pos x="90" y="360"/>
                    </a:cxn>
                    <a:cxn ang="0">
                      <a:pos x="72" y="334"/>
                    </a:cxn>
                    <a:cxn ang="0">
                      <a:pos x="60" y="304"/>
                    </a:cxn>
                    <a:cxn ang="0">
                      <a:pos x="52" y="274"/>
                    </a:cxn>
                    <a:cxn ang="0">
                      <a:pos x="48" y="240"/>
                    </a:cxn>
                    <a:cxn ang="0">
                      <a:pos x="50" y="222"/>
                    </a:cxn>
                    <a:cxn ang="0">
                      <a:pos x="58" y="184"/>
                    </a:cxn>
                    <a:cxn ang="0">
                      <a:pos x="72" y="150"/>
                    </a:cxn>
                    <a:cxn ang="0">
                      <a:pos x="92" y="118"/>
                    </a:cxn>
                    <a:cxn ang="0">
                      <a:pos x="118" y="92"/>
                    </a:cxn>
                    <a:cxn ang="0">
                      <a:pos x="150" y="72"/>
                    </a:cxn>
                    <a:cxn ang="0">
                      <a:pos x="184" y="58"/>
                    </a:cxn>
                    <a:cxn ang="0">
                      <a:pos x="222" y="50"/>
                    </a:cxn>
                    <a:cxn ang="0">
                      <a:pos x="240" y="48"/>
                    </a:cxn>
                    <a:cxn ang="0">
                      <a:pos x="280" y="52"/>
                    </a:cxn>
                    <a:cxn ang="0">
                      <a:pos x="316" y="64"/>
                    </a:cxn>
                    <a:cxn ang="0">
                      <a:pos x="348" y="82"/>
                    </a:cxn>
                    <a:cxn ang="0">
                      <a:pos x="376" y="106"/>
                    </a:cxn>
                    <a:cxn ang="0">
                      <a:pos x="400" y="134"/>
                    </a:cxn>
                    <a:cxn ang="0">
                      <a:pos x="418" y="166"/>
                    </a:cxn>
                    <a:cxn ang="0">
                      <a:pos x="428" y="202"/>
                    </a:cxn>
                    <a:cxn ang="0">
                      <a:pos x="432" y="240"/>
                    </a:cxn>
                    <a:cxn ang="0">
                      <a:pos x="432" y="258"/>
                    </a:cxn>
                    <a:cxn ang="0">
                      <a:pos x="426" y="288"/>
                    </a:cxn>
                    <a:cxn ang="0">
                      <a:pos x="416" y="320"/>
                    </a:cxn>
                    <a:cxn ang="0">
                      <a:pos x="400" y="348"/>
                    </a:cxn>
                    <a:cxn ang="0">
                      <a:pos x="390" y="362"/>
                    </a:cxn>
                  </a:cxnLst>
                  <a:rect l="0" t="0" r="r" b="b"/>
                  <a:pathLst>
                    <a:path w="480" h="618">
                      <a:moveTo>
                        <a:pt x="480" y="240"/>
                      </a:moveTo>
                      <a:lnTo>
                        <a:pt x="480" y="240"/>
                      </a:lnTo>
                      <a:lnTo>
                        <a:pt x="480" y="216"/>
                      </a:lnTo>
                      <a:lnTo>
                        <a:pt x="476" y="192"/>
                      </a:lnTo>
                      <a:lnTo>
                        <a:pt x="470" y="170"/>
                      </a:lnTo>
                      <a:lnTo>
                        <a:pt x="462" y="148"/>
                      </a:lnTo>
                      <a:lnTo>
                        <a:pt x="452" y="126"/>
                      </a:lnTo>
                      <a:lnTo>
                        <a:pt x="440" y="106"/>
                      </a:lnTo>
                      <a:lnTo>
                        <a:pt x="426" y="88"/>
                      </a:lnTo>
                      <a:lnTo>
                        <a:pt x="410" y="70"/>
                      </a:lnTo>
                      <a:lnTo>
                        <a:pt x="394" y="56"/>
                      </a:lnTo>
                      <a:lnTo>
                        <a:pt x="374" y="42"/>
                      </a:lnTo>
                      <a:lnTo>
                        <a:pt x="356" y="30"/>
                      </a:lnTo>
                      <a:lnTo>
                        <a:pt x="334" y="20"/>
                      </a:lnTo>
                      <a:lnTo>
                        <a:pt x="312" y="12"/>
                      </a:lnTo>
                      <a:lnTo>
                        <a:pt x="290" y="6"/>
                      </a:lnTo>
                      <a:lnTo>
                        <a:pt x="266" y="2"/>
                      </a:lnTo>
                      <a:lnTo>
                        <a:pt x="240" y="0"/>
                      </a:lnTo>
                      <a:lnTo>
                        <a:pt x="240" y="0"/>
                      </a:lnTo>
                      <a:lnTo>
                        <a:pt x="216" y="2"/>
                      </a:lnTo>
                      <a:lnTo>
                        <a:pt x="192" y="6"/>
                      </a:lnTo>
                      <a:lnTo>
                        <a:pt x="170" y="12"/>
                      </a:lnTo>
                      <a:lnTo>
                        <a:pt x="148" y="20"/>
                      </a:lnTo>
                      <a:lnTo>
                        <a:pt x="126" y="30"/>
                      </a:lnTo>
                      <a:lnTo>
                        <a:pt x="106" y="42"/>
                      </a:lnTo>
                      <a:lnTo>
                        <a:pt x="88" y="56"/>
                      </a:lnTo>
                      <a:lnTo>
                        <a:pt x="72" y="70"/>
                      </a:lnTo>
                      <a:lnTo>
                        <a:pt x="56" y="88"/>
                      </a:lnTo>
                      <a:lnTo>
                        <a:pt x="42" y="106"/>
                      </a:lnTo>
                      <a:lnTo>
                        <a:pt x="30" y="126"/>
                      </a:lnTo>
                      <a:lnTo>
                        <a:pt x="20" y="148"/>
                      </a:lnTo>
                      <a:lnTo>
                        <a:pt x="12" y="170"/>
                      </a:lnTo>
                      <a:lnTo>
                        <a:pt x="6" y="192"/>
                      </a:lnTo>
                      <a:lnTo>
                        <a:pt x="2" y="216"/>
                      </a:lnTo>
                      <a:lnTo>
                        <a:pt x="0" y="240"/>
                      </a:lnTo>
                      <a:lnTo>
                        <a:pt x="0" y="240"/>
                      </a:lnTo>
                      <a:lnTo>
                        <a:pt x="2" y="262"/>
                      </a:lnTo>
                      <a:lnTo>
                        <a:pt x="4" y="282"/>
                      </a:lnTo>
                      <a:lnTo>
                        <a:pt x="8" y="302"/>
                      </a:lnTo>
                      <a:lnTo>
                        <a:pt x="14" y="322"/>
                      </a:lnTo>
                      <a:lnTo>
                        <a:pt x="22" y="340"/>
                      </a:lnTo>
                      <a:lnTo>
                        <a:pt x="32" y="358"/>
                      </a:lnTo>
                      <a:lnTo>
                        <a:pt x="42" y="374"/>
                      </a:lnTo>
                      <a:lnTo>
                        <a:pt x="54" y="390"/>
                      </a:lnTo>
                      <a:lnTo>
                        <a:pt x="54" y="390"/>
                      </a:lnTo>
                      <a:lnTo>
                        <a:pt x="54" y="390"/>
                      </a:lnTo>
                      <a:lnTo>
                        <a:pt x="54" y="390"/>
                      </a:lnTo>
                      <a:lnTo>
                        <a:pt x="232" y="612"/>
                      </a:lnTo>
                      <a:lnTo>
                        <a:pt x="232" y="612"/>
                      </a:lnTo>
                      <a:lnTo>
                        <a:pt x="236" y="616"/>
                      </a:lnTo>
                      <a:lnTo>
                        <a:pt x="240" y="618"/>
                      </a:lnTo>
                      <a:lnTo>
                        <a:pt x="240" y="618"/>
                      </a:lnTo>
                      <a:lnTo>
                        <a:pt x="246" y="616"/>
                      </a:lnTo>
                      <a:lnTo>
                        <a:pt x="250" y="612"/>
                      </a:lnTo>
                      <a:lnTo>
                        <a:pt x="250" y="612"/>
                      </a:lnTo>
                      <a:lnTo>
                        <a:pt x="428" y="390"/>
                      </a:lnTo>
                      <a:lnTo>
                        <a:pt x="428" y="390"/>
                      </a:lnTo>
                      <a:lnTo>
                        <a:pt x="428" y="390"/>
                      </a:lnTo>
                      <a:lnTo>
                        <a:pt x="428" y="390"/>
                      </a:lnTo>
                      <a:lnTo>
                        <a:pt x="440" y="374"/>
                      </a:lnTo>
                      <a:lnTo>
                        <a:pt x="450" y="358"/>
                      </a:lnTo>
                      <a:lnTo>
                        <a:pt x="460" y="340"/>
                      </a:lnTo>
                      <a:lnTo>
                        <a:pt x="466" y="322"/>
                      </a:lnTo>
                      <a:lnTo>
                        <a:pt x="472" y="302"/>
                      </a:lnTo>
                      <a:lnTo>
                        <a:pt x="478" y="282"/>
                      </a:lnTo>
                      <a:lnTo>
                        <a:pt x="480" y="262"/>
                      </a:lnTo>
                      <a:lnTo>
                        <a:pt x="480" y="240"/>
                      </a:lnTo>
                      <a:lnTo>
                        <a:pt x="480" y="240"/>
                      </a:lnTo>
                      <a:close/>
                      <a:moveTo>
                        <a:pt x="390" y="362"/>
                      </a:moveTo>
                      <a:lnTo>
                        <a:pt x="240" y="548"/>
                      </a:lnTo>
                      <a:lnTo>
                        <a:pt x="94" y="364"/>
                      </a:lnTo>
                      <a:lnTo>
                        <a:pt x="92" y="362"/>
                      </a:lnTo>
                      <a:lnTo>
                        <a:pt x="90" y="360"/>
                      </a:lnTo>
                      <a:lnTo>
                        <a:pt x="90" y="360"/>
                      </a:lnTo>
                      <a:lnTo>
                        <a:pt x="82" y="348"/>
                      </a:lnTo>
                      <a:lnTo>
                        <a:pt x="72" y="334"/>
                      </a:lnTo>
                      <a:lnTo>
                        <a:pt x="66" y="320"/>
                      </a:lnTo>
                      <a:lnTo>
                        <a:pt x="60" y="304"/>
                      </a:lnTo>
                      <a:lnTo>
                        <a:pt x="54" y="288"/>
                      </a:lnTo>
                      <a:lnTo>
                        <a:pt x="52" y="274"/>
                      </a:lnTo>
                      <a:lnTo>
                        <a:pt x="50" y="258"/>
                      </a:lnTo>
                      <a:lnTo>
                        <a:pt x="48" y="240"/>
                      </a:lnTo>
                      <a:lnTo>
                        <a:pt x="48" y="240"/>
                      </a:lnTo>
                      <a:lnTo>
                        <a:pt x="50" y="222"/>
                      </a:lnTo>
                      <a:lnTo>
                        <a:pt x="52" y="202"/>
                      </a:lnTo>
                      <a:lnTo>
                        <a:pt x="58" y="184"/>
                      </a:lnTo>
                      <a:lnTo>
                        <a:pt x="64" y="166"/>
                      </a:lnTo>
                      <a:lnTo>
                        <a:pt x="72" y="150"/>
                      </a:lnTo>
                      <a:lnTo>
                        <a:pt x="82" y="134"/>
                      </a:lnTo>
                      <a:lnTo>
                        <a:pt x="92" y="118"/>
                      </a:lnTo>
                      <a:lnTo>
                        <a:pt x="106" y="106"/>
                      </a:lnTo>
                      <a:lnTo>
                        <a:pt x="118" y="92"/>
                      </a:lnTo>
                      <a:lnTo>
                        <a:pt x="134" y="82"/>
                      </a:lnTo>
                      <a:lnTo>
                        <a:pt x="150" y="72"/>
                      </a:lnTo>
                      <a:lnTo>
                        <a:pt x="166" y="64"/>
                      </a:lnTo>
                      <a:lnTo>
                        <a:pt x="184" y="58"/>
                      </a:lnTo>
                      <a:lnTo>
                        <a:pt x="202" y="52"/>
                      </a:lnTo>
                      <a:lnTo>
                        <a:pt x="222" y="50"/>
                      </a:lnTo>
                      <a:lnTo>
                        <a:pt x="240" y="48"/>
                      </a:lnTo>
                      <a:lnTo>
                        <a:pt x="240" y="48"/>
                      </a:lnTo>
                      <a:lnTo>
                        <a:pt x="260" y="50"/>
                      </a:lnTo>
                      <a:lnTo>
                        <a:pt x="280" y="52"/>
                      </a:lnTo>
                      <a:lnTo>
                        <a:pt x="298" y="58"/>
                      </a:lnTo>
                      <a:lnTo>
                        <a:pt x="316" y="64"/>
                      </a:lnTo>
                      <a:lnTo>
                        <a:pt x="332" y="72"/>
                      </a:lnTo>
                      <a:lnTo>
                        <a:pt x="348" y="82"/>
                      </a:lnTo>
                      <a:lnTo>
                        <a:pt x="362" y="92"/>
                      </a:lnTo>
                      <a:lnTo>
                        <a:pt x="376" y="106"/>
                      </a:lnTo>
                      <a:lnTo>
                        <a:pt x="388" y="118"/>
                      </a:lnTo>
                      <a:lnTo>
                        <a:pt x="400" y="134"/>
                      </a:lnTo>
                      <a:lnTo>
                        <a:pt x="410" y="150"/>
                      </a:lnTo>
                      <a:lnTo>
                        <a:pt x="418" y="166"/>
                      </a:lnTo>
                      <a:lnTo>
                        <a:pt x="424" y="184"/>
                      </a:lnTo>
                      <a:lnTo>
                        <a:pt x="428" y="202"/>
                      </a:lnTo>
                      <a:lnTo>
                        <a:pt x="432" y="222"/>
                      </a:lnTo>
                      <a:lnTo>
                        <a:pt x="432" y="240"/>
                      </a:lnTo>
                      <a:lnTo>
                        <a:pt x="432" y="240"/>
                      </a:lnTo>
                      <a:lnTo>
                        <a:pt x="432" y="258"/>
                      </a:lnTo>
                      <a:lnTo>
                        <a:pt x="430" y="274"/>
                      </a:lnTo>
                      <a:lnTo>
                        <a:pt x="426" y="288"/>
                      </a:lnTo>
                      <a:lnTo>
                        <a:pt x="422" y="304"/>
                      </a:lnTo>
                      <a:lnTo>
                        <a:pt x="416" y="320"/>
                      </a:lnTo>
                      <a:lnTo>
                        <a:pt x="408" y="334"/>
                      </a:lnTo>
                      <a:lnTo>
                        <a:pt x="400" y="348"/>
                      </a:lnTo>
                      <a:lnTo>
                        <a:pt x="390" y="360"/>
                      </a:lnTo>
                      <a:lnTo>
                        <a:pt x="390" y="362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200"/>
                </a:p>
              </p:txBody>
            </p:sp>
            <p:sp>
              <p:nvSpPr>
                <p:cNvPr id="28" name="Freeform 115"/>
                <p:cNvSpPr>
                  <a:spLocks/>
                </p:cNvSpPr>
                <p:nvPr/>
              </p:nvSpPr>
              <p:spPr bwMode="auto">
                <a:xfrm>
                  <a:off x="2421092" y="1878167"/>
                  <a:ext cx="529915" cy="529915"/>
                </a:xfrm>
                <a:custGeom>
                  <a:avLst/>
                  <a:gdLst/>
                  <a:ahLst/>
                  <a:cxnLst>
                    <a:cxn ang="0">
                      <a:pos x="84" y="0"/>
                    </a:cxn>
                    <a:cxn ang="0">
                      <a:pos x="84" y="0"/>
                    </a:cxn>
                    <a:cxn ang="0">
                      <a:pos x="102" y="2"/>
                    </a:cxn>
                    <a:cxn ang="0">
                      <a:pos x="118" y="8"/>
                    </a:cxn>
                    <a:cxn ang="0">
                      <a:pos x="132" y="16"/>
                    </a:cxn>
                    <a:cxn ang="0">
                      <a:pos x="144" y="26"/>
                    </a:cxn>
                    <a:cxn ang="0">
                      <a:pos x="154" y="38"/>
                    </a:cxn>
                    <a:cxn ang="0">
                      <a:pos x="162" y="52"/>
                    </a:cxn>
                    <a:cxn ang="0">
                      <a:pos x="168" y="68"/>
                    </a:cxn>
                    <a:cxn ang="0">
                      <a:pos x="168" y="84"/>
                    </a:cxn>
                    <a:cxn ang="0">
                      <a:pos x="168" y="84"/>
                    </a:cxn>
                    <a:cxn ang="0">
                      <a:pos x="168" y="102"/>
                    </a:cxn>
                    <a:cxn ang="0">
                      <a:pos x="162" y="118"/>
                    </a:cxn>
                    <a:cxn ang="0">
                      <a:pos x="154" y="132"/>
                    </a:cxn>
                    <a:cxn ang="0">
                      <a:pos x="144" y="144"/>
                    </a:cxn>
                    <a:cxn ang="0">
                      <a:pos x="132" y="154"/>
                    </a:cxn>
                    <a:cxn ang="0">
                      <a:pos x="118" y="162"/>
                    </a:cxn>
                    <a:cxn ang="0">
                      <a:pos x="102" y="166"/>
                    </a:cxn>
                    <a:cxn ang="0">
                      <a:pos x="84" y="168"/>
                    </a:cxn>
                    <a:cxn ang="0">
                      <a:pos x="84" y="168"/>
                    </a:cxn>
                    <a:cxn ang="0">
                      <a:pos x="68" y="166"/>
                    </a:cxn>
                    <a:cxn ang="0">
                      <a:pos x="52" y="162"/>
                    </a:cxn>
                    <a:cxn ang="0">
                      <a:pos x="38" y="154"/>
                    </a:cxn>
                    <a:cxn ang="0">
                      <a:pos x="26" y="144"/>
                    </a:cxn>
                    <a:cxn ang="0">
                      <a:pos x="16" y="132"/>
                    </a:cxn>
                    <a:cxn ang="0">
                      <a:pos x="8" y="118"/>
                    </a:cxn>
                    <a:cxn ang="0">
                      <a:pos x="2" y="102"/>
                    </a:cxn>
                    <a:cxn ang="0">
                      <a:pos x="0" y="84"/>
                    </a:cxn>
                    <a:cxn ang="0">
                      <a:pos x="0" y="84"/>
                    </a:cxn>
                    <a:cxn ang="0">
                      <a:pos x="2" y="68"/>
                    </a:cxn>
                    <a:cxn ang="0">
                      <a:pos x="8" y="52"/>
                    </a:cxn>
                    <a:cxn ang="0">
                      <a:pos x="16" y="38"/>
                    </a:cxn>
                    <a:cxn ang="0">
                      <a:pos x="26" y="26"/>
                    </a:cxn>
                    <a:cxn ang="0">
                      <a:pos x="38" y="16"/>
                    </a:cxn>
                    <a:cxn ang="0">
                      <a:pos x="52" y="8"/>
                    </a:cxn>
                    <a:cxn ang="0">
                      <a:pos x="68" y="2"/>
                    </a:cxn>
                    <a:cxn ang="0">
                      <a:pos x="84" y="0"/>
                    </a:cxn>
                    <a:cxn ang="0">
                      <a:pos x="84" y="0"/>
                    </a:cxn>
                  </a:cxnLst>
                  <a:rect l="0" t="0" r="r" b="b"/>
                  <a:pathLst>
                    <a:path w="168" h="168">
                      <a:moveTo>
                        <a:pt x="84" y="0"/>
                      </a:moveTo>
                      <a:lnTo>
                        <a:pt x="84" y="0"/>
                      </a:lnTo>
                      <a:lnTo>
                        <a:pt x="102" y="2"/>
                      </a:lnTo>
                      <a:lnTo>
                        <a:pt x="118" y="8"/>
                      </a:lnTo>
                      <a:lnTo>
                        <a:pt x="132" y="16"/>
                      </a:lnTo>
                      <a:lnTo>
                        <a:pt x="144" y="26"/>
                      </a:lnTo>
                      <a:lnTo>
                        <a:pt x="154" y="38"/>
                      </a:lnTo>
                      <a:lnTo>
                        <a:pt x="162" y="52"/>
                      </a:lnTo>
                      <a:lnTo>
                        <a:pt x="168" y="68"/>
                      </a:lnTo>
                      <a:lnTo>
                        <a:pt x="168" y="84"/>
                      </a:lnTo>
                      <a:lnTo>
                        <a:pt x="168" y="84"/>
                      </a:lnTo>
                      <a:lnTo>
                        <a:pt x="168" y="102"/>
                      </a:lnTo>
                      <a:lnTo>
                        <a:pt x="162" y="118"/>
                      </a:lnTo>
                      <a:lnTo>
                        <a:pt x="154" y="132"/>
                      </a:lnTo>
                      <a:lnTo>
                        <a:pt x="144" y="144"/>
                      </a:lnTo>
                      <a:lnTo>
                        <a:pt x="132" y="154"/>
                      </a:lnTo>
                      <a:lnTo>
                        <a:pt x="118" y="162"/>
                      </a:lnTo>
                      <a:lnTo>
                        <a:pt x="102" y="166"/>
                      </a:lnTo>
                      <a:lnTo>
                        <a:pt x="84" y="168"/>
                      </a:lnTo>
                      <a:lnTo>
                        <a:pt x="84" y="168"/>
                      </a:lnTo>
                      <a:lnTo>
                        <a:pt x="68" y="166"/>
                      </a:lnTo>
                      <a:lnTo>
                        <a:pt x="52" y="162"/>
                      </a:lnTo>
                      <a:lnTo>
                        <a:pt x="38" y="154"/>
                      </a:lnTo>
                      <a:lnTo>
                        <a:pt x="26" y="144"/>
                      </a:lnTo>
                      <a:lnTo>
                        <a:pt x="16" y="132"/>
                      </a:lnTo>
                      <a:lnTo>
                        <a:pt x="8" y="118"/>
                      </a:lnTo>
                      <a:lnTo>
                        <a:pt x="2" y="102"/>
                      </a:lnTo>
                      <a:lnTo>
                        <a:pt x="0" y="84"/>
                      </a:lnTo>
                      <a:lnTo>
                        <a:pt x="0" y="84"/>
                      </a:lnTo>
                      <a:lnTo>
                        <a:pt x="2" y="68"/>
                      </a:lnTo>
                      <a:lnTo>
                        <a:pt x="8" y="52"/>
                      </a:lnTo>
                      <a:lnTo>
                        <a:pt x="16" y="38"/>
                      </a:lnTo>
                      <a:lnTo>
                        <a:pt x="26" y="26"/>
                      </a:lnTo>
                      <a:lnTo>
                        <a:pt x="38" y="16"/>
                      </a:lnTo>
                      <a:lnTo>
                        <a:pt x="52" y="8"/>
                      </a:lnTo>
                      <a:lnTo>
                        <a:pt x="68" y="2"/>
                      </a:lnTo>
                      <a:lnTo>
                        <a:pt x="84" y="0"/>
                      </a:lnTo>
                      <a:lnTo>
                        <a:pt x="84" y="0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200"/>
                </a:p>
              </p:txBody>
            </p:sp>
          </p:grpSp>
        </p:grpSp>
        <p:sp>
          <p:nvSpPr>
            <p:cNvPr id="36" name="文本框 35"/>
            <p:cNvSpPr txBox="1"/>
            <p:nvPr/>
          </p:nvSpPr>
          <p:spPr>
            <a:xfrm>
              <a:off x="5370640" y="1310634"/>
              <a:ext cx="385264" cy="37707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kumimoji="1" lang="en-US" altLang="zh-CN" sz="2667" b="1" dirty="0">
                  <a:solidFill>
                    <a:schemeClr val="bg1"/>
                  </a:solidFill>
                </a:rPr>
                <a:t>3</a:t>
              </a:r>
              <a:endParaRPr kumimoji="1" lang="zh-CN" altLang="en-US" sz="2667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9603434" y="1612655"/>
            <a:ext cx="790413" cy="1286653"/>
            <a:chOff x="7201980" y="1209491"/>
            <a:chExt cx="592810" cy="964990"/>
          </a:xfrm>
        </p:grpSpPr>
        <p:grpSp>
          <p:nvGrpSpPr>
            <p:cNvPr id="29" name="组 28"/>
            <p:cNvGrpSpPr/>
            <p:nvPr/>
          </p:nvGrpSpPr>
          <p:grpSpPr>
            <a:xfrm>
              <a:off x="7201980" y="1209491"/>
              <a:ext cx="592810" cy="964990"/>
              <a:chOff x="1396857" y="1361891"/>
              <a:chExt cx="592810" cy="964990"/>
            </a:xfrm>
          </p:grpSpPr>
          <p:sp>
            <p:nvSpPr>
              <p:cNvPr id="30" name="椭圆 29"/>
              <p:cNvSpPr/>
              <p:nvPr/>
            </p:nvSpPr>
            <p:spPr>
              <a:xfrm flipV="1">
                <a:off x="1622621" y="2185741"/>
                <a:ext cx="141138" cy="141140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3200"/>
              </a:p>
            </p:txBody>
          </p:sp>
          <p:grpSp>
            <p:nvGrpSpPr>
              <p:cNvPr id="31" name="组 30"/>
              <p:cNvGrpSpPr/>
              <p:nvPr/>
            </p:nvGrpSpPr>
            <p:grpSpPr>
              <a:xfrm>
                <a:off x="1396857" y="1361891"/>
                <a:ext cx="592810" cy="763243"/>
                <a:chOff x="2305050" y="1762125"/>
                <a:chExt cx="762000" cy="981075"/>
              </a:xfrm>
              <a:solidFill>
                <a:schemeClr val="accent6"/>
              </a:solidFill>
            </p:grpSpPr>
            <p:sp>
              <p:nvSpPr>
                <p:cNvPr id="32" name="Freeform 114"/>
                <p:cNvSpPr>
                  <a:spLocks noEditPoints="1"/>
                </p:cNvSpPr>
                <p:nvPr/>
              </p:nvSpPr>
              <p:spPr bwMode="auto">
                <a:xfrm>
                  <a:off x="2305050" y="1762125"/>
                  <a:ext cx="762000" cy="981075"/>
                </a:xfrm>
                <a:custGeom>
                  <a:avLst/>
                  <a:gdLst/>
                  <a:ahLst/>
                  <a:cxnLst>
                    <a:cxn ang="0">
                      <a:pos x="480" y="240"/>
                    </a:cxn>
                    <a:cxn ang="0">
                      <a:pos x="476" y="192"/>
                    </a:cxn>
                    <a:cxn ang="0">
                      <a:pos x="462" y="148"/>
                    </a:cxn>
                    <a:cxn ang="0">
                      <a:pos x="440" y="106"/>
                    </a:cxn>
                    <a:cxn ang="0">
                      <a:pos x="410" y="70"/>
                    </a:cxn>
                    <a:cxn ang="0">
                      <a:pos x="374" y="42"/>
                    </a:cxn>
                    <a:cxn ang="0">
                      <a:pos x="334" y="20"/>
                    </a:cxn>
                    <a:cxn ang="0">
                      <a:pos x="290" y="6"/>
                    </a:cxn>
                    <a:cxn ang="0">
                      <a:pos x="240" y="0"/>
                    </a:cxn>
                    <a:cxn ang="0">
                      <a:pos x="216" y="2"/>
                    </a:cxn>
                    <a:cxn ang="0">
                      <a:pos x="170" y="12"/>
                    </a:cxn>
                    <a:cxn ang="0">
                      <a:pos x="126" y="30"/>
                    </a:cxn>
                    <a:cxn ang="0">
                      <a:pos x="88" y="56"/>
                    </a:cxn>
                    <a:cxn ang="0">
                      <a:pos x="56" y="88"/>
                    </a:cxn>
                    <a:cxn ang="0">
                      <a:pos x="30" y="126"/>
                    </a:cxn>
                    <a:cxn ang="0">
                      <a:pos x="12" y="170"/>
                    </a:cxn>
                    <a:cxn ang="0">
                      <a:pos x="2" y="216"/>
                    </a:cxn>
                    <a:cxn ang="0">
                      <a:pos x="0" y="240"/>
                    </a:cxn>
                    <a:cxn ang="0">
                      <a:pos x="4" y="282"/>
                    </a:cxn>
                    <a:cxn ang="0">
                      <a:pos x="14" y="322"/>
                    </a:cxn>
                    <a:cxn ang="0">
                      <a:pos x="32" y="358"/>
                    </a:cxn>
                    <a:cxn ang="0">
                      <a:pos x="54" y="390"/>
                    </a:cxn>
                    <a:cxn ang="0">
                      <a:pos x="54" y="390"/>
                    </a:cxn>
                    <a:cxn ang="0">
                      <a:pos x="232" y="612"/>
                    </a:cxn>
                    <a:cxn ang="0">
                      <a:pos x="236" y="616"/>
                    </a:cxn>
                    <a:cxn ang="0">
                      <a:pos x="240" y="618"/>
                    </a:cxn>
                    <a:cxn ang="0">
                      <a:pos x="250" y="612"/>
                    </a:cxn>
                    <a:cxn ang="0">
                      <a:pos x="428" y="390"/>
                    </a:cxn>
                    <a:cxn ang="0">
                      <a:pos x="428" y="390"/>
                    </a:cxn>
                    <a:cxn ang="0">
                      <a:pos x="440" y="374"/>
                    </a:cxn>
                    <a:cxn ang="0">
                      <a:pos x="460" y="340"/>
                    </a:cxn>
                    <a:cxn ang="0">
                      <a:pos x="472" y="302"/>
                    </a:cxn>
                    <a:cxn ang="0">
                      <a:pos x="480" y="262"/>
                    </a:cxn>
                    <a:cxn ang="0">
                      <a:pos x="480" y="240"/>
                    </a:cxn>
                    <a:cxn ang="0">
                      <a:pos x="240" y="548"/>
                    </a:cxn>
                    <a:cxn ang="0">
                      <a:pos x="92" y="362"/>
                    </a:cxn>
                    <a:cxn ang="0">
                      <a:pos x="90" y="360"/>
                    </a:cxn>
                    <a:cxn ang="0">
                      <a:pos x="72" y="334"/>
                    </a:cxn>
                    <a:cxn ang="0">
                      <a:pos x="60" y="304"/>
                    </a:cxn>
                    <a:cxn ang="0">
                      <a:pos x="52" y="274"/>
                    </a:cxn>
                    <a:cxn ang="0">
                      <a:pos x="48" y="240"/>
                    </a:cxn>
                    <a:cxn ang="0">
                      <a:pos x="50" y="222"/>
                    </a:cxn>
                    <a:cxn ang="0">
                      <a:pos x="58" y="184"/>
                    </a:cxn>
                    <a:cxn ang="0">
                      <a:pos x="72" y="150"/>
                    </a:cxn>
                    <a:cxn ang="0">
                      <a:pos x="92" y="118"/>
                    </a:cxn>
                    <a:cxn ang="0">
                      <a:pos x="118" y="92"/>
                    </a:cxn>
                    <a:cxn ang="0">
                      <a:pos x="150" y="72"/>
                    </a:cxn>
                    <a:cxn ang="0">
                      <a:pos x="184" y="58"/>
                    </a:cxn>
                    <a:cxn ang="0">
                      <a:pos x="222" y="50"/>
                    </a:cxn>
                    <a:cxn ang="0">
                      <a:pos x="240" y="48"/>
                    </a:cxn>
                    <a:cxn ang="0">
                      <a:pos x="280" y="52"/>
                    </a:cxn>
                    <a:cxn ang="0">
                      <a:pos x="316" y="64"/>
                    </a:cxn>
                    <a:cxn ang="0">
                      <a:pos x="348" y="82"/>
                    </a:cxn>
                    <a:cxn ang="0">
                      <a:pos x="376" y="106"/>
                    </a:cxn>
                    <a:cxn ang="0">
                      <a:pos x="400" y="134"/>
                    </a:cxn>
                    <a:cxn ang="0">
                      <a:pos x="418" y="166"/>
                    </a:cxn>
                    <a:cxn ang="0">
                      <a:pos x="428" y="202"/>
                    </a:cxn>
                    <a:cxn ang="0">
                      <a:pos x="432" y="240"/>
                    </a:cxn>
                    <a:cxn ang="0">
                      <a:pos x="432" y="258"/>
                    </a:cxn>
                    <a:cxn ang="0">
                      <a:pos x="426" y="288"/>
                    </a:cxn>
                    <a:cxn ang="0">
                      <a:pos x="416" y="320"/>
                    </a:cxn>
                    <a:cxn ang="0">
                      <a:pos x="400" y="348"/>
                    </a:cxn>
                    <a:cxn ang="0">
                      <a:pos x="390" y="362"/>
                    </a:cxn>
                  </a:cxnLst>
                  <a:rect l="0" t="0" r="r" b="b"/>
                  <a:pathLst>
                    <a:path w="480" h="618">
                      <a:moveTo>
                        <a:pt x="480" y="240"/>
                      </a:moveTo>
                      <a:lnTo>
                        <a:pt x="480" y="240"/>
                      </a:lnTo>
                      <a:lnTo>
                        <a:pt x="480" y="216"/>
                      </a:lnTo>
                      <a:lnTo>
                        <a:pt x="476" y="192"/>
                      </a:lnTo>
                      <a:lnTo>
                        <a:pt x="470" y="170"/>
                      </a:lnTo>
                      <a:lnTo>
                        <a:pt x="462" y="148"/>
                      </a:lnTo>
                      <a:lnTo>
                        <a:pt x="452" y="126"/>
                      </a:lnTo>
                      <a:lnTo>
                        <a:pt x="440" y="106"/>
                      </a:lnTo>
                      <a:lnTo>
                        <a:pt x="426" y="88"/>
                      </a:lnTo>
                      <a:lnTo>
                        <a:pt x="410" y="70"/>
                      </a:lnTo>
                      <a:lnTo>
                        <a:pt x="394" y="56"/>
                      </a:lnTo>
                      <a:lnTo>
                        <a:pt x="374" y="42"/>
                      </a:lnTo>
                      <a:lnTo>
                        <a:pt x="356" y="30"/>
                      </a:lnTo>
                      <a:lnTo>
                        <a:pt x="334" y="20"/>
                      </a:lnTo>
                      <a:lnTo>
                        <a:pt x="312" y="12"/>
                      </a:lnTo>
                      <a:lnTo>
                        <a:pt x="290" y="6"/>
                      </a:lnTo>
                      <a:lnTo>
                        <a:pt x="266" y="2"/>
                      </a:lnTo>
                      <a:lnTo>
                        <a:pt x="240" y="0"/>
                      </a:lnTo>
                      <a:lnTo>
                        <a:pt x="240" y="0"/>
                      </a:lnTo>
                      <a:lnTo>
                        <a:pt x="216" y="2"/>
                      </a:lnTo>
                      <a:lnTo>
                        <a:pt x="192" y="6"/>
                      </a:lnTo>
                      <a:lnTo>
                        <a:pt x="170" y="12"/>
                      </a:lnTo>
                      <a:lnTo>
                        <a:pt x="148" y="20"/>
                      </a:lnTo>
                      <a:lnTo>
                        <a:pt x="126" y="30"/>
                      </a:lnTo>
                      <a:lnTo>
                        <a:pt x="106" y="42"/>
                      </a:lnTo>
                      <a:lnTo>
                        <a:pt x="88" y="56"/>
                      </a:lnTo>
                      <a:lnTo>
                        <a:pt x="72" y="70"/>
                      </a:lnTo>
                      <a:lnTo>
                        <a:pt x="56" y="88"/>
                      </a:lnTo>
                      <a:lnTo>
                        <a:pt x="42" y="106"/>
                      </a:lnTo>
                      <a:lnTo>
                        <a:pt x="30" y="126"/>
                      </a:lnTo>
                      <a:lnTo>
                        <a:pt x="20" y="148"/>
                      </a:lnTo>
                      <a:lnTo>
                        <a:pt x="12" y="170"/>
                      </a:lnTo>
                      <a:lnTo>
                        <a:pt x="6" y="192"/>
                      </a:lnTo>
                      <a:lnTo>
                        <a:pt x="2" y="216"/>
                      </a:lnTo>
                      <a:lnTo>
                        <a:pt x="0" y="240"/>
                      </a:lnTo>
                      <a:lnTo>
                        <a:pt x="0" y="240"/>
                      </a:lnTo>
                      <a:lnTo>
                        <a:pt x="2" y="262"/>
                      </a:lnTo>
                      <a:lnTo>
                        <a:pt x="4" y="282"/>
                      </a:lnTo>
                      <a:lnTo>
                        <a:pt x="8" y="302"/>
                      </a:lnTo>
                      <a:lnTo>
                        <a:pt x="14" y="322"/>
                      </a:lnTo>
                      <a:lnTo>
                        <a:pt x="22" y="340"/>
                      </a:lnTo>
                      <a:lnTo>
                        <a:pt x="32" y="358"/>
                      </a:lnTo>
                      <a:lnTo>
                        <a:pt x="42" y="374"/>
                      </a:lnTo>
                      <a:lnTo>
                        <a:pt x="54" y="390"/>
                      </a:lnTo>
                      <a:lnTo>
                        <a:pt x="54" y="390"/>
                      </a:lnTo>
                      <a:lnTo>
                        <a:pt x="54" y="390"/>
                      </a:lnTo>
                      <a:lnTo>
                        <a:pt x="54" y="390"/>
                      </a:lnTo>
                      <a:lnTo>
                        <a:pt x="232" y="612"/>
                      </a:lnTo>
                      <a:lnTo>
                        <a:pt x="232" y="612"/>
                      </a:lnTo>
                      <a:lnTo>
                        <a:pt x="236" y="616"/>
                      </a:lnTo>
                      <a:lnTo>
                        <a:pt x="240" y="618"/>
                      </a:lnTo>
                      <a:lnTo>
                        <a:pt x="240" y="618"/>
                      </a:lnTo>
                      <a:lnTo>
                        <a:pt x="246" y="616"/>
                      </a:lnTo>
                      <a:lnTo>
                        <a:pt x="250" y="612"/>
                      </a:lnTo>
                      <a:lnTo>
                        <a:pt x="250" y="612"/>
                      </a:lnTo>
                      <a:lnTo>
                        <a:pt x="428" y="390"/>
                      </a:lnTo>
                      <a:lnTo>
                        <a:pt x="428" y="390"/>
                      </a:lnTo>
                      <a:lnTo>
                        <a:pt x="428" y="390"/>
                      </a:lnTo>
                      <a:lnTo>
                        <a:pt x="428" y="390"/>
                      </a:lnTo>
                      <a:lnTo>
                        <a:pt x="440" y="374"/>
                      </a:lnTo>
                      <a:lnTo>
                        <a:pt x="450" y="358"/>
                      </a:lnTo>
                      <a:lnTo>
                        <a:pt x="460" y="340"/>
                      </a:lnTo>
                      <a:lnTo>
                        <a:pt x="466" y="322"/>
                      </a:lnTo>
                      <a:lnTo>
                        <a:pt x="472" y="302"/>
                      </a:lnTo>
                      <a:lnTo>
                        <a:pt x="478" y="282"/>
                      </a:lnTo>
                      <a:lnTo>
                        <a:pt x="480" y="262"/>
                      </a:lnTo>
                      <a:lnTo>
                        <a:pt x="480" y="240"/>
                      </a:lnTo>
                      <a:lnTo>
                        <a:pt x="480" y="240"/>
                      </a:lnTo>
                      <a:close/>
                      <a:moveTo>
                        <a:pt x="390" y="362"/>
                      </a:moveTo>
                      <a:lnTo>
                        <a:pt x="240" y="548"/>
                      </a:lnTo>
                      <a:lnTo>
                        <a:pt x="94" y="364"/>
                      </a:lnTo>
                      <a:lnTo>
                        <a:pt x="92" y="362"/>
                      </a:lnTo>
                      <a:lnTo>
                        <a:pt x="90" y="360"/>
                      </a:lnTo>
                      <a:lnTo>
                        <a:pt x="90" y="360"/>
                      </a:lnTo>
                      <a:lnTo>
                        <a:pt x="82" y="348"/>
                      </a:lnTo>
                      <a:lnTo>
                        <a:pt x="72" y="334"/>
                      </a:lnTo>
                      <a:lnTo>
                        <a:pt x="66" y="320"/>
                      </a:lnTo>
                      <a:lnTo>
                        <a:pt x="60" y="304"/>
                      </a:lnTo>
                      <a:lnTo>
                        <a:pt x="54" y="288"/>
                      </a:lnTo>
                      <a:lnTo>
                        <a:pt x="52" y="274"/>
                      </a:lnTo>
                      <a:lnTo>
                        <a:pt x="50" y="258"/>
                      </a:lnTo>
                      <a:lnTo>
                        <a:pt x="48" y="240"/>
                      </a:lnTo>
                      <a:lnTo>
                        <a:pt x="48" y="240"/>
                      </a:lnTo>
                      <a:lnTo>
                        <a:pt x="50" y="222"/>
                      </a:lnTo>
                      <a:lnTo>
                        <a:pt x="52" y="202"/>
                      </a:lnTo>
                      <a:lnTo>
                        <a:pt x="58" y="184"/>
                      </a:lnTo>
                      <a:lnTo>
                        <a:pt x="64" y="166"/>
                      </a:lnTo>
                      <a:lnTo>
                        <a:pt x="72" y="150"/>
                      </a:lnTo>
                      <a:lnTo>
                        <a:pt x="82" y="134"/>
                      </a:lnTo>
                      <a:lnTo>
                        <a:pt x="92" y="118"/>
                      </a:lnTo>
                      <a:lnTo>
                        <a:pt x="106" y="106"/>
                      </a:lnTo>
                      <a:lnTo>
                        <a:pt x="118" y="92"/>
                      </a:lnTo>
                      <a:lnTo>
                        <a:pt x="134" y="82"/>
                      </a:lnTo>
                      <a:lnTo>
                        <a:pt x="150" y="72"/>
                      </a:lnTo>
                      <a:lnTo>
                        <a:pt x="166" y="64"/>
                      </a:lnTo>
                      <a:lnTo>
                        <a:pt x="184" y="58"/>
                      </a:lnTo>
                      <a:lnTo>
                        <a:pt x="202" y="52"/>
                      </a:lnTo>
                      <a:lnTo>
                        <a:pt x="222" y="50"/>
                      </a:lnTo>
                      <a:lnTo>
                        <a:pt x="240" y="48"/>
                      </a:lnTo>
                      <a:lnTo>
                        <a:pt x="240" y="48"/>
                      </a:lnTo>
                      <a:lnTo>
                        <a:pt x="260" y="50"/>
                      </a:lnTo>
                      <a:lnTo>
                        <a:pt x="280" y="52"/>
                      </a:lnTo>
                      <a:lnTo>
                        <a:pt x="298" y="58"/>
                      </a:lnTo>
                      <a:lnTo>
                        <a:pt x="316" y="64"/>
                      </a:lnTo>
                      <a:lnTo>
                        <a:pt x="332" y="72"/>
                      </a:lnTo>
                      <a:lnTo>
                        <a:pt x="348" y="82"/>
                      </a:lnTo>
                      <a:lnTo>
                        <a:pt x="362" y="92"/>
                      </a:lnTo>
                      <a:lnTo>
                        <a:pt x="376" y="106"/>
                      </a:lnTo>
                      <a:lnTo>
                        <a:pt x="388" y="118"/>
                      </a:lnTo>
                      <a:lnTo>
                        <a:pt x="400" y="134"/>
                      </a:lnTo>
                      <a:lnTo>
                        <a:pt x="410" y="150"/>
                      </a:lnTo>
                      <a:lnTo>
                        <a:pt x="418" y="166"/>
                      </a:lnTo>
                      <a:lnTo>
                        <a:pt x="424" y="184"/>
                      </a:lnTo>
                      <a:lnTo>
                        <a:pt x="428" y="202"/>
                      </a:lnTo>
                      <a:lnTo>
                        <a:pt x="432" y="222"/>
                      </a:lnTo>
                      <a:lnTo>
                        <a:pt x="432" y="240"/>
                      </a:lnTo>
                      <a:lnTo>
                        <a:pt x="432" y="240"/>
                      </a:lnTo>
                      <a:lnTo>
                        <a:pt x="432" y="258"/>
                      </a:lnTo>
                      <a:lnTo>
                        <a:pt x="430" y="274"/>
                      </a:lnTo>
                      <a:lnTo>
                        <a:pt x="426" y="288"/>
                      </a:lnTo>
                      <a:lnTo>
                        <a:pt x="422" y="304"/>
                      </a:lnTo>
                      <a:lnTo>
                        <a:pt x="416" y="320"/>
                      </a:lnTo>
                      <a:lnTo>
                        <a:pt x="408" y="334"/>
                      </a:lnTo>
                      <a:lnTo>
                        <a:pt x="400" y="348"/>
                      </a:lnTo>
                      <a:lnTo>
                        <a:pt x="390" y="360"/>
                      </a:lnTo>
                      <a:lnTo>
                        <a:pt x="390" y="362"/>
                      </a:lnTo>
                      <a:close/>
                    </a:path>
                  </a:pathLst>
                </a:custGeom>
                <a:solidFill>
                  <a:schemeClr val="tx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200" dirty="0"/>
                </a:p>
              </p:txBody>
            </p:sp>
            <p:sp>
              <p:nvSpPr>
                <p:cNvPr id="33" name="Freeform 115"/>
                <p:cNvSpPr>
                  <a:spLocks/>
                </p:cNvSpPr>
                <p:nvPr/>
              </p:nvSpPr>
              <p:spPr bwMode="auto">
                <a:xfrm>
                  <a:off x="2421092" y="1878167"/>
                  <a:ext cx="529915" cy="529915"/>
                </a:xfrm>
                <a:custGeom>
                  <a:avLst/>
                  <a:gdLst/>
                  <a:ahLst/>
                  <a:cxnLst>
                    <a:cxn ang="0">
                      <a:pos x="84" y="0"/>
                    </a:cxn>
                    <a:cxn ang="0">
                      <a:pos x="84" y="0"/>
                    </a:cxn>
                    <a:cxn ang="0">
                      <a:pos x="102" y="2"/>
                    </a:cxn>
                    <a:cxn ang="0">
                      <a:pos x="118" y="8"/>
                    </a:cxn>
                    <a:cxn ang="0">
                      <a:pos x="132" y="16"/>
                    </a:cxn>
                    <a:cxn ang="0">
                      <a:pos x="144" y="26"/>
                    </a:cxn>
                    <a:cxn ang="0">
                      <a:pos x="154" y="38"/>
                    </a:cxn>
                    <a:cxn ang="0">
                      <a:pos x="162" y="52"/>
                    </a:cxn>
                    <a:cxn ang="0">
                      <a:pos x="168" y="68"/>
                    </a:cxn>
                    <a:cxn ang="0">
                      <a:pos x="168" y="84"/>
                    </a:cxn>
                    <a:cxn ang="0">
                      <a:pos x="168" y="84"/>
                    </a:cxn>
                    <a:cxn ang="0">
                      <a:pos x="168" y="102"/>
                    </a:cxn>
                    <a:cxn ang="0">
                      <a:pos x="162" y="118"/>
                    </a:cxn>
                    <a:cxn ang="0">
                      <a:pos x="154" y="132"/>
                    </a:cxn>
                    <a:cxn ang="0">
                      <a:pos x="144" y="144"/>
                    </a:cxn>
                    <a:cxn ang="0">
                      <a:pos x="132" y="154"/>
                    </a:cxn>
                    <a:cxn ang="0">
                      <a:pos x="118" y="162"/>
                    </a:cxn>
                    <a:cxn ang="0">
                      <a:pos x="102" y="166"/>
                    </a:cxn>
                    <a:cxn ang="0">
                      <a:pos x="84" y="168"/>
                    </a:cxn>
                    <a:cxn ang="0">
                      <a:pos x="84" y="168"/>
                    </a:cxn>
                    <a:cxn ang="0">
                      <a:pos x="68" y="166"/>
                    </a:cxn>
                    <a:cxn ang="0">
                      <a:pos x="52" y="162"/>
                    </a:cxn>
                    <a:cxn ang="0">
                      <a:pos x="38" y="154"/>
                    </a:cxn>
                    <a:cxn ang="0">
                      <a:pos x="26" y="144"/>
                    </a:cxn>
                    <a:cxn ang="0">
                      <a:pos x="16" y="132"/>
                    </a:cxn>
                    <a:cxn ang="0">
                      <a:pos x="8" y="118"/>
                    </a:cxn>
                    <a:cxn ang="0">
                      <a:pos x="2" y="102"/>
                    </a:cxn>
                    <a:cxn ang="0">
                      <a:pos x="0" y="84"/>
                    </a:cxn>
                    <a:cxn ang="0">
                      <a:pos x="0" y="84"/>
                    </a:cxn>
                    <a:cxn ang="0">
                      <a:pos x="2" y="68"/>
                    </a:cxn>
                    <a:cxn ang="0">
                      <a:pos x="8" y="52"/>
                    </a:cxn>
                    <a:cxn ang="0">
                      <a:pos x="16" y="38"/>
                    </a:cxn>
                    <a:cxn ang="0">
                      <a:pos x="26" y="26"/>
                    </a:cxn>
                    <a:cxn ang="0">
                      <a:pos x="38" y="16"/>
                    </a:cxn>
                    <a:cxn ang="0">
                      <a:pos x="52" y="8"/>
                    </a:cxn>
                    <a:cxn ang="0">
                      <a:pos x="68" y="2"/>
                    </a:cxn>
                    <a:cxn ang="0">
                      <a:pos x="84" y="0"/>
                    </a:cxn>
                    <a:cxn ang="0">
                      <a:pos x="84" y="0"/>
                    </a:cxn>
                  </a:cxnLst>
                  <a:rect l="0" t="0" r="r" b="b"/>
                  <a:pathLst>
                    <a:path w="168" h="168">
                      <a:moveTo>
                        <a:pt x="84" y="0"/>
                      </a:moveTo>
                      <a:lnTo>
                        <a:pt x="84" y="0"/>
                      </a:lnTo>
                      <a:lnTo>
                        <a:pt x="102" y="2"/>
                      </a:lnTo>
                      <a:lnTo>
                        <a:pt x="118" y="8"/>
                      </a:lnTo>
                      <a:lnTo>
                        <a:pt x="132" y="16"/>
                      </a:lnTo>
                      <a:lnTo>
                        <a:pt x="144" y="26"/>
                      </a:lnTo>
                      <a:lnTo>
                        <a:pt x="154" y="38"/>
                      </a:lnTo>
                      <a:lnTo>
                        <a:pt x="162" y="52"/>
                      </a:lnTo>
                      <a:lnTo>
                        <a:pt x="168" y="68"/>
                      </a:lnTo>
                      <a:lnTo>
                        <a:pt x="168" y="84"/>
                      </a:lnTo>
                      <a:lnTo>
                        <a:pt x="168" y="84"/>
                      </a:lnTo>
                      <a:lnTo>
                        <a:pt x="168" y="102"/>
                      </a:lnTo>
                      <a:lnTo>
                        <a:pt x="162" y="118"/>
                      </a:lnTo>
                      <a:lnTo>
                        <a:pt x="154" y="132"/>
                      </a:lnTo>
                      <a:lnTo>
                        <a:pt x="144" y="144"/>
                      </a:lnTo>
                      <a:lnTo>
                        <a:pt x="132" y="154"/>
                      </a:lnTo>
                      <a:lnTo>
                        <a:pt x="118" y="162"/>
                      </a:lnTo>
                      <a:lnTo>
                        <a:pt x="102" y="166"/>
                      </a:lnTo>
                      <a:lnTo>
                        <a:pt x="84" y="168"/>
                      </a:lnTo>
                      <a:lnTo>
                        <a:pt x="84" y="168"/>
                      </a:lnTo>
                      <a:lnTo>
                        <a:pt x="68" y="166"/>
                      </a:lnTo>
                      <a:lnTo>
                        <a:pt x="52" y="162"/>
                      </a:lnTo>
                      <a:lnTo>
                        <a:pt x="38" y="154"/>
                      </a:lnTo>
                      <a:lnTo>
                        <a:pt x="26" y="144"/>
                      </a:lnTo>
                      <a:lnTo>
                        <a:pt x="16" y="132"/>
                      </a:lnTo>
                      <a:lnTo>
                        <a:pt x="8" y="118"/>
                      </a:lnTo>
                      <a:lnTo>
                        <a:pt x="2" y="102"/>
                      </a:lnTo>
                      <a:lnTo>
                        <a:pt x="0" y="84"/>
                      </a:lnTo>
                      <a:lnTo>
                        <a:pt x="0" y="84"/>
                      </a:lnTo>
                      <a:lnTo>
                        <a:pt x="2" y="68"/>
                      </a:lnTo>
                      <a:lnTo>
                        <a:pt x="8" y="52"/>
                      </a:lnTo>
                      <a:lnTo>
                        <a:pt x="16" y="38"/>
                      </a:lnTo>
                      <a:lnTo>
                        <a:pt x="26" y="26"/>
                      </a:lnTo>
                      <a:lnTo>
                        <a:pt x="38" y="16"/>
                      </a:lnTo>
                      <a:lnTo>
                        <a:pt x="52" y="8"/>
                      </a:lnTo>
                      <a:lnTo>
                        <a:pt x="68" y="2"/>
                      </a:lnTo>
                      <a:lnTo>
                        <a:pt x="84" y="0"/>
                      </a:lnTo>
                      <a:lnTo>
                        <a:pt x="84" y="0"/>
                      </a:lnTo>
                      <a:close/>
                    </a:path>
                  </a:pathLst>
                </a:custGeom>
                <a:solidFill>
                  <a:schemeClr val="tx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200"/>
                </a:p>
              </p:txBody>
            </p:sp>
          </p:grpSp>
        </p:grpSp>
        <p:sp>
          <p:nvSpPr>
            <p:cNvPr id="37" name="文本框 36"/>
            <p:cNvSpPr txBox="1"/>
            <p:nvPr/>
          </p:nvSpPr>
          <p:spPr>
            <a:xfrm>
              <a:off x="7317657" y="1310634"/>
              <a:ext cx="385264" cy="37707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kumimoji="1" lang="en-US" altLang="zh-CN" sz="2667" b="1" dirty="0">
                  <a:solidFill>
                    <a:schemeClr val="bg1"/>
                  </a:solidFill>
                </a:rPr>
                <a:t>4</a:t>
              </a:r>
              <a:endParaRPr kumimoji="1" lang="zh-CN" altLang="en-US" sz="2667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40" name="文本框 8"/>
          <p:cNvSpPr txBox="1"/>
          <p:nvPr/>
        </p:nvSpPr>
        <p:spPr>
          <a:xfrm>
            <a:off x="976938" y="4167144"/>
            <a:ext cx="2408275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09585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8-10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sp>
        <p:nvSpPr>
          <p:cNvPr id="41" name="矩形 40"/>
          <p:cNvSpPr/>
          <p:nvPr/>
        </p:nvSpPr>
        <p:spPr>
          <a:xfrm>
            <a:off x="976937" y="3756783"/>
            <a:ext cx="2095445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800" b="1" dirty="0">
                <a:solidFill>
                  <a:schemeClr val="accent1"/>
                </a:solidFill>
                <a:latin typeface="Century Gothic"/>
                <a:ea typeface="微软雅黑" charset="0"/>
              </a:rPr>
              <a:t>点击此处添加标题</a:t>
            </a:r>
          </a:p>
        </p:txBody>
      </p:sp>
      <p:sp>
        <p:nvSpPr>
          <p:cNvPr id="44" name="文本框 8"/>
          <p:cNvSpPr txBox="1"/>
          <p:nvPr/>
        </p:nvSpPr>
        <p:spPr>
          <a:xfrm>
            <a:off x="3556993" y="4167144"/>
            <a:ext cx="2408275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09585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8-10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sp>
        <p:nvSpPr>
          <p:cNvPr id="45" name="矩形 44"/>
          <p:cNvSpPr/>
          <p:nvPr/>
        </p:nvSpPr>
        <p:spPr>
          <a:xfrm>
            <a:off x="3556992" y="3756783"/>
            <a:ext cx="2095445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800" b="1" dirty="0">
                <a:solidFill>
                  <a:schemeClr val="accent2"/>
                </a:solidFill>
                <a:latin typeface="Century Gothic"/>
                <a:ea typeface="微软雅黑" charset="0"/>
              </a:rPr>
              <a:t>点击此处添加标题</a:t>
            </a:r>
          </a:p>
        </p:txBody>
      </p:sp>
      <p:sp>
        <p:nvSpPr>
          <p:cNvPr id="47" name="文本框 8"/>
          <p:cNvSpPr txBox="1"/>
          <p:nvPr/>
        </p:nvSpPr>
        <p:spPr>
          <a:xfrm>
            <a:off x="6137047" y="4167144"/>
            <a:ext cx="2408275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09585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8-10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sp>
        <p:nvSpPr>
          <p:cNvPr id="48" name="矩形 47"/>
          <p:cNvSpPr/>
          <p:nvPr/>
        </p:nvSpPr>
        <p:spPr>
          <a:xfrm>
            <a:off x="6137047" y="3756783"/>
            <a:ext cx="2095445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800" b="1" dirty="0">
                <a:solidFill>
                  <a:schemeClr val="accent3"/>
                </a:solidFill>
                <a:latin typeface="Century Gothic"/>
                <a:ea typeface="微软雅黑" charset="0"/>
              </a:rPr>
              <a:t>点击此处添加标题</a:t>
            </a:r>
          </a:p>
        </p:txBody>
      </p:sp>
      <p:sp>
        <p:nvSpPr>
          <p:cNvPr id="50" name="文本框 8"/>
          <p:cNvSpPr txBox="1"/>
          <p:nvPr/>
        </p:nvSpPr>
        <p:spPr>
          <a:xfrm>
            <a:off x="8717102" y="4167144"/>
            <a:ext cx="2408275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09585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8-10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sp>
        <p:nvSpPr>
          <p:cNvPr id="51" name="矩形 50"/>
          <p:cNvSpPr/>
          <p:nvPr/>
        </p:nvSpPr>
        <p:spPr>
          <a:xfrm>
            <a:off x="8717101" y="3756783"/>
            <a:ext cx="2095445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800" b="1" dirty="0">
                <a:solidFill>
                  <a:schemeClr val="tx2"/>
                </a:solidFill>
                <a:latin typeface="Century Gothic"/>
                <a:ea typeface="微软雅黑" charset="0"/>
              </a:rPr>
              <a:t>点击此处添加标题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xmlns="" val="20124876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lvl="0"/>
            <a:r>
              <a:rPr kumimoji="1" lang="en-US" altLang="zh-CN" dirty="0">
                <a:solidFill>
                  <a:srgbClr val="404040"/>
                </a:solidFill>
                <a:latin typeface="Century Gothic"/>
                <a:ea typeface="微软雅黑" charset="0"/>
              </a:rPr>
              <a:t>CLICK</a:t>
            </a:r>
            <a:r>
              <a:rPr kumimoji="1" lang="zh-CN" altLang="en-US" dirty="0">
                <a:solidFill>
                  <a:srgbClr val="404040"/>
                </a:solidFill>
                <a:latin typeface="Century Gothic"/>
                <a:ea typeface="微软雅黑" charset="0"/>
              </a:rPr>
              <a:t> </a:t>
            </a:r>
            <a:r>
              <a:rPr kumimoji="1" lang="en-US" altLang="zh-CN" dirty="0">
                <a:solidFill>
                  <a:srgbClr val="404040"/>
                </a:solidFill>
                <a:latin typeface="Century Gothic"/>
                <a:ea typeface="微软雅黑" charset="0"/>
              </a:rPr>
              <a:t>HERE</a:t>
            </a:r>
            <a:r>
              <a:rPr kumimoji="1" lang="zh-CN" altLang="en-US" dirty="0">
                <a:solidFill>
                  <a:srgbClr val="404040"/>
                </a:solidFill>
                <a:latin typeface="Century Gothic"/>
                <a:ea typeface="微软雅黑" charset="0"/>
              </a:rPr>
              <a:t> </a:t>
            </a:r>
            <a:r>
              <a:rPr kumimoji="1" lang="en-US" altLang="zh-CN" dirty="0">
                <a:solidFill>
                  <a:srgbClr val="404040"/>
                </a:solidFill>
                <a:latin typeface="Century Gothic"/>
                <a:ea typeface="微软雅黑" charset="0"/>
              </a:rPr>
              <a:t>TO</a:t>
            </a:r>
            <a:r>
              <a:rPr kumimoji="1" lang="zh-CN" altLang="en-US" dirty="0">
                <a:solidFill>
                  <a:srgbClr val="404040"/>
                </a:solidFill>
                <a:latin typeface="Century Gothic"/>
                <a:ea typeface="微软雅黑" charset="0"/>
              </a:rPr>
              <a:t> </a:t>
            </a:r>
            <a:r>
              <a:rPr kumimoji="1" lang="en-US" altLang="zh-CN" dirty="0">
                <a:solidFill>
                  <a:srgbClr val="404040"/>
                </a:solidFill>
                <a:latin typeface="Century Gothic"/>
                <a:ea typeface="微软雅黑" charset="0"/>
              </a:rPr>
              <a:t>ADD</a:t>
            </a:r>
            <a:r>
              <a:rPr kumimoji="1" lang="zh-CN" altLang="en-US" dirty="0">
                <a:solidFill>
                  <a:srgbClr val="404040"/>
                </a:solidFill>
                <a:latin typeface="Century Gothic"/>
                <a:ea typeface="微软雅黑" charset="0"/>
              </a:rPr>
              <a:t> </a:t>
            </a:r>
            <a:r>
              <a:rPr kumimoji="1" lang="en-US" altLang="zh-CN" dirty="0">
                <a:solidFill>
                  <a:srgbClr val="404040"/>
                </a:solidFill>
                <a:latin typeface="Century Gothic"/>
                <a:ea typeface="微软雅黑" charset="0"/>
              </a:rPr>
              <a:t>YOUR</a:t>
            </a:r>
            <a:r>
              <a:rPr kumimoji="1" lang="zh-CN" altLang="en-US" dirty="0">
                <a:solidFill>
                  <a:srgbClr val="404040"/>
                </a:solidFill>
                <a:latin typeface="Century Gothic"/>
                <a:ea typeface="微软雅黑" charset="0"/>
              </a:rPr>
              <a:t> </a:t>
            </a:r>
            <a:r>
              <a:rPr kumimoji="1" lang="en-US" altLang="zh-CN" dirty="0">
                <a:solidFill>
                  <a:srgbClr val="404040"/>
                </a:solidFill>
                <a:latin typeface="Century Gothic"/>
                <a:ea typeface="微软雅黑" charset="0"/>
              </a:rPr>
              <a:t>TITLE</a:t>
            </a:r>
            <a:endParaRPr kumimoji="1" lang="zh-CN" altLang="en-US" dirty="0">
              <a:solidFill>
                <a:srgbClr val="404040"/>
              </a:solidFill>
              <a:latin typeface="Century Gothic"/>
              <a:ea typeface="微软雅黑" charset="0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en-US" altLang="zh-CN" dirty="0"/>
              <a:t>01</a:t>
            </a:r>
            <a:endParaRPr kumimoji="1" lang="zh-CN" altLang="en-US" dirty="0"/>
          </a:p>
        </p:txBody>
      </p:sp>
      <p:sp>
        <p:nvSpPr>
          <p:cNvPr id="4" name="燕尾形 3"/>
          <p:cNvSpPr/>
          <p:nvPr/>
        </p:nvSpPr>
        <p:spPr>
          <a:xfrm>
            <a:off x="903322" y="2805216"/>
            <a:ext cx="2710121" cy="522515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1600" b="1" dirty="0">
                <a:solidFill>
                  <a:schemeClr val="bg1"/>
                </a:solidFill>
              </a:rPr>
              <a:t>2012</a:t>
            </a:r>
            <a:endParaRPr kumimoji="1" lang="zh-CN" altLang="en-US" sz="1600" b="1" dirty="0">
              <a:solidFill>
                <a:schemeClr val="bg1"/>
              </a:solidFill>
            </a:endParaRPr>
          </a:p>
        </p:txBody>
      </p:sp>
      <p:sp>
        <p:nvSpPr>
          <p:cNvPr id="5" name="燕尾形 4"/>
          <p:cNvSpPr/>
          <p:nvPr/>
        </p:nvSpPr>
        <p:spPr>
          <a:xfrm>
            <a:off x="3483376" y="2805216"/>
            <a:ext cx="2710121" cy="522515"/>
          </a:xfrm>
          <a:prstGeom prst="chevro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1600" b="1" dirty="0">
                <a:solidFill>
                  <a:schemeClr val="bg1"/>
                </a:solidFill>
              </a:rPr>
              <a:t>2013</a:t>
            </a:r>
            <a:endParaRPr kumimoji="1" lang="zh-CN" altLang="en-US" sz="1600" b="1" dirty="0">
              <a:solidFill>
                <a:schemeClr val="bg1"/>
              </a:solidFill>
            </a:endParaRPr>
          </a:p>
        </p:txBody>
      </p:sp>
      <p:sp>
        <p:nvSpPr>
          <p:cNvPr id="6" name="燕尾形 5"/>
          <p:cNvSpPr/>
          <p:nvPr/>
        </p:nvSpPr>
        <p:spPr>
          <a:xfrm>
            <a:off x="6063431" y="2805216"/>
            <a:ext cx="2710121" cy="522515"/>
          </a:xfrm>
          <a:prstGeom prst="chevron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1600" b="1" dirty="0">
                <a:solidFill>
                  <a:schemeClr val="bg1"/>
                </a:solidFill>
              </a:rPr>
              <a:t>2014</a:t>
            </a:r>
            <a:endParaRPr kumimoji="1" lang="zh-CN" altLang="en-US" sz="1600" b="1" dirty="0">
              <a:solidFill>
                <a:schemeClr val="bg1"/>
              </a:solidFill>
            </a:endParaRPr>
          </a:p>
        </p:txBody>
      </p:sp>
      <p:sp>
        <p:nvSpPr>
          <p:cNvPr id="7" name="燕尾形 6"/>
          <p:cNvSpPr/>
          <p:nvPr/>
        </p:nvSpPr>
        <p:spPr>
          <a:xfrm>
            <a:off x="8643486" y="2805216"/>
            <a:ext cx="2710121" cy="522515"/>
          </a:xfrm>
          <a:prstGeom prst="chevron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1600" b="1" dirty="0">
                <a:solidFill>
                  <a:schemeClr val="bg1"/>
                </a:solidFill>
              </a:rPr>
              <a:t>2015</a:t>
            </a:r>
            <a:endParaRPr kumimoji="1" lang="zh-CN" altLang="en-US" sz="1600" b="1" dirty="0">
              <a:solidFill>
                <a:schemeClr val="bg1"/>
              </a:solidFill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863270" y="1612655"/>
            <a:ext cx="790413" cy="1286653"/>
            <a:chOff x="1396857" y="1209491"/>
            <a:chExt cx="592810" cy="964990"/>
          </a:xfrm>
        </p:grpSpPr>
        <p:grpSp>
          <p:nvGrpSpPr>
            <p:cNvPr id="13" name="组 12"/>
            <p:cNvGrpSpPr/>
            <p:nvPr/>
          </p:nvGrpSpPr>
          <p:grpSpPr>
            <a:xfrm>
              <a:off x="1396857" y="1209491"/>
              <a:ext cx="592810" cy="964990"/>
              <a:chOff x="1396857" y="1361891"/>
              <a:chExt cx="592810" cy="964990"/>
            </a:xfrm>
          </p:grpSpPr>
          <p:sp>
            <p:nvSpPr>
              <p:cNvPr id="9" name="椭圆 8"/>
              <p:cNvSpPr/>
              <p:nvPr/>
            </p:nvSpPr>
            <p:spPr>
              <a:xfrm flipV="1">
                <a:off x="1622621" y="2185741"/>
                <a:ext cx="141138" cy="14114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3200" dirty="0"/>
              </a:p>
            </p:txBody>
          </p:sp>
          <p:grpSp>
            <p:nvGrpSpPr>
              <p:cNvPr id="10" name="组 9"/>
              <p:cNvGrpSpPr/>
              <p:nvPr/>
            </p:nvGrpSpPr>
            <p:grpSpPr>
              <a:xfrm>
                <a:off x="1396857" y="1361891"/>
                <a:ext cx="592810" cy="763243"/>
                <a:chOff x="2305050" y="1762125"/>
                <a:chExt cx="762000" cy="981075"/>
              </a:xfrm>
              <a:solidFill>
                <a:schemeClr val="accent6"/>
              </a:solidFill>
            </p:grpSpPr>
            <p:sp>
              <p:nvSpPr>
                <p:cNvPr id="11" name="Freeform 114"/>
                <p:cNvSpPr>
                  <a:spLocks noEditPoints="1"/>
                </p:cNvSpPr>
                <p:nvPr/>
              </p:nvSpPr>
              <p:spPr bwMode="auto">
                <a:xfrm>
                  <a:off x="2305050" y="1762125"/>
                  <a:ext cx="762000" cy="981075"/>
                </a:xfrm>
                <a:custGeom>
                  <a:avLst/>
                  <a:gdLst/>
                  <a:ahLst/>
                  <a:cxnLst>
                    <a:cxn ang="0">
                      <a:pos x="480" y="240"/>
                    </a:cxn>
                    <a:cxn ang="0">
                      <a:pos x="476" y="192"/>
                    </a:cxn>
                    <a:cxn ang="0">
                      <a:pos x="462" y="148"/>
                    </a:cxn>
                    <a:cxn ang="0">
                      <a:pos x="440" y="106"/>
                    </a:cxn>
                    <a:cxn ang="0">
                      <a:pos x="410" y="70"/>
                    </a:cxn>
                    <a:cxn ang="0">
                      <a:pos x="374" y="42"/>
                    </a:cxn>
                    <a:cxn ang="0">
                      <a:pos x="334" y="20"/>
                    </a:cxn>
                    <a:cxn ang="0">
                      <a:pos x="290" y="6"/>
                    </a:cxn>
                    <a:cxn ang="0">
                      <a:pos x="240" y="0"/>
                    </a:cxn>
                    <a:cxn ang="0">
                      <a:pos x="216" y="2"/>
                    </a:cxn>
                    <a:cxn ang="0">
                      <a:pos x="170" y="12"/>
                    </a:cxn>
                    <a:cxn ang="0">
                      <a:pos x="126" y="30"/>
                    </a:cxn>
                    <a:cxn ang="0">
                      <a:pos x="88" y="56"/>
                    </a:cxn>
                    <a:cxn ang="0">
                      <a:pos x="56" y="88"/>
                    </a:cxn>
                    <a:cxn ang="0">
                      <a:pos x="30" y="126"/>
                    </a:cxn>
                    <a:cxn ang="0">
                      <a:pos x="12" y="170"/>
                    </a:cxn>
                    <a:cxn ang="0">
                      <a:pos x="2" y="216"/>
                    </a:cxn>
                    <a:cxn ang="0">
                      <a:pos x="0" y="240"/>
                    </a:cxn>
                    <a:cxn ang="0">
                      <a:pos x="4" y="282"/>
                    </a:cxn>
                    <a:cxn ang="0">
                      <a:pos x="14" y="322"/>
                    </a:cxn>
                    <a:cxn ang="0">
                      <a:pos x="32" y="358"/>
                    </a:cxn>
                    <a:cxn ang="0">
                      <a:pos x="54" y="390"/>
                    </a:cxn>
                    <a:cxn ang="0">
                      <a:pos x="54" y="390"/>
                    </a:cxn>
                    <a:cxn ang="0">
                      <a:pos x="232" y="612"/>
                    </a:cxn>
                    <a:cxn ang="0">
                      <a:pos x="236" y="616"/>
                    </a:cxn>
                    <a:cxn ang="0">
                      <a:pos x="240" y="618"/>
                    </a:cxn>
                    <a:cxn ang="0">
                      <a:pos x="250" y="612"/>
                    </a:cxn>
                    <a:cxn ang="0">
                      <a:pos x="428" y="390"/>
                    </a:cxn>
                    <a:cxn ang="0">
                      <a:pos x="428" y="390"/>
                    </a:cxn>
                    <a:cxn ang="0">
                      <a:pos x="440" y="374"/>
                    </a:cxn>
                    <a:cxn ang="0">
                      <a:pos x="460" y="340"/>
                    </a:cxn>
                    <a:cxn ang="0">
                      <a:pos x="472" y="302"/>
                    </a:cxn>
                    <a:cxn ang="0">
                      <a:pos x="480" y="262"/>
                    </a:cxn>
                    <a:cxn ang="0">
                      <a:pos x="480" y="240"/>
                    </a:cxn>
                    <a:cxn ang="0">
                      <a:pos x="240" y="548"/>
                    </a:cxn>
                    <a:cxn ang="0">
                      <a:pos x="92" y="362"/>
                    </a:cxn>
                    <a:cxn ang="0">
                      <a:pos x="90" y="360"/>
                    </a:cxn>
                    <a:cxn ang="0">
                      <a:pos x="72" y="334"/>
                    </a:cxn>
                    <a:cxn ang="0">
                      <a:pos x="60" y="304"/>
                    </a:cxn>
                    <a:cxn ang="0">
                      <a:pos x="52" y="274"/>
                    </a:cxn>
                    <a:cxn ang="0">
                      <a:pos x="48" y="240"/>
                    </a:cxn>
                    <a:cxn ang="0">
                      <a:pos x="50" y="222"/>
                    </a:cxn>
                    <a:cxn ang="0">
                      <a:pos x="58" y="184"/>
                    </a:cxn>
                    <a:cxn ang="0">
                      <a:pos x="72" y="150"/>
                    </a:cxn>
                    <a:cxn ang="0">
                      <a:pos x="92" y="118"/>
                    </a:cxn>
                    <a:cxn ang="0">
                      <a:pos x="118" y="92"/>
                    </a:cxn>
                    <a:cxn ang="0">
                      <a:pos x="150" y="72"/>
                    </a:cxn>
                    <a:cxn ang="0">
                      <a:pos x="184" y="58"/>
                    </a:cxn>
                    <a:cxn ang="0">
                      <a:pos x="222" y="50"/>
                    </a:cxn>
                    <a:cxn ang="0">
                      <a:pos x="240" y="48"/>
                    </a:cxn>
                    <a:cxn ang="0">
                      <a:pos x="280" y="52"/>
                    </a:cxn>
                    <a:cxn ang="0">
                      <a:pos x="316" y="64"/>
                    </a:cxn>
                    <a:cxn ang="0">
                      <a:pos x="348" y="82"/>
                    </a:cxn>
                    <a:cxn ang="0">
                      <a:pos x="376" y="106"/>
                    </a:cxn>
                    <a:cxn ang="0">
                      <a:pos x="400" y="134"/>
                    </a:cxn>
                    <a:cxn ang="0">
                      <a:pos x="418" y="166"/>
                    </a:cxn>
                    <a:cxn ang="0">
                      <a:pos x="428" y="202"/>
                    </a:cxn>
                    <a:cxn ang="0">
                      <a:pos x="432" y="240"/>
                    </a:cxn>
                    <a:cxn ang="0">
                      <a:pos x="432" y="258"/>
                    </a:cxn>
                    <a:cxn ang="0">
                      <a:pos x="426" y="288"/>
                    </a:cxn>
                    <a:cxn ang="0">
                      <a:pos x="416" y="320"/>
                    </a:cxn>
                    <a:cxn ang="0">
                      <a:pos x="400" y="348"/>
                    </a:cxn>
                    <a:cxn ang="0">
                      <a:pos x="390" y="362"/>
                    </a:cxn>
                  </a:cxnLst>
                  <a:rect l="0" t="0" r="r" b="b"/>
                  <a:pathLst>
                    <a:path w="480" h="618">
                      <a:moveTo>
                        <a:pt x="480" y="240"/>
                      </a:moveTo>
                      <a:lnTo>
                        <a:pt x="480" y="240"/>
                      </a:lnTo>
                      <a:lnTo>
                        <a:pt x="480" y="216"/>
                      </a:lnTo>
                      <a:lnTo>
                        <a:pt x="476" y="192"/>
                      </a:lnTo>
                      <a:lnTo>
                        <a:pt x="470" y="170"/>
                      </a:lnTo>
                      <a:lnTo>
                        <a:pt x="462" y="148"/>
                      </a:lnTo>
                      <a:lnTo>
                        <a:pt x="452" y="126"/>
                      </a:lnTo>
                      <a:lnTo>
                        <a:pt x="440" y="106"/>
                      </a:lnTo>
                      <a:lnTo>
                        <a:pt x="426" y="88"/>
                      </a:lnTo>
                      <a:lnTo>
                        <a:pt x="410" y="70"/>
                      </a:lnTo>
                      <a:lnTo>
                        <a:pt x="394" y="56"/>
                      </a:lnTo>
                      <a:lnTo>
                        <a:pt x="374" y="42"/>
                      </a:lnTo>
                      <a:lnTo>
                        <a:pt x="356" y="30"/>
                      </a:lnTo>
                      <a:lnTo>
                        <a:pt x="334" y="20"/>
                      </a:lnTo>
                      <a:lnTo>
                        <a:pt x="312" y="12"/>
                      </a:lnTo>
                      <a:lnTo>
                        <a:pt x="290" y="6"/>
                      </a:lnTo>
                      <a:lnTo>
                        <a:pt x="266" y="2"/>
                      </a:lnTo>
                      <a:lnTo>
                        <a:pt x="240" y="0"/>
                      </a:lnTo>
                      <a:lnTo>
                        <a:pt x="240" y="0"/>
                      </a:lnTo>
                      <a:lnTo>
                        <a:pt x="216" y="2"/>
                      </a:lnTo>
                      <a:lnTo>
                        <a:pt x="192" y="6"/>
                      </a:lnTo>
                      <a:lnTo>
                        <a:pt x="170" y="12"/>
                      </a:lnTo>
                      <a:lnTo>
                        <a:pt x="148" y="20"/>
                      </a:lnTo>
                      <a:lnTo>
                        <a:pt x="126" y="30"/>
                      </a:lnTo>
                      <a:lnTo>
                        <a:pt x="106" y="42"/>
                      </a:lnTo>
                      <a:lnTo>
                        <a:pt x="88" y="56"/>
                      </a:lnTo>
                      <a:lnTo>
                        <a:pt x="72" y="70"/>
                      </a:lnTo>
                      <a:lnTo>
                        <a:pt x="56" y="88"/>
                      </a:lnTo>
                      <a:lnTo>
                        <a:pt x="42" y="106"/>
                      </a:lnTo>
                      <a:lnTo>
                        <a:pt x="30" y="126"/>
                      </a:lnTo>
                      <a:lnTo>
                        <a:pt x="20" y="148"/>
                      </a:lnTo>
                      <a:lnTo>
                        <a:pt x="12" y="170"/>
                      </a:lnTo>
                      <a:lnTo>
                        <a:pt x="6" y="192"/>
                      </a:lnTo>
                      <a:lnTo>
                        <a:pt x="2" y="216"/>
                      </a:lnTo>
                      <a:lnTo>
                        <a:pt x="0" y="240"/>
                      </a:lnTo>
                      <a:lnTo>
                        <a:pt x="0" y="240"/>
                      </a:lnTo>
                      <a:lnTo>
                        <a:pt x="2" y="262"/>
                      </a:lnTo>
                      <a:lnTo>
                        <a:pt x="4" y="282"/>
                      </a:lnTo>
                      <a:lnTo>
                        <a:pt x="8" y="302"/>
                      </a:lnTo>
                      <a:lnTo>
                        <a:pt x="14" y="322"/>
                      </a:lnTo>
                      <a:lnTo>
                        <a:pt x="22" y="340"/>
                      </a:lnTo>
                      <a:lnTo>
                        <a:pt x="32" y="358"/>
                      </a:lnTo>
                      <a:lnTo>
                        <a:pt x="42" y="374"/>
                      </a:lnTo>
                      <a:lnTo>
                        <a:pt x="54" y="390"/>
                      </a:lnTo>
                      <a:lnTo>
                        <a:pt x="54" y="390"/>
                      </a:lnTo>
                      <a:lnTo>
                        <a:pt x="54" y="390"/>
                      </a:lnTo>
                      <a:lnTo>
                        <a:pt x="54" y="390"/>
                      </a:lnTo>
                      <a:lnTo>
                        <a:pt x="232" y="612"/>
                      </a:lnTo>
                      <a:lnTo>
                        <a:pt x="232" y="612"/>
                      </a:lnTo>
                      <a:lnTo>
                        <a:pt x="236" y="616"/>
                      </a:lnTo>
                      <a:lnTo>
                        <a:pt x="240" y="618"/>
                      </a:lnTo>
                      <a:lnTo>
                        <a:pt x="240" y="618"/>
                      </a:lnTo>
                      <a:lnTo>
                        <a:pt x="246" y="616"/>
                      </a:lnTo>
                      <a:lnTo>
                        <a:pt x="250" y="612"/>
                      </a:lnTo>
                      <a:lnTo>
                        <a:pt x="250" y="612"/>
                      </a:lnTo>
                      <a:lnTo>
                        <a:pt x="428" y="390"/>
                      </a:lnTo>
                      <a:lnTo>
                        <a:pt x="428" y="390"/>
                      </a:lnTo>
                      <a:lnTo>
                        <a:pt x="428" y="390"/>
                      </a:lnTo>
                      <a:lnTo>
                        <a:pt x="428" y="390"/>
                      </a:lnTo>
                      <a:lnTo>
                        <a:pt x="440" y="374"/>
                      </a:lnTo>
                      <a:lnTo>
                        <a:pt x="450" y="358"/>
                      </a:lnTo>
                      <a:lnTo>
                        <a:pt x="460" y="340"/>
                      </a:lnTo>
                      <a:lnTo>
                        <a:pt x="466" y="322"/>
                      </a:lnTo>
                      <a:lnTo>
                        <a:pt x="472" y="302"/>
                      </a:lnTo>
                      <a:lnTo>
                        <a:pt x="478" y="282"/>
                      </a:lnTo>
                      <a:lnTo>
                        <a:pt x="480" y="262"/>
                      </a:lnTo>
                      <a:lnTo>
                        <a:pt x="480" y="240"/>
                      </a:lnTo>
                      <a:lnTo>
                        <a:pt x="480" y="240"/>
                      </a:lnTo>
                      <a:close/>
                      <a:moveTo>
                        <a:pt x="390" y="362"/>
                      </a:moveTo>
                      <a:lnTo>
                        <a:pt x="240" y="548"/>
                      </a:lnTo>
                      <a:lnTo>
                        <a:pt x="94" y="364"/>
                      </a:lnTo>
                      <a:lnTo>
                        <a:pt x="92" y="362"/>
                      </a:lnTo>
                      <a:lnTo>
                        <a:pt x="90" y="360"/>
                      </a:lnTo>
                      <a:lnTo>
                        <a:pt x="90" y="360"/>
                      </a:lnTo>
                      <a:lnTo>
                        <a:pt x="82" y="348"/>
                      </a:lnTo>
                      <a:lnTo>
                        <a:pt x="72" y="334"/>
                      </a:lnTo>
                      <a:lnTo>
                        <a:pt x="66" y="320"/>
                      </a:lnTo>
                      <a:lnTo>
                        <a:pt x="60" y="304"/>
                      </a:lnTo>
                      <a:lnTo>
                        <a:pt x="54" y="288"/>
                      </a:lnTo>
                      <a:lnTo>
                        <a:pt x="52" y="274"/>
                      </a:lnTo>
                      <a:lnTo>
                        <a:pt x="50" y="258"/>
                      </a:lnTo>
                      <a:lnTo>
                        <a:pt x="48" y="240"/>
                      </a:lnTo>
                      <a:lnTo>
                        <a:pt x="48" y="240"/>
                      </a:lnTo>
                      <a:lnTo>
                        <a:pt x="50" y="222"/>
                      </a:lnTo>
                      <a:lnTo>
                        <a:pt x="52" y="202"/>
                      </a:lnTo>
                      <a:lnTo>
                        <a:pt x="58" y="184"/>
                      </a:lnTo>
                      <a:lnTo>
                        <a:pt x="64" y="166"/>
                      </a:lnTo>
                      <a:lnTo>
                        <a:pt x="72" y="150"/>
                      </a:lnTo>
                      <a:lnTo>
                        <a:pt x="82" y="134"/>
                      </a:lnTo>
                      <a:lnTo>
                        <a:pt x="92" y="118"/>
                      </a:lnTo>
                      <a:lnTo>
                        <a:pt x="106" y="106"/>
                      </a:lnTo>
                      <a:lnTo>
                        <a:pt x="118" y="92"/>
                      </a:lnTo>
                      <a:lnTo>
                        <a:pt x="134" y="82"/>
                      </a:lnTo>
                      <a:lnTo>
                        <a:pt x="150" y="72"/>
                      </a:lnTo>
                      <a:lnTo>
                        <a:pt x="166" y="64"/>
                      </a:lnTo>
                      <a:lnTo>
                        <a:pt x="184" y="58"/>
                      </a:lnTo>
                      <a:lnTo>
                        <a:pt x="202" y="52"/>
                      </a:lnTo>
                      <a:lnTo>
                        <a:pt x="222" y="50"/>
                      </a:lnTo>
                      <a:lnTo>
                        <a:pt x="240" y="48"/>
                      </a:lnTo>
                      <a:lnTo>
                        <a:pt x="240" y="48"/>
                      </a:lnTo>
                      <a:lnTo>
                        <a:pt x="260" y="50"/>
                      </a:lnTo>
                      <a:lnTo>
                        <a:pt x="280" y="52"/>
                      </a:lnTo>
                      <a:lnTo>
                        <a:pt x="298" y="58"/>
                      </a:lnTo>
                      <a:lnTo>
                        <a:pt x="316" y="64"/>
                      </a:lnTo>
                      <a:lnTo>
                        <a:pt x="332" y="72"/>
                      </a:lnTo>
                      <a:lnTo>
                        <a:pt x="348" y="82"/>
                      </a:lnTo>
                      <a:lnTo>
                        <a:pt x="362" y="92"/>
                      </a:lnTo>
                      <a:lnTo>
                        <a:pt x="376" y="106"/>
                      </a:lnTo>
                      <a:lnTo>
                        <a:pt x="388" y="118"/>
                      </a:lnTo>
                      <a:lnTo>
                        <a:pt x="400" y="134"/>
                      </a:lnTo>
                      <a:lnTo>
                        <a:pt x="410" y="150"/>
                      </a:lnTo>
                      <a:lnTo>
                        <a:pt x="418" y="166"/>
                      </a:lnTo>
                      <a:lnTo>
                        <a:pt x="424" y="184"/>
                      </a:lnTo>
                      <a:lnTo>
                        <a:pt x="428" y="202"/>
                      </a:lnTo>
                      <a:lnTo>
                        <a:pt x="432" y="222"/>
                      </a:lnTo>
                      <a:lnTo>
                        <a:pt x="432" y="240"/>
                      </a:lnTo>
                      <a:lnTo>
                        <a:pt x="432" y="240"/>
                      </a:lnTo>
                      <a:lnTo>
                        <a:pt x="432" y="258"/>
                      </a:lnTo>
                      <a:lnTo>
                        <a:pt x="430" y="274"/>
                      </a:lnTo>
                      <a:lnTo>
                        <a:pt x="426" y="288"/>
                      </a:lnTo>
                      <a:lnTo>
                        <a:pt x="422" y="304"/>
                      </a:lnTo>
                      <a:lnTo>
                        <a:pt x="416" y="320"/>
                      </a:lnTo>
                      <a:lnTo>
                        <a:pt x="408" y="334"/>
                      </a:lnTo>
                      <a:lnTo>
                        <a:pt x="400" y="348"/>
                      </a:lnTo>
                      <a:lnTo>
                        <a:pt x="390" y="360"/>
                      </a:lnTo>
                      <a:lnTo>
                        <a:pt x="390" y="362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200" dirty="0"/>
                </a:p>
              </p:txBody>
            </p:sp>
            <p:sp>
              <p:nvSpPr>
                <p:cNvPr id="12" name="Freeform 115"/>
                <p:cNvSpPr>
                  <a:spLocks/>
                </p:cNvSpPr>
                <p:nvPr/>
              </p:nvSpPr>
              <p:spPr bwMode="auto">
                <a:xfrm>
                  <a:off x="2421092" y="1878167"/>
                  <a:ext cx="529915" cy="529915"/>
                </a:xfrm>
                <a:custGeom>
                  <a:avLst/>
                  <a:gdLst/>
                  <a:ahLst/>
                  <a:cxnLst>
                    <a:cxn ang="0">
                      <a:pos x="84" y="0"/>
                    </a:cxn>
                    <a:cxn ang="0">
                      <a:pos x="84" y="0"/>
                    </a:cxn>
                    <a:cxn ang="0">
                      <a:pos x="102" y="2"/>
                    </a:cxn>
                    <a:cxn ang="0">
                      <a:pos x="118" y="8"/>
                    </a:cxn>
                    <a:cxn ang="0">
                      <a:pos x="132" y="16"/>
                    </a:cxn>
                    <a:cxn ang="0">
                      <a:pos x="144" y="26"/>
                    </a:cxn>
                    <a:cxn ang="0">
                      <a:pos x="154" y="38"/>
                    </a:cxn>
                    <a:cxn ang="0">
                      <a:pos x="162" y="52"/>
                    </a:cxn>
                    <a:cxn ang="0">
                      <a:pos x="168" y="68"/>
                    </a:cxn>
                    <a:cxn ang="0">
                      <a:pos x="168" y="84"/>
                    </a:cxn>
                    <a:cxn ang="0">
                      <a:pos x="168" y="84"/>
                    </a:cxn>
                    <a:cxn ang="0">
                      <a:pos x="168" y="102"/>
                    </a:cxn>
                    <a:cxn ang="0">
                      <a:pos x="162" y="118"/>
                    </a:cxn>
                    <a:cxn ang="0">
                      <a:pos x="154" y="132"/>
                    </a:cxn>
                    <a:cxn ang="0">
                      <a:pos x="144" y="144"/>
                    </a:cxn>
                    <a:cxn ang="0">
                      <a:pos x="132" y="154"/>
                    </a:cxn>
                    <a:cxn ang="0">
                      <a:pos x="118" y="162"/>
                    </a:cxn>
                    <a:cxn ang="0">
                      <a:pos x="102" y="166"/>
                    </a:cxn>
                    <a:cxn ang="0">
                      <a:pos x="84" y="168"/>
                    </a:cxn>
                    <a:cxn ang="0">
                      <a:pos x="84" y="168"/>
                    </a:cxn>
                    <a:cxn ang="0">
                      <a:pos x="68" y="166"/>
                    </a:cxn>
                    <a:cxn ang="0">
                      <a:pos x="52" y="162"/>
                    </a:cxn>
                    <a:cxn ang="0">
                      <a:pos x="38" y="154"/>
                    </a:cxn>
                    <a:cxn ang="0">
                      <a:pos x="26" y="144"/>
                    </a:cxn>
                    <a:cxn ang="0">
                      <a:pos x="16" y="132"/>
                    </a:cxn>
                    <a:cxn ang="0">
                      <a:pos x="8" y="118"/>
                    </a:cxn>
                    <a:cxn ang="0">
                      <a:pos x="2" y="102"/>
                    </a:cxn>
                    <a:cxn ang="0">
                      <a:pos x="0" y="84"/>
                    </a:cxn>
                    <a:cxn ang="0">
                      <a:pos x="0" y="84"/>
                    </a:cxn>
                    <a:cxn ang="0">
                      <a:pos x="2" y="68"/>
                    </a:cxn>
                    <a:cxn ang="0">
                      <a:pos x="8" y="52"/>
                    </a:cxn>
                    <a:cxn ang="0">
                      <a:pos x="16" y="38"/>
                    </a:cxn>
                    <a:cxn ang="0">
                      <a:pos x="26" y="26"/>
                    </a:cxn>
                    <a:cxn ang="0">
                      <a:pos x="38" y="16"/>
                    </a:cxn>
                    <a:cxn ang="0">
                      <a:pos x="52" y="8"/>
                    </a:cxn>
                    <a:cxn ang="0">
                      <a:pos x="68" y="2"/>
                    </a:cxn>
                    <a:cxn ang="0">
                      <a:pos x="84" y="0"/>
                    </a:cxn>
                    <a:cxn ang="0">
                      <a:pos x="84" y="0"/>
                    </a:cxn>
                  </a:cxnLst>
                  <a:rect l="0" t="0" r="r" b="b"/>
                  <a:pathLst>
                    <a:path w="168" h="168">
                      <a:moveTo>
                        <a:pt x="84" y="0"/>
                      </a:moveTo>
                      <a:lnTo>
                        <a:pt x="84" y="0"/>
                      </a:lnTo>
                      <a:lnTo>
                        <a:pt x="102" y="2"/>
                      </a:lnTo>
                      <a:lnTo>
                        <a:pt x="118" y="8"/>
                      </a:lnTo>
                      <a:lnTo>
                        <a:pt x="132" y="16"/>
                      </a:lnTo>
                      <a:lnTo>
                        <a:pt x="144" y="26"/>
                      </a:lnTo>
                      <a:lnTo>
                        <a:pt x="154" y="38"/>
                      </a:lnTo>
                      <a:lnTo>
                        <a:pt x="162" y="52"/>
                      </a:lnTo>
                      <a:lnTo>
                        <a:pt x="168" y="68"/>
                      </a:lnTo>
                      <a:lnTo>
                        <a:pt x="168" y="84"/>
                      </a:lnTo>
                      <a:lnTo>
                        <a:pt x="168" y="84"/>
                      </a:lnTo>
                      <a:lnTo>
                        <a:pt x="168" y="102"/>
                      </a:lnTo>
                      <a:lnTo>
                        <a:pt x="162" y="118"/>
                      </a:lnTo>
                      <a:lnTo>
                        <a:pt x="154" y="132"/>
                      </a:lnTo>
                      <a:lnTo>
                        <a:pt x="144" y="144"/>
                      </a:lnTo>
                      <a:lnTo>
                        <a:pt x="132" y="154"/>
                      </a:lnTo>
                      <a:lnTo>
                        <a:pt x="118" y="162"/>
                      </a:lnTo>
                      <a:lnTo>
                        <a:pt x="102" y="166"/>
                      </a:lnTo>
                      <a:lnTo>
                        <a:pt x="84" y="168"/>
                      </a:lnTo>
                      <a:lnTo>
                        <a:pt x="84" y="168"/>
                      </a:lnTo>
                      <a:lnTo>
                        <a:pt x="68" y="166"/>
                      </a:lnTo>
                      <a:lnTo>
                        <a:pt x="52" y="162"/>
                      </a:lnTo>
                      <a:lnTo>
                        <a:pt x="38" y="154"/>
                      </a:lnTo>
                      <a:lnTo>
                        <a:pt x="26" y="144"/>
                      </a:lnTo>
                      <a:lnTo>
                        <a:pt x="16" y="132"/>
                      </a:lnTo>
                      <a:lnTo>
                        <a:pt x="8" y="118"/>
                      </a:lnTo>
                      <a:lnTo>
                        <a:pt x="2" y="102"/>
                      </a:lnTo>
                      <a:lnTo>
                        <a:pt x="0" y="84"/>
                      </a:lnTo>
                      <a:lnTo>
                        <a:pt x="0" y="84"/>
                      </a:lnTo>
                      <a:lnTo>
                        <a:pt x="2" y="68"/>
                      </a:lnTo>
                      <a:lnTo>
                        <a:pt x="8" y="52"/>
                      </a:lnTo>
                      <a:lnTo>
                        <a:pt x="16" y="38"/>
                      </a:lnTo>
                      <a:lnTo>
                        <a:pt x="26" y="26"/>
                      </a:lnTo>
                      <a:lnTo>
                        <a:pt x="38" y="16"/>
                      </a:lnTo>
                      <a:lnTo>
                        <a:pt x="52" y="8"/>
                      </a:lnTo>
                      <a:lnTo>
                        <a:pt x="68" y="2"/>
                      </a:lnTo>
                      <a:lnTo>
                        <a:pt x="84" y="0"/>
                      </a:lnTo>
                      <a:lnTo>
                        <a:pt x="84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200"/>
                </a:p>
              </p:txBody>
            </p:sp>
          </p:grpSp>
        </p:grpSp>
        <p:sp>
          <p:nvSpPr>
            <p:cNvPr id="34" name="文本框 33"/>
            <p:cNvSpPr txBox="1"/>
            <p:nvPr/>
          </p:nvSpPr>
          <p:spPr>
            <a:xfrm>
              <a:off x="1514126" y="1310634"/>
              <a:ext cx="385264" cy="37707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kumimoji="1" lang="en-US" altLang="zh-CN" sz="2667" b="1" dirty="0">
                  <a:solidFill>
                    <a:schemeClr val="bg1"/>
                  </a:solidFill>
                </a:rPr>
                <a:t>1</a:t>
              </a:r>
              <a:endParaRPr kumimoji="1" lang="zh-CN" altLang="en-US" sz="2667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4443325" y="1612655"/>
            <a:ext cx="790413" cy="1286653"/>
            <a:chOff x="3331898" y="1209491"/>
            <a:chExt cx="592810" cy="964990"/>
          </a:xfrm>
        </p:grpSpPr>
        <p:grpSp>
          <p:nvGrpSpPr>
            <p:cNvPr id="14" name="组 13"/>
            <p:cNvGrpSpPr/>
            <p:nvPr/>
          </p:nvGrpSpPr>
          <p:grpSpPr>
            <a:xfrm>
              <a:off x="3331898" y="1209491"/>
              <a:ext cx="592810" cy="964990"/>
              <a:chOff x="1396857" y="1361891"/>
              <a:chExt cx="592810" cy="964990"/>
            </a:xfrm>
          </p:grpSpPr>
          <p:sp>
            <p:nvSpPr>
              <p:cNvPr id="15" name="椭圆 14"/>
              <p:cNvSpPr/>
              <p:nvPr/>
            </p:nvSpPr>
            <p:spPr>
              <a:xfrm flipV="1">
                <a:off x="1622621" y="2185741"/>
                <a:ext cx="141138" cy="141140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3200" dirty="0"/>
              </a:p>
            </p:txBody>
          </p:sp>
          <p:grpSp>
            <p:nvGrpSpPr>
              <p:cNvPr id="16" name="组 15"/>
              <p:cNvGrpSpPr/>
              <p:nvPr/>
            </p:nvGrpSpPr>
            <p:grpSpPr>
              <a:xfrm>
                <a:off x="1396857" y="1361891"/>
                <a:ext cx="592810" cy="763243"/>
                <a:chOff x="2305050" y="1762125"/>
                <a:chExt cx="762000" cy="981075"/>
              </a:xfrm>
              <a:solidFill>
                <a:schemeClr val="accent6"/>
              </a:solidFill>
            </p:grpSpPr>
            <p:sp>
              <p:nvSpPr>
                <p:cNvPr id="17" name="Freeform 114"/>
                <p:cNvSpPr>
                  <a:spLocks noEditPoints="1"/>
                </p:cNvSpPr>
                <p:nvPr/>
              </p:nvSpPr>
              <p:spPr bwMode="auto">
                <a:xfrm>
                  <a:off x="2305050" y="1762125"/>
                  <a:ext cx="762000" cy="981075"/>
                </a:xfrm>
                <a:custGeom>
                  <a:avLst/>
                  <a:gdLst/>
                  <a:ahLst/>
                  <a:cxnLst>
                    <a:cxn ang="0">
                      <a:pos x="480" y="240"/>
                    </a:cxn>
                    <a:cxn ang="0">
                      <a:pos x="476" y="192"/>
                    </a:cxn>
                    <a:cxn ang="0">
                      <a:pos x="462" y="148"/>
                    </a:cxn>
                    <a:cxn ang="0">
                      <a:pos x="440" y="106"/>
                    </a:cxn>
                    <a:cxn ang="0">
                      <a:pos x="410" y="70"/>
                    </a:cxn>
                    <a:cxn ang="0">
                      <a:pos x="374" y="42"/>
                    </a:cxn>
                    <a:cxn ang="0">
                      <a:pos x="334" y="20"/>
                    </a:cxn>
                    <a:cxn ang="0">
                      <a:pos x="290" y="6"/>
                    </a:cxn>
                    <a:cxn ang="0">
                      <a:pos x="240" y="0"/>
                    </a:cxn>
                    <a:cxn ang="0">
                      <a:pos x="216" y="2"/>
                    </a:cxn>
                    <a:cxn ang="0">
                      <a:pos x="170" y="12"/>
                    </a:cxn>
                    <a:cxn ang="0">
                      <a:pos x="126" y="30"/>
                    </a:cxn>
                    <a:cxn ang="0">
                      <a:pos x="88" y="56"/>
                    </a:cxn>
                    <a:cxn ang="0">
                      <a:pos x="56" y="88"/>
                    </a:cxn>
                    <a:cxn ang="0">
                      <a:pos x="30" y="126"/>
                    </a:cxn>
                    <a:cxn ang="0">
                      <a:pos x="12" y="170"/>
                    </a:cxn>
                    <a:cxn ang="0">
                      <a:pos x="2" y="216"/>
                    </a:cxn>
                    <a:cxn ang="0">
                      <a:pos x="0" y="240"/>
                    </a:cxn>
                    <a:cxn ang="0">
                      <a:pos x="4" y="282"/>
                    </a:cxn>
                    <a:cxn ang="0">
                      <a:pos x="14" y="322"/>
                    </a:cxn>
                    <a:cxn ang="0">
                      <a:pos x="32" y="358"/>
                    </a:cxn>
                    <a:cxn ang="0">
                      <a:pos x="54" y="390"/>
                    </a:cxn>
                    <a:cxn ang="0">
                      <a:pos x="54" y="390"/>
                    </a:cxn>
                    <a:cxn ang="0">
                      <a:pos x="232" y="612"/>
                    </a:cxn>
                    <a:cxn ang="0">
                      <a:pos x="236" y="616"/>
                    </a:cxn>
                    <a:cxn ang="0">
                      <a:pos x="240" y="618"/>
                    </a:cxn>
                    <a:cxn ang="0">
                      <a:pos x="250" y="612"/>
                    </a:cxn>
                    <a:cxn ang="0">
                      <a:pos x="428" y="390"/>
                    </a:cxn>
                    <a:cxn ang="0">
                      <a:pos x="428" y="390"/>
                    </a:cxn>
                    <a:cxn ang="0">
                      <a:pos x="440" y="374"/>
                    </a:cxn>
                    <a:cxn ang="0">
                      <a:pos x="460" y="340"/>
                    </a:cxn>
                    <a:cxn ang="0">
                      <a:pos x="472" y="302"/>
                    </a:cxn>
                    <a:cxn ang="0">
                      <a:pos x="480" y="262"/>
                    </a:cxn>
                    <a:cxn ang="0">
                      <a:pos x="480" y="240"/>
                    </a:cxn>
                    <a:cxn ang="0">
                      <a:pos x="240" y="548"/>
                    </a:cxn>
                    <a:cxn ang="0">
                      <a:pos x="92" y="362"/>
                    </a:cxn>
                    <a:cxn ang="0">
                      <a:pos x="90" y="360"/>
                    </a:cxn>
                    <a:cxn ang="0">
                      <a:pos x="72" y="334"/>
                    </a:cxn>
                    <a:cxn ang="0">
                      <a:pos x="60" y="304"/>
                    </a:cxn>
                    <a:cxn ang="0">
                      <a:pos x="52" y="274"/>
                    </a:cxn>
                    <a:cxn ang="0">
                      <a:pos x="48" y="240"/>
                    </a:cxn>
                    <a:cxn ang="0">
                      <a:pos x="50" y="222"/>
                    </a:cxn>
                    <a:cxn ang="0">
                      <a:pos x="58" y="184"/>
                    </a:cxn>
                    <a:cxn ang="0">
                      <a:pos x="72" y="150"/>
                    </a:cxn>
                    <a:cxn ang="0">
                      <a:pos x="92" y="118"/>
                    </a:cxn>
                    <a:cxn ang="0">
                      <a:pos x="118" y="92"/>
                    </a:cxn>
                    <a:cxn ang="0">
                      <a:pos x="150" y="72"/>
                    </a:cxn>
                    <a:cxn ang="0">
                      <a:pos x="184" y="58"/>
                    </a:cxn>
                    <a:cxn ang="0">
                      <a:pos x="222" y="50"/>
                    </a:cxn>
                    <a:cxn ang="0">
                      <a:pos x="240" y="48"/>
                    </a:cxn>
                    <a:cxn ang="0">
                      <a:pos x="280" y="52"/>
                    </a:cxn>
                    <a:cxn ang="0">
                      <a:pos x="316" y="64"/>
                    </a:cxn>
                    <a:cxn ang="0">
                      <a:pos x="348" y="82"/>
                    </a:cxn>
                    <a:cxn ang="0">
                      <a:pos x="376" y="106"/>
                    </a:cxn>
                    <a:cxn ang="0">
                      <a:pos x="400" y="134"/>
                    </a:cxn>
                    <a:cxn ang="0">
                      <a:pos x="418" y="166"/>
                    </a:cxn>
                    <a:cxn ang="0">
                      <a:pos x="428" y="202"/>
                    </a:cxn>
                    <a:cxn ang="0">
                      <a:pos x="432" y="240"/>
                    </a:cxn>
                    <a:cxn ang="0">
                      <a:pos x="432" y="258"/>
                    </a:cxn>
                    <a:cxn ang="0">
                      <a:pos x="426" y="288"/>
                    </a:cxn>
                    <a:cxn ang="0">
                      <a:pos x="416" y="320"/>
                    </a:cxn>
                    <a:cxn ang="0">
                      <a:pos x="400" y="348"/>
                    </a:cxn>
                    <a:cxn ang="0">
                      <a:pos x="390" y="362"/>
                    </a:cxn>
                  </a:cxnLst>
                  <a:rect l="0" t="0" r="r" b="b"/>
                  <a:pathLst>
                    <a:path w="480" h="618">
                      <a:moveTo>
                        <a:pt x="480" y="240"/>
                      </a:moveTo>
                      <a:lnTo>
                        <a:pt x="480" y="240"/>
                      </a:lnTo>
                      <a:lnTo>
                        <a:pt x="480" y="216"/>
                      </a:lnTo>
                      <a:lnTo>
                        <a:pt x="476" y="192"/>
                      </a:lnTo>
                      <a:lnTo>
                        <a:pt x="470" y="170"/>
                      </a:lnTo>
                      <a:lnTo>
                        <a:pt x="462" y="148"/>
                      </a:lnTo>
                      <a:lnTo>
                        <a:pt x="452" y="126"/>
                      </a:lnTo>
                      <a:lnTo>
                        <a:pt x="440" y="106"/>
                      </a:lnTo>
                      <a:lnTo>
                        <a:pt x="426" y="88"/>
                      </a:lnTo>
                      <a:lnTo>
                        <a:pt x="410" y="70"/>
                      </a:lnTo>
                      <a:lnTo>
                        <a:pt x="394" y="56"/>
                      </a:lnTo>
                      <a:lnTo>
                        <a:pt x="374" y="42"/>
                      </a:lnTo>
                      <a:lnTo>
                        <a:pt x="356" y="30"/>
                      </a:lnTo>
                      <a:lnTo>
                        <a:pt x="334" y="20"/>
                      </a:lnTo>
                      <a:lnTo>
                        <a:pt x="312" y="12"/>
                      </a:lnTo>
                      <a:lnTo>
                        <a:pt x="290" y="6"/>
                      </a:lnTo>
                      <a:lnTo>
                        <a:pt x="266" y="2"/>
                      </a:lnTo>
                      <a:lnTo>
                        <a:pt x="240" y="0"/>
                      </a:lnTo>
                      <a:lnTo>
                        <a:pt x="240" y="0"/>
                      </a:lnTo>
                      <a:lnTo>
                        <a:pt x="216" y="2"/>
                      </a:lnTo>
                      <a:lnTo>
                        <a:pt x="192" y="6"/>
                      </a:lnTo>
                      <a:lnTo>
                        <a:pt x="170" y="12"/>
                      </a:lnTo>
                      <a:lnTo>
                        <a:pt x="148" y="20"/>
                      </a:lnTo>
                      <a:lnTo>
                        <a:pt x="126" y="30"/>
                      </a:lnTo>
                      <a:lnTo>
                        <a:pt x="106" y="42"/>
                      </a:lnTo>
                      <a:lnTo>
                        <a:pt x="88" y="56"/>
                      </a:lnTo>
                      <a:lnTo>
                        <a:pt x="72" y="70"/>
                      </a:lnTo>
                      <a:lnTo>
                        <a:pt x="56" y="88"/>
                      </a:lnTo>
                      <a:lnTo>
                        <a:pt x="42" y="106"/>
                      </a:lnTo>
                      <a:lnTo>
                        <a:pt x="30" y="126"/>
                      </a:lnTo>
                      <a:lnTo>
                        <a:pt x="20" y="148"/>
                      </a:lnTo>
                      <a:lnTo>
                        <a:pt x="12" y="170"/>
                      </a:lnTo>
                      <a:lnTo>
                        <a:pt x="6" y="192"/>
                      </a:lnTo>
                      <a:lnTo>
                        <a:pt x="2" y="216"/>
                      </a:lnTo>
                      <a:lnTo>
                        <a:pt x="0" y="240"/>
                      </a:lnTo>
                      <a:lnTo>
                        <a:pt x="0" y="240"/>
                      </a:lnTo>
                      <a:lnTo>
                        <a:pt x="2" y="262"/>
                      </a:lnTo>
                      <a:lnTo>
                        <a:pt x="4" y="282"/>
                      </a:lnTo>
                      <a:lnTo>
                        <a:pt x="8" y="302"/>
                      </a:lnTo>
                      <a:lnTo>
                        <a:pt x="14" y="322"/>
                      </a:lnTo>
                      <a:lnTo>
                        <a:pt x="22" y="340"/>
                      </a:lnTo>
                      <a:lnTo>
                        <a:pt x="32" y="358"/>
                      </a:lnTo>
                      <a:lnTo>
                        <a:pt x="42" y="374"/>
                      </a:lnTo>
                      <a:lnTo>
                        <a:pt x="54" y="390"/>
                      </a:lnTo>
                      <a:lnTo>
                        <a:pt x="54" y="390"/>
                      </a:lnTo>
                      <a:lnTo>
                        <a:pt x="54" y="390"/>
                      </a:lnTo>
                      <a:lnTo>
                        <a:pt x="54" y="390"/>
                      </a:lnTo>
                      <a:lnTo>
                        <a:pt x="232" y="612"/>
                      </a:lnTo>
                      <a:lnTo>
                        <a:pt x="232" y="612"/>
                      </a:lnTo>
                      <a:lnTo>
                        <a:pt x="236" y="616"/>
                      </a:lnTo>
                      <a:lnTo>
                        <a:pt x="240" y="618"/>
                      </a:lnTo>
                      <a:lnTo>
                        <a:pt x="240" y="618"/>
                      </a:lnTo>
                      <a:lnTo>
                        <a:pt x="246" y="616"/>
                      </a:lnTo>
                      <a:lnTo>
                        <a:pt x="250" y="612"/>
                      </a:lnTo>
                      <a:lnTo>
                        <a:pt x="250" y="612"/>
                      </a:lnTo>
                      <a:lnTo>
                        <a:pt x="428" y="390"/>
                      </a:lnTo>
                      <a:lnTo>
                        <a:pt x="428" y="390"/>
                      </a:lnTo>
                      <a:lnTo>
                        <a:pt x="428" y="390"/>
                      </a:lnTo>
                      <a:lnTo>
                        <a:pt x="428" y="390"/>
                      </a:lnTo>
                      <a:lnTo>
                        <a:pt x="440" y="374"/>
                      </a:lnTo>
                      <a:lnTo>
                        <a:pt x="450" y="358"/>
                      </a:lnTo>
                      <a:lnTo>
                        <a:pt x="460" y="340"/>
                      </a:lnTo>
                      <a:lnTo>
                        <a:pt x="466" y="322"/>
                      </a:lnTo>
                      <a:lnTo>
                        <a:pt x="472" y="302"/>
                      </a:lnTo>
                      <a:lnTo>
                        <a:pt x="478" y="282"/>
                      </a:lnTo>
                      <a:lnTo>
                        <a:pt x="480" y="262"/>
                      </a:lnTo>
                      <a:lnTo>
                        <a:pt x="480" y="240"/>
                      </a:lnTo>
                      <a:lnTo>
                        <a:pt x="480" y="240"/>
                      </a:lnTo>
                      <a:close/>
                      <a:moveTo>
                        <a:pt x="390" y="362"/>
                      </a:moveTo>
                      <a:lnTo>
                        <a:pt x="240" y="548"/>
                      </a:lnTo>
                      <a:lnTo>
                        <a:pt x="94" y="364"/>
                      </a:lnTo>
                      <a:lnTo>
                        <a:pt x="92" y="362"/>
                      </a:lnTo>
                      <a:lnTo>
                        <a:pt x="90" y="360"/>
                      </a:lnTo>
                      <a:lnTo>
                        <a:pt x="90" y="360"/>
                      </a:lnTo>
                      <a:lnTo>
                        <a:pt x="82" y="348"/>
                      </a:lnTo>
                      <a:lnTo>
                        <a:pt x="72" y="334"/>
                      </a:lnTo>
                      <a:lnTo>
                        <a:pt x="66" y="320"/>
                      </a:lnTo>
                      <a:lnTo>
                        <a:pt x="60" y="304"/>
                      </a:lnTo>
                      <a:lnTo>
                        <a:pt x="54" y="288"/>
                      </a:lnTo>
                      <a:lnTo>
                        <a:pt x="52" y="274"/>
                      </a:lnTo>
                      <a:lnTo>
                        <a:pt x="50" y="258"/>
                      </a:lnTo>
                      <a:lnTo>
                        <a:pt x="48" y="240"/>
                      </a:lnTo>
                      <a:lnTo>
                        <a:pt x="48" y="240"/>
                      </a:lnTo>
                      <a:lnTo>
                        <a:pt x="50" y="222"/>
                      </a:lnTo>
                      <a:lnTo>
                        <a:pt x="52" y="202"/>
                      </a:lnTo>
                      <a:lnTo>
                        <a:pt x="58" y="184"/>
                      </a:lnTo>
                      <a:lnTo>
                        <a:pt x="64" y="166"/>
                      </a:lnTo>
                      <a:lnTo>
                        <a:pt x="72" y="150"/>
                      </a:lnTo>
                      <a:lnTo>
                        <a:pt x="82" y="134"/>
                      </a:lnTo>
                      <a:lnTo>
                        <a:pt x="92" y="118"/>
                      </a:lnTo>
                      <a:lnTo>
                        <a:pt x="106" y="106"/>
                      </a:lnTo>
                      <a:lnTo>
                        <a:pt x="118" y="92"/>
                      </a:lnTo>
                      <a:lnTo>
                        <a:pt x="134" y="82"/>
                      </a:lnTo>
                      <a:lnTo>
                        <a:pt x="150" y="72"/>
                      </a:lnTo>
                      <a:lnTo>
                        <a:pt x="166" y="64"/>
                      </a:lnTo>
                      <a:lnTo>
                        <a:pt x="184" y="58"/>
                      </a:lnTo>
                      <a:lnTo>
                        <a:pt x="202" y="52"/>
                      </a:lnTo>
                      <a:lnTo>
                        <a:pt x="222" y="50"/>
                      </a:lnTo>
                      <a:lnTo>
                        <a:pt x="240" y="48"/>
                      </a:lnTo>
                      <a:lnTo>
                        <a:pt x="240" y="48"/>
                      </a:lnTo>
                      <a:lnTo>
                        <a:pt x="260" y="50"/>
                      </a:lnTo>
                      <a:lnTo>
                        <a:pt x="280" y="52"/>
                      </a:lnTo>
                      <a:lnTo>
                        <a:pt x="298" y="58"/>
                      </a:lnTo>
                      <a:lnTo>
                        <a:pt x="316" y="64"/>
                      </a:lnTo>
                      <a:lnTo>
                        <a:pt x="332" y="72"/>
                      </a:lnTo>
                      <a:lnTo>
                        <a:pt x="348" y="82"/>
                      </a:lnTo>
                      <a:lnTo>
                        <a:pt x="362" y="92"/>
                      </a:lnTo>
                      <a:lnTo>
                        <a:pt x="376" y="106"/>
                      </a:lnTo>
                      <a:lnTo>
                        <a:pt x="388" y="118"/>
                      </a:lnTo>
                      <a:lnTo>
                        <a:pt x="400" y="134"/>
                      </a:lnTo>
                      <a:lnTo>
                        <a:pt x="410" y="150"/>
                      </a:lnTo>
                      <a:lnTo>
                        <a:pt x="418" y="166"/>
                      </a:lnTo>
                      <a:lnTo>
                        <a:pt x="424" y="184"/>
                      </a:lnTo>
                      <a:lnTo>
                        <a:pt x="428" y="202"/>
                      </a:lnTo>
                      <a:lnTo>
                        <a:pt x="432" y="222"/>
                      </a:lnTo>
                      <a:lnTo>
                        <a:pt x="432" y="240"/>
                      </a:lnTo>
                      <a:lnTo>
                        <a:pt x="432" y="240"/>
                      </a:lnTo>
                      <a:lnTo>
                        <a:pt x="432" y="258"/>
                      </a:lnTo>
                      <a:lnTo>
                        <a:pt x="430" y="274"/>
                      </a:lnTo>
                      <a:lnTo>
                        <a:pt x="426" y="288"/>
                      </a:lnTo>
                      <a:lnTo>
                        <a:pt x="422" y="304"/>
                      </a:lnTo>
                      <a:lnTo>
                        <a:pt x="416" y="320"/>
                      </a:lnTo>
                      <a:lnTo>
                        <a:pt x="408" y="334"/>
                      </a:lnTo>
                      <a:lnTo>
                        <a:pt x="400" y="348"/>
                      </a:lnTo>
                      <a:lnTo>
                        <a:pt x="390" y="360"/>
                      </a:lnTo>
                      <a:lnTo>
                        <a:pt x="390" y="362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200" dirty="0"/>
                </a:p>
              </p:txBody>
            </p:sp>
            <p:sp>
              <p:nvSpPr>
                <p:cNvPr id="18" name="Freeform 115"/>
                <p:cNvSpPr>
                  <a:spLocks/>
                </p:cNvSpPr>
                <p:nvPr/>
              </p:nvSpPr>
              <p:spPr bwMode="auto">
                <a:xfrm>
                  <a:off x="2421092" y="1878167"/>
                  <a:ext cx="529915" cy="529915"/>
                </a:xfrm>
                <a:custGeom>
                  <a:avLst/>
                  <a:gdLst/>
                  <a:ahLst/>
                  <a:cxnLst>
                    <a:cxn ang="0">
                      <a:pos x="84" y="0"/>
                    </a:cxn>
                    <a:cxn ang="0">
                      <a:pos x="84" y="0"/>
                    </a:cxn>
                    <a:cxn ang="0">
                      <a:pos x="102" y="2"/>
                    </a:cxn>
                    <a:cxn ang="0">
                      <a:pos x="118" y="8"/>
                    </a:cxn>
                    <a:cxn ang="0">
                      <a:pos x="132" y="16"/>
                    </a:cxn>
                    <a:cxn ang="0">
                      <a:pos x="144" y="26"/>
                    </a:cxn>
                    <a:cxn ang="0">
                      <a:pos x="154" y="38"/>
                    </a:cxn>
                    <a:cxn ang="0">
                      <a:pos x="162" y="52"/>
                    </a:cxn>
                    <a:cxn ang="0">
                      <a:pos x="168" y="68"/>
                    </a:cxn>
                    <a:cxn ang="0">
                      <a:pos x="168" y="84"/>
                    </a:cxn>
                    <a:cxn ang="0">
                      <a:pos x="168" y="84"/>
                    </a:cxn>
                    <a:cxn ang="0">
                      <a:pos x="168" y="102"/>
                    </a:cxn>
                    <a:cxn ang="0">
                      <a:pos x="162" y="118"/>
                    </a:cxn>
                    <a:cxn ang="0">
                      <a:pos x="154" y="132"/>
                    </a:cxn>
                    <a:cxn ang="0">
                      <a:pos x="144" y="144"/>
                    </a:cxn>
                    <a:cxn ang="0">
                      <a:pos x="132" y="154"/>
                    </a:cxn>
                    <a:cxn ang="0">
                      <a:pos x="118" y="162"/>
                    </a:cxn>
                    <a:cxn ang="0">
                      <a:pos x="102" y="166"/>
                    </a:cxn>
                    <a:cxn ang="0">
                      <a:pos x="84" y="168"/>
                    </a:cxn>
                    <a:cxn ang="0">
                      <a:pos x="84" y="168"/>
                    </a:cxn>
                    <a:cxn ang="0">
                      <a:pos x="68" y="166"/>
                    </a:cxn>
                    <a:cxn ang="0">
                      <a:pos x="52" y="162"/>
                    </a:cxn>
                    <a:cxn ang="0">
                      <a:pos x="38" y="154"/>
                    </a:cxn>
                    <a:cxn ang="0">
                      <a:pos x="26" y="144"/>
                    </a:cxn>
                    <a:cxn ang="0">
                      <a:pos x="16" y="132"/>
                    </a:cxn>
                    <a:cxn ang="0">
                      <a:pos x="8" y="118"/>
                    </a:cxn>
                    <a:cxn ang="0">
                      <a:pos x="2" y="102"/>
                    </a:cxn>
                    <a:cxn ang="0">
                      <a:pos x="0" y="84"/>
                    </a:cxn>
                    <a:cxn ang="0">
                      <a:pos x="0" y="84"/>
                    </a:cxn>
                    <a:cxn ang="0">
                      <a:pos x="2" y="68"/>
                    </a:cxn>
                    <a:cxn ang="0">
                      <a:pos x="8" y="52"/>
                    </a:cxn>
                    <a:cxn ang="0">
                      <a:pos x="16" y="38"/>
                    </a:cxn>
                    <a:cxn ang="0">
                      <a:pos x="26" y="26"/>
                    </a:cxn>
                    <a:cxn ang="0">
                      <a:pos x="38" y="16"/>
                    </a:cxn>
                    <a:cxn ang="0">
                      <a:pos x="52" y="8"/>
                    </a:cxn>
                    <a:cxn ang="0">
                      <a:pos x="68" y="2"/>
                    </a:cxn>
                    <a:cxn ang="0">
                      <a:pos x="84" y="0"/>
                    </a:cxn>
                    <a:cxn ang="0">
                      <a:pos x="84" y="0"/>
                    </a:cxn>
                  </a:cxnLst>
                  <a:rect l="0" t="0" r="r" b="b"/>
                  <a:pathLst>
                    <a:path w="168" h="168">
                      <a:moveTo>
                        <a:pt x="84" y="0"/>
                      </a:moveTo>
                      <a:lnTo>
                        <a:pt x="84" y="0"/>
                      </a:lnTo>
                      <a:lnTo>
                        <a:pt x="102" y="2"/>
                      </a:lnTo>
                      <a:lnTo>
                        <a:pt x="118" y="8"/>
                      </a:lnTo>
                      <a:lnTo>
                        <a:pt x="132" y="16"/>
                      </a:lnTo>
                      <a:lnTo>
                        <a:pt x="144" y="26"/>
                      </a:lnTo>
                      <a:lnTo>
                        <a:pt x="154" y="38"/>
                      </a:lnTo>
                      <a:lnTo>
                        <a:pt x="162" y="52"/>
                      </a:lnTo>
                      <a:lnTo>
                        <a:pt x="168" y="68"/>
                      </a:lnTo>
                      <a:lnTo>
                        <a:pt x="168" y="84"/>
                      </a:lnTo>
                      <a:lnTo>
                        <a:pt x="168" y="84"/>
                      </a:lnTo>
                      <a:lnTo>
                        <a:pt x="168" y="102"/>
                      </a:lnTo>
                      <a:lnTo>
                        <a:pt x="162" y="118"/>
                      </a:lnTo>
                      <a:lnTo>
                        <a:pt x="154" y="132"/>
                      </a:lnTo>
                      <a:lnTo>
                        <a:pt x="144" y="144"/>
                      </a:lnTo>
                      <a:lnTo>
                        <a:pt x="132" y="154"/>
                      </a:lnTo>
                      <a:lnTo>
                        <a:pt x="118" y="162"/>
                      </a:lnTo>
                      <a:lnTo>
                        <a:pt x="102" y="166"/>
                      </a:lnTo>
                      <a:lnTo>
                        <a:pt x="84" y="168"/>
                      </a:lnTo>
                      <a:lnTo>
                        <a:pt x="84" y="168"/>
                      </a:lnTo>
                      <a:lnTo>
                        <a:pt x="68" y="166"/>
                      </a:lnTo>
                      <a:lnTo>
                        <a:pt x="52" y="162"/>
                      </a:lnTo>
                      <a:lnTo>
                        <a:pt x="38" y="154"/>
                      </a:lnTo>
                      <a:lnTo>
                        <a:pt x="26" y="144"/>
                      </a:lnTo>
                      <a:lnTo>
                        <a:pt x="16" y="132"/>
                      </a:lnTo>
                      <a:lnTo>
                        <a:pt x="8" y="118"/>
                      </a:lnTo>
                      <a:lnTo>
                        <a:pt x="2" y="102"/>
                      </a:lnTo>
                      <a:lnTo>
                        <a:pt x="0" y="84"/>
                      </a:lnTo>
                      <a:lnTo>
                        <a:pt x="0" y="84"/>
                      </a:lnTo>
                      <a:lnTo>
                        <a:pt x="2" y="68"/>
                      </a:lnTo>
                      <a:lnTo>
                        <a:pt x="8" y="52"/>
                      </a:lnTo>
                      <a:lnTo>
                        <a:pt x="16" y="38"/>
                      </a:lnTo>
                      <a:lnTo>
                        <a:pt x="26" y="26"/>
                      </a:lnTo>
                      <a:lnTo>
                        <a:pt x="38" y="16"/>
                      </a:lnTo>
                      <a:lnTo>
                        <a:pt x="52" y="8"/>
                      </a:lnTo>
                      <a:lnTo>
                        <a:pt x="68" y="2"/>
                      </a:lnTo>
                      <a:lnTo>
                        <a:pt x="84" y="0"/>
                      </a:lnTo>
                      <a:lnTo>
                        <a:pt x="84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200"/>
                </a:p>
              </p:txBody>
            </p:sp>
          </p:grpSp>
        </p:grpSp>
        <p:sp>
          <p:nvSpPr>
            <p:cNvPr id="35" name="文本框 34"/>
            <p:cNvSpPr txBox="1"/>
            <p:nvPr/>
          </p:nvSpPr>
          <p:spPr>
            <a:xfrm>
              <a:off x="3435599" y="1310634"/>
              <a:ext cx="385264" cy="37707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kumimoji="1" lang="en-US" altLang="zh-CN" sz="2667" b="1" dirty="0">
                  <a:solidFill>
                    <a:schemeClr val="bg1"/>
                  </a:solidFill>
                </a:rPr>
                <a:t>2</a:t>
              </a:r>
              <a:endParaRPr kumimoji="1" lang="zh-CN" altLang="en-US" sz="2667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7023380" y="1612655"/>
            <a:ext cx="790413" cy="1286653"/>
            <a:chOff x="5266939" y="1209491"/>
            <a:chExt cx="592810" cy="964990"/>
          </a:xfrm>
        </p:grpSpPr>
        <p:grpSp>
          <p:nvGrpSpPr>
            <p:cNvPr id="24" name="组 23"/>
            <p:cNvGrpSpPr/>
            <p:nvPr/>
          </p:nvGrpSpPr>
          <p:grpSpPr>
            <a:xfrm>
              <a:off x="5266939" y="1209491"/>
              <a:ext cx="592810" cy="964990"/>
              <a:chOff x="1396857" y="1361891"/>
              <a:chExt cx="592810" cy="964990"/>
            </a:xfrm>
          </p:grpSpPr>
          <p:sp>
            <p:nvSpPr>
              <p:cNvPr id="25" name="椭圆 24"/>
              <p:cNvSpPr/>
              <p:nvPr/>
            </p:nvSpPr>
            <p:spPr>
              <a:xfrm flipV="1">
                <a:off x="1622621" y="2185741"/>
                <a:ext cx="141138" cy="14114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3200" dirty="0"/>
              </a:p>
            </p:txBody>
          </p:sp>
          <p:grpSp>
            <p:nvGrpSpPr>
              <p:cNvPr id="26" name="组 25"/>
              <p:cNvGrpSpPr/>
              <p:nvPr/>
            </p:nvGrpSpPr>
            <p:grpSpPr>
              <a:xfrm>
                <a:off x="1396857" y="1361891"/>
                <a:ext cx="592810" cy="763243"/>
                <a:chOff x="2305050" y="1762125"/>
                <a:chExt cx="762000" cy="981075"/>
              </a:xfrm>
              <a:solidFill>
                <a:schemeClr val="accent6"/>
              </a:solidFill>
            </p:grpSpPr>
            <p:sp>
              <p:nvSpPr>
                <p:cNvPr id="27" name="Freeform 114"/>
                <p:cNvSpPr>
                  <a:spLocks noEditPoints="1"/>
                </p:cNvSpPr>
                <p:nvPr/>
              </p:nvSpPr>
              <p:spPr bwMode="auto">
                <a:xfrm>
                  <a:off x="2305050" y="1762125"/>
                  <a:ext cx="762000" cy="981075"/>
                </a:xfrm>
                <a:custGeom>
                  <a:avLst/>
                  <a:gdLst/>
                  <a:ahLst/>
                  <a:cxnLst>
                    <a:cxn ang="0">
                      <a:pos x="480" y="240"/>
                    </a:cxn>
                    <a:cxn ang="0">
                      <a:pos x="476" y="192"/>
                    </a:cxn>
                    <a:cxn ang="0">
                      <a:pos x="462" y="148"/>
                    </a:cxn>
                    <a:cxn ang="0">
                      <a:pos x="440" y="106"/>
                    </a:cxn>
                    <a:cxn ang="0">
                      <a:pos x="410" y="70"/>
                    </a:cxn>
                    <a:cxn ang="0">
                      <a:pos x="374" y="42"/>
                    </a:cxn>
                    <a:cxn ang="0">
                      <a:pos x="334" y="20"/>
                    </a:cxn>
                    <a:cxn ang="0">
                      <a:pos x="290" y="6"/>
                    </a:cxn>
                    <a:cxn ang="0">
                      <a:pos x="240" y="0"/>
                    </a:cxn>
                    <a:cxn ang="0">
                      <a:pos x="216" y="2"/>
                    </a:cxn>
                    <a:cxn ang="0">
                      <a:pos x="170" y="12"/>
                    </a:cxn>
                    <a:cxn ang="0">
                      <a:pos x="126" y="30"/>
                    </a:cxn>
                    <a:cxn ang="0">
                      <a:pos x="88" y="56"/>
                    </a:cxn>
                    <a:cxn ang="0">
                      <a:pos x="56" y="88"/>
                    </a:cxn>
                    <a:cxn ang="0">
                      <a:pos x="30" y="126"/>
                    </a:cxn>
                    <a:cxn ang="0">
                      <a:pos x="12" y="170"/>
                    </a:cxn>
                    <a:cxn ang="0">
                      <a:pos x="2" y="216"/>
                    </a:cxn>
                    <a:cxn ang="0">
                      <a:pos x="0" y="240"/>
                    </a:cxn>
                    <a:cxn ang="0">
                      <a:pos x="4" y="282"/>
                    </a:cxn>
                    <a:cxn ang="0">
                      <a:pos x="14" y="322"/>
                    </a:cxn>
                    <a:cxn ang="0">
                      <a:pos x="32" y="358"/>
                    </a:cxn>
                    <a:cxn ang="0">
                      <a:pos x="54" y="390"/>
                    </a:cxn>
                    <a:cxn ang="0">
                      <a:pos x="54" y="390"/>
                    </a:cxn>
                    <a:cxn ang="0">
                      <a:pos x="232" y="612"/>
                    </a:cxn>
                    <a:cxn ang="0">
                      <a:pos x="236" y="616"/>
                    </a:cxn>
                    <a:cxn ang="0">
                      <a:pos x="240" y="618"/>
                    </a:cxn>
                    <a:cxn ang="0">
                      <a:pos x="250" y="612"/>
                    </a:cxn>
                    <a:cxn ang="0">
                      <a:pos x="428" y="390"/>
                    </a:cxn>
                    <a:cxn ang="0">
                      <a:pos x="428" y="390"/>
                    </a:cxn>
                    <a:cxn ang="0">
                      <a:pos x="440" y="374"/>
                    </a:cxn>
                    <a:cxn ang="0">
                      <a:pos x="460" y="340"/>
                    </a:cxn>
                    <a:cxn ang="0">
                      <a:pos x="472" y="302"/>
                    </a:cxn>
                    <a:cxn ang="0">
                      <a:pos x="480" y="262"/>
                    </a:cxn>
                    <a:cxn ang="0">
                      <a:pos x="480" y="240"/>
                    </a:cxn>
                    <a:cxn ang="0">
                      <a:pos x="240" y="548"/>
                    </a:cxn>
                    <a:cxn ang="0">
                      <a:pos x="92" y="362"/>
                    </a:cxn>
                    <a:cxn ang="0">
                      <a:pos x="90" y="360"/>
                    </a:cxn>
                    <a:cxn ang="0">
                      <a:pos x="72" y="334"/>
                    </a:cxn>
                    <a:cxn ang="0">
                      <a:pos x="60" y="304"/>
                    </a:cxn>
                    <a:cxn ang="0">
                      <a:pos x="52" y="274"/>
                    </a:cxn>
                    <a:cxn ang="0">
                      <a:pos x="48" y="240"/>
                    </a:cxn>
                    <a:cxn ang="0">
                      <a:pos x="50" y="222"/>
                    </a:cxn>
                    <a:cxn ang="0">
                      <a:pos x="58" y="184"/>
                    </a:cxn>
                    <a:cxn ang="0">
                      <a:pos x="72" y="150"/>
                    </a:cxn>
                    <a:cxn ang="0">
                      <a:pos x="92" y="118"/>
                    </a:cxn>
                    <a:cxn ang="0">
                      <a:pos x="118" y="92"/>
                    </a:cxn>
                    <a:cxn ang="0">
                      <a:pos x="150" y="72"/>
                    </a:cxn>
                    <a:cxn ang="0">
                      <a:pos x="184" y="58"/>
                    </a:cxn>
                    <a:cxn ang="0">
                      <a:pos x="222" y="50"/>
                    </a:cxn>
                    <a:cxn ang="0">
                      <a:pos x="240" y="48"/>
                    </a:cxn>
                    <a:cxn ang="0">
                      <a:pos x="280" y="52"/>
                    </a:cxn>
                    <a:cxn ang="0">
                      <a:pos x="316" y="64"/>
                    </a:cxn>
                    <a:cxn ang="0">
                      <a:pos x="348" y="82"/>
                    </a:cxn>
                    <a:cxn ang="0">
                      <a:pos x="376" y="106"/>
                    </a:cxn>
                    <a:cxn ang="0">
                      <a:pos x="400" y="134"/>
                    </a:cxn>
                    <a:cxn ang="0">
                      <a:pos x="418" y="166"/>
                    </a:cxn>
                    <a:cxn ang="0">
                      <a:pos x="428" y="202"/>
                    </a:cxn>
                    <a:cxn ang="0">
                      <a:pos x="432" y="240"/>
                    </a:cxn>
                    <a:cxn ang="0">
                      <a:pos x="432" y="258"/>
                    </a:cxn>
                    <a:cxn ang="0">
                      <a:pos x="426" y="288"/>
                    </a:cxn>
                    <a:cxn ang="0">
                      <a:pos x="416" y="320"/>
                    </a:cxn>
                    <a:cxn ang="0">
                      <a:pos x="400" y="348"/>
                    </a:cxn>
                    <a:cxn ang="0">
                      <a:pos x="390" y="362"/>
                    </a:cxn>
                  </a:cxnLst>
                  <a:rect l="0" t="0" r="r" b="b"/>
                  <a:pathLst>
                    <a:path w="480" h="618">
                      <a:moveTo>
                        <a:pt x="480" y="240"/>
                      </a:moveTo>
                      <a:lnTo>
                        <a:pt x="480" y="240"/>
                      </a:lnTo>
                      <a:lnTo>
                        <a:pt x="480" y="216"/>
                      </a:lnTo>
                      <a:lnTo>
                        <a:pt x="476" y="192"/>
                      </a:lnTo>
                      <a:lnTo>
                        <a:pt x="470" y="170"/>
                      </a:lnTo>
                      <a:lnTo>
                        <a:pt x="462" y="148"/>
                      </a:lnTo>
                      <a:lnTo>
                        <a:pt x="452" y="126"/>
                      </a:lnTo>
                      <a:lnTo>
                        <a:pt x="440" y="106"/>
                      </a:lnTo>
                      <a:lnTo>
                        <a:pt x="426" y="88"/>
                      </a:lnTo>
                      <a:lnTo>
                        <a:pt x="410" y="70"/>
                      </a:lnTo>
                      <a:lnTo>
                        <a:pt x="394" y="56"/>
                      </a:lnTo>
                      <a:lnTo>
                        <a:pt x="374" y="42"/>
                      </a:lnTo>
                      <a:lnTo>
                        <a:pt x="356" y="30"/>
                      </a:lnTo>
                      <a:lnTo>
                        <a:pt x="334" y="20"/>
                      </a:lnTo>
                      <a:lnTo>
                        <a:pt x="312" y="12"/>
                      </a:lnTo>
                      <a:lnTo>
                        <a:pt x="290" y="6"/>
                      </a:lnTo>
                      <a:lnTo>
                        <a:pt x="266" y="2"/>
                      </a:lnTo>
                      <a:lnTo>
                        <a:pt x="240" y="0"/>
                      </a:lnTo>
                      <a:lnTo>
                        <a:pt x="240" y="0"/>
                      </a:lnTo>
                      <a:lnTo>
                        <a:pt x="216" y="2"/>
                      </a:lnTo>
                      <a:lnTo>
                        <a:pt x="192" y="6"/>
                      </a:lnTo>
                      <a:lnTo>
                        <a:pt x="170" y="12"/>
                      </a:lnTo>
                      <a:lnTo>
                        <a:pt x="148" y="20"/>
                      </a:lnTo>
                      <a:lnTo>
                        <a:pt x="126" y="30"/>
                      </a:lnTo>
                      <a:lnTo>
                        <a:pt x="106" y="42"/>
                      </a:lnTo>
                      <a:lnTo>
                        <a:pt x="88" y="56"/>
                      </a:lnTo>
                      <a:lnTo>
                        <a:pt x="72" y="70"/>
                      </a:lnTo>
                      <a:lnTo>
                        <a:pt x="56" y="88"/>
                      </a:lnTo>
                      <a:lnTo>
                        <a:pt x="42" y="106"/>
                      </a:lnTo>
                      <a:lnTo>
                        <a:pt x="30" y="126"/>
                      </a:lnTo>
                      <a:lnTo>
                        <a:pt x="20" y="148"/>
                      </a:lnTo>
                      <a:lnTo>
                        <a:pt x="12" y="170"/>
                      </a:lnTo>
                      <a:lnTo>
                        <a:pt x="6" y="192"/>
                      </a:lnTo>
                      <a:lnTo>
                        <a:pt x="2" y="216"/>
                      </a:lnTo>
                      <a:lnTo>
                        <a:pt x="0" y="240"/>
                      </a:lnTo>
                      <a:lnTo>
                        <a:pt x="0" y="240"/>
                      </a:lnTo>
                      <a:lnTo>
                        <a:pt x="2" y="262"/>
                      </a:lnTo>
                      <a:lnTo>
                        <a:pt x="4" y="282"/>
                      </a:lnTo>
                      <a:lnTo>
                        <a:pt x="8" y="302"/>
                      </a:lnTo>
                      <a:lnTo>
                        <a:pt x="14" y="322"/>
                      </a:lnTo>
                      <a:lnTo>
                        <a:pt x="22" y="340"/>
                      </a:lnTo>
                      <a:lnTo>
                        <a:pt x="32" y="358"/>
                      </a:lnTo>
                      <a:lnTo>
                        <a:pt x="42" y="374"/>
                      </a:lnTo>
                      <a:lnTo>
                        <a:pt x="54" y="390"/>
                      </a:lnTo>
                      <a:lnTo>
                        <a:pt x="54" y="390"/>
                      </a:lnTo>
                      <a:lnTo>
                        <a:pt x="54" y="390"/>
                      </a:lnTo>
                      <a:lnTo>
                        <a:pt x="54" y="390"/>
                      </a:lnTo>
                      <a:lnTo>
                        <a:pt x="232" y="612"/>
                      </a:lnTo>
                      <a:lnTo>
                        <a:pt x="232" y="612"/>
                      </a:lnTo>
                      <a:lnTo>
                        <a:pt x="236" y="616"/>
                      </a:lnTo>
                      <a:lnTo>
                        <a:pt x="240" y="618"/>
                      </a:lnTo>
                      <a:lnTo>
                        <a:pt x="240" y="618"/>
                      </a:lnTo>
                      <a:lnTo>
                        <a:pt x="246" y="616"/>
                      </a:lnTo>
                      <a:lnTo>
                        <a:pt x="250" y="612"/>
                      </a:lnTo>
                      <a:lnTo>
                        <a:pt x="250" y="612"/>
                      </a:lnTo>
                      <a:lnTo>
                        <a:pt x="428" y="390"/>
                      </a:lnTo>
                      <a:lnTo>
                        <a:pt x="428" y="390"/>
                      </a:lnTo>
                      <a:lnTo>
                        <a:pt x="428" y="390"/>
                      </a:lnTo>
                      <a:lnTo>
                        <a:pt x="428" y="390"/>
                      </a:lnTo>
                      <a:lnTo>
                        <a:pt x="440" y="374"/>
                      </a:lnTo>
                      <a:lnTo>
                        <a:pt x="450" y="358"/>
                      </a:lnTo>
                      <a:lnTo>
                        <a:pt x="460" y="340"/>
                      </a:lnTo>
                      <a:lnTo>
                        <a:pt x="466" y="322"/>
                      </a:lnTo>
                      <a:lnTo>
                        <a:pt x="472" y="302"/>
                      </a:lnTo>
                      <a:lnTo>
                        <a:pt x="478" y="282"/>
                      </a:lnTo>
                      <a:lnTo>
                        <a:pt x="480" y="262"/>
                      </a:lnTo>
                      <a:lnTo>
                        <a:pt x="480" y="240"/>
                      </a:lnTo>
                      <a:lnTo>
                        <a:pt x="480" y="240"/>
                      </a:lnTo>
                      <a:close/>
                      <a:moveTo>
                        <a:pt x="390" y="362"/>
                      </a:moveTo>
                      <a:lnTo>
                        <a:pt x="240" y="548"/>
                      </a:lnTo>
                      <a:lnTo>
                        <a:pt x="94" y="364"/>
                      </a:lnTo>
                      <a:lnTo>
                        <a:pt x="92" y="362"/>
                      </a:lnTo>
                      <a:lnTo>
                        <a:pt x="90" y="360"/>
                      </a:lnTo>
                      <a:lnTo>
                        <a:pt x="90" y="360"/>
                      </a:lnTo>
                      <a:lnTo>
                        <a:pt x="82" y="348"/>
                      </a:lnTo>
                      <a:lnTo>
                        <a:pt x="72" y="334"/>
                      </a:lnTo>
                      <a:lnTo>
                        <a:pt x="66" y="320"/>
                      </a:lnTo>
                      <a:lnTo>
                        <a:pt x="60" y="304"/>
                      </a:lnTo>
                      <a:lnTo>
                        <a:pt x="54" y="288"/>
                      </a:lnTo>
                      <a:lnTo>
                        <a:pt x="52" y="274"/>
                      </a:lnTo>
                      <a:lnTo>
                        <a:pt x="50" y="258"/>
                      </a:lnTo>
                      <a:lnTo>
                        <a:pt x="48" y="240"/>
                      </a:lnTo>
                      <a:lnTo>
                        <a:pt x="48" y="240"/>
                      </a:lnTo>
                      <a:lnTo>
                        <a:pt x="50" y="222"/>
                      </a:lnTo>
                      <a:lnTo>
                        <a:pt x="52" y="202"/>
                      </a:lnTo>
                      <a:lnTo>
                        <a:pt x="58" y="184"/>
                      </a:lnTo>
                      <a:lnTo>
                        <a:pt x="64" y="166"/>
                      </a:lnTo>
                      <a:lnTo>
                        <a:pt x="72" y="150"/>
                      </a:lnTo>
                      <a:lnTo>
                        <a:pt x="82" y="134"/>
                      </a:lnTo>
                      <a:lnTo>
                        <a:pt x="92" y="118"/>
                      </a:lnTo>
                      <a:lnTo>
                        <a:pt x="106" y="106"/>
                      </a:lnTo>
                      <a:lnTo>
                        <a:pt x="118" y="92"/>
                      </a:lnTo>
                      <a:lnTo>
                        <a:pt x="134" y="82"/>
                      </a:lnTo>
                      <a:lnTo>
                        <a:pt x="150" y="72"/>
                      </a:lnTo>
                      <a:lnTo>
                        <a:pt x="166" y="64"/>
                      </a:lnTo>
                      <a:lnTo>
                        <a:pt x="184" y="58"/>
                      </a:lnTo>
                      <a:lnTo>
                        <a:pt x="202" y="52"/>
                      </a:lnTo>
                      <a:lnTo>
                        <a:pt x="222" y="50"/>
                      </a:lnTo>
                      <a:lnTo>
                        <a:pt x="240" y="48"/>
                      </a:lnTo>
                      <a:lnTo>
                        <a:pt x="240" y="48"/>
                      </a:lnTo>
                      <a:lnTo>
                        <a:pt x="260" y="50"/>
                      </a:lnTo>
                      <a:lnTo>
                        <a:pt x="280" y="52"/>
                      </a:lnTo>
                      <a:lnTo>
                        <a:pt x="298" y="58"/>
                      </a:lnTo>
                      <a:lnTo>
                        <a:pt x="316" y="64"/>
                      </a:lnTo>
                      <a:lnTo>
                        <a:pt x="332" y="72"/>
                      </a:lnTo>
                      <a:lnTo>
                        <a:pt x="348" y="82"/>
                      </a:lnTo>
                      <a:lnTo>
                        <a:pt x="362" y="92"/>
                      </a:lnTo>
                      <a:lnTo>
                        <a:pt x="376" y="106"/>
                      </a:lnTo>
                      <a:lnTo>
                        <a:pt x="388" y="118"/>
                      </a:lnTo>
                      <a:lnTo>
                        <a:pt x="400" y="134"/>
                      </a:lnTo>
                      <a:lnTo>
                        <a:pt x="410" y="150"/>
                      </a:lnTo>
                      <a:lnTo>
                        <a:pt x="418" y="166"/>
                      </a:lnTo>
                      <a:lnTo>
                        <a:pt x="424" y="184"/>
                      </a:lnTo>
                      <a:lnTo>
                        <a:pt x="428" y="202"/>
                      </a:lnTo>
                      <a:lnTo>
                        <a:pt x="432" y="222"/>
                      </a:lnTo>
                      <a:lnTo>
                        <a:pt x="432" y="240"/>
                      </a:lnTo>
                      <a:lnTo>
                        <a:pt x="432" y="240"/>
                      </a:lnTo>
                      <a:lnTo>
                        <a:pt x="432" y="258"/>
                      </a:lnTo>
                      <a:lnTo>
                        <a:pt x="430" y="274"/>
                      </a:lnTo>
                      <a:lnTo>
                        <a:pt x="426" y="288"/>
                      </a:lnTo>
                      <a:lnTo>
                        <a:pt x="422" y="304"/>
                      </a:lnTo>
                      <a:lnTo>
                        <a:pt x="416" y="320"/>
                      </a:lnTo>
                      <a:lnTo>
                        <a:pt x="408" y="334"/>
                      </a:lnTo>
                      <a:lnTo>
                        <a:pt x="400" y="348"/>
                      </a:lnTo>
                      <a:lnTo>
                        <a:pt x="390" y="360"/>
                      </a:lnTo>
                      <a:lnTo>
                        <a:pt x="390" y="362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200"/>
                </a:p>
              </p:txBody>
            </p:sp>
            <p:sp>
              <p:nvSpPr>
                <p:cNvPr id="28" name="Freeform 115"/>
                <p:cNvSpPr>
                  <a:spLocks/>
                </p:cNvSpPr>
                <p:nvPr/>
              </p:nvSpPr>
              <p:spPr bwMode="auto">
                <a:xfrm>
                  <a:off x="2421092" y="1878167"/>
                  <a:ext cx="529915" cy="529915"/>
                </a:xfrm>
                <a:custGeom>
                  <a:avLst/>
                  <a:gdLst/>
                  <a:ahLst/>
                  <a:cxnLst>
                    <a:cxn ang="0">
                      <a:pos x="84" y="0"/>
                    </a:cxn>
                    <a:cxn ang="0">
                      <a:pos x="84" y="0"/>
                    </a:cxn>
                    <a:cxn ang="0">
                      <a:pos x="102" y="2"/>
                    </a:cxn>
                    <a:cxn ang="0">
                      <a:pos x="118" y="8"/>
                    </a:cxn>
                    <a:cxn ang="0">
                      <a:pos x="132" y="16"/>
                    </a:cxn>
                    <a:cxn ang="0">
                      <a:pos x="144" y="26"/>
                    </a:cxn>
                    <a:cxn ang="0">
                      <a:pos x="154" y="38"/>
                    </a:cxn>
                    <a:cxn ang="0">
                      <a:pos x="162" y="52"/>
                    </a:cxn>
                    <a:cxn ang="0">
                      <a:pos x="168" y="68"/>
                    </a:cxn>
                    <a:cxn ang="0">
                      <a:pos x="168" y="84"/>
                    </a:cxn>
                    <a:cxn ang="0">
                      <a:pos x="168" y="84"/>
                    </a:cxn>
                    <a:cxn ang="0">
                      <a:pos x="168" y="102"/>
                    </a:cxn>
                    <a:cxn ang="0">
                      <a:pos x="162" y="118"/>
                    </a:cxn>
                    <a:cxn ang="0">
                      <a:pos x="154" y="132"/>
                    </a:cxn>
                    <a:cxn ang="0">
                      <a:pos x="144" y="144"/>
                    </a:cxn>
                    <a:cxn ang="0">
                      <a:pos x="132" y="154"/>
                    </a:cxn>
                    <a:cxn ang="0">
                      <a:pos x="118" y="162"/>
                    </a:cxn>
                    <a:cxn ang="0">
                      <a:pos x="102" y="166"/>
                    </a:cxn>
                    <a:cxn ang="0">
                      <a:pos x="84" y="168"/>
                    </a:cxn>
                    <a:cxn ang="0">
                      <a:pos x="84" y="168"/>
                    </a:cxn>
                    <a:cxn ang="0">
                      <a:pos x="68" y="166"/>
                    </a:cxn>
                    <a:cxn ang="0">
                      <a:pos x="52" y="162"/>
                    </a:cxn>
                    <a:cxn ang="0">
                      <a:pos x="38" y="154"/>
                    </a:cxn>
                    <a:cxn ang="0">
                      <a:pos x="26" y="144"/>
                    </a:cxn>
                    <a:cxn ang="0">
                      <a:pos x="16" y="132"/>
                    </a:cxn>
                    <a:cxn ang="0">
                      <a:pos x="8" y="118"/>
                    </a:cxn>
                    <a:cxn ang="0">
                      <a:pos x="2" y="102"/>
                    </a:cxn>
                    <a:cxn ang="0">
                      <a:pos x="0" y="84"/>
                    </a:cxn>
                    <a:cxn ang="0">
                      <a:pos x="0" y="84"/>
                    </a:cxn>
                    <a:cxn ang="0">
                      <a:pos x="2" y="68"/>
                    </a:cxn>
                    <a:cxn ang="0">
                      <a:pos x="8" y="52"/>
                    </a:cxn>
                    <a:cxn ang="0">
                      <a:pos x="16" y="38"/>
                    </a:cxn>
                    <a:cxn ang="0">
                      <a:pos x="26" y="26"/>
                    </a:cxn>
                    <a:cxn ang="0">
                      <a:pos x="38" y="16"/>
                    </a:cxn>
                    <a:cxn ang="0">
                      <a:pos x="52" y="8"/>
                    </a:cxn>
                    <a:cxn ang="0">
                      <a:pos x="68" y="2"/>
                    </a:cxn>
                    <a:cxn ang="0">
                      <a:pos x="84" y="0"/>
                    </a:cxn>
                    <a:cxn ang="0">
                      <a:pos x="84" y="0"/>
                    </a:cxn>
                  </a:cxnLst>
                  <a:rect l="0" t="0" r="r" b="b"/>
                  <a:pathLst>
                    <a:path w="168" h="168">
                      <a:moveTo>
                        <a:pt x="84" y="0"/>
                      </a:moveTo>
                      <a:lnTo>
                        <a:pt x="84" y="0"/>
                      </a:lnTo>
                      <a:lnTo>
                        <a:pt x="102" y="2"/>
                      </a:lnTo>
                      <a:lnTo>
                        <a:pt x="118" y="8"/>
                      </a:lnTo>
                      <a:lnTo>
                        <a:pt x="132" y="16"/>
                      </a:lnTo>
                      <a:lnTo>
                        <a:pt x="144" y="26"/>
                      </a:lnTo>
                      <a:lnTo>
                        <a:pt x="154" y="38"/>
                      </a:lnTo>
                      <a:lnTo>
                        <a:pt x="162" y="52"/>
                      </a:lnTo>
                      <a:lnTo>
                        <a:pt x="168" y="68"/>
                      </a:lnTo>
                      <a:lnTo>
                        <a:pt x="168" y="84"/>
                      </a:lnTo>
                      <a:lnTo>
                        <a:pt x="168" y="84"/>
                      </a:lnTo>
                      <a:lnTo>
                        <a:pt x="168" y="102"/>
                      </a:lnTo>
                      <a:lnTo>
                        <a:pt x="162" y="118"/>
                      </a:lnTo>
                      <a:lnTo>
                        <a:pt x="154" y="132"/>
                      </a:lnTo>
                      <a:lnTo>
                        <a:pt x="144" y="144"/>
                      </a:lnTo>
                      <a:lnTo>
                        <a:pt x="132" y="154"/>
                      </a:lnTo>
                      <a:lnTo>
                        <a:pt x="118" y="162"/>
                      </a:lnTo>
                      <a:lnTo>
                        <a:pt x="102" y="166"/>
                      </a:lnTo>
                      <a:lnTo>
                        <a:pt x="84" y="168"/>
                      </a:lnTo>
                      <a:lnTo>
                        <a:pt x="84" y="168"/>
                      </a:lnTo>
                      <a:lnTo>
                        <a:pt x="68" y="166"/>
                      </a:lnTo>
                      <a:lnTo>
                        <a:pt x="52" y="162"/>
                      </a:lnTo>
                      <a:lnTo>
                        <a:pt x="38" y="154"/>
                      </a:lnTo>
                      <a:lnTo>
                        <a:pt x="26" y="144"/>
                      </a:lnTo>
                      <a:lnTo>
                        <a:pt x="16" y="132"/>
                      </a:lnTo>
                      <a:lnTo>
                        <a:pt x="8" y="118"/>
                      </a:lnTo>
                      <a:lnTo>
                        <a:pt x="2" y="102"/>
                      </a:lnTo>
                      <a:lnTo>
                        <a:pt x="0" y="84"/>
                      </a:lnTo>
                      <a:lnTo>
                        <a:pt x="0" y="84"/>
                      </a:lnTo>
                      <a:lnTo>
                        <a:pt x="2" y="68"/>
                      </a:lnTo>
                      <a:lnTo>
                        <a:pt x="8" y="52"/>
                      </a:lnTo>
                      <a:lnTo>
                        <a:pt x="16" y="38"/>
                      </a:lnTo>
                      <a:lnTo>
                        <a:pt x="26" y="26"/>
                      </a:lnTo>
                      <a:lnTo>
                        <a:pt x="38" y="16"/>
                      </a:lnTo>
                      <a:lnTo>
                        <a:pt x="52" y="8"/>
                      </a:lnTo>
                      <a:lnTo>
                        <a:pt x="68" y="2"/>
                      </a:lnTo>
                      <a:lnTo>
                        <a:pt x="84" y="0"/>
                      </a:lnTo>
                      <a:lnTo>
                        <a:pt x="84" y="0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200"/>
                </a:p>
              </p:txBody>
            </p:sp>
          </p:grpSp>
        </p:grpSp>
        <p:sp>
          <p:nvSpPr>
            <p:cNvPr id="36" name="文本框 35"/>
            <p:cNvSpPr txBox="1"/>
            <p:nvPr/>
          </p:nvSpPr>
          <p:spPr>
            <a:xfrm>
              <a:off x="5370640" y="1310634"/>
              <a:ext cx="385264" cy="37707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kumimoji="1" lang="en-US" altLang="zh-CN" sz="2667" b="1" dirty="0">
                  <a:solidFill>
                    <a:schemeClr val="bg1"/>
                  </a:solidFill>
                </a:rPr>
                <a:t>3</a:t>
              </a:r>
              <a:endParaRPr kumimoji="1" lang="zh-CN" altLang="en-US" sz="2667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9603434" y="1612655"/>
            <a:ext cx="790413" cy="1286653"/>
            <a:chOff x="7201980" y="1209491"/>
            <a:chExt cx="592810" cy="964990"/>
          </a:xfrm>
        </p:grpSpPr>
        <p:grpSp>
          <p:nvGrpSpPr>
            <p:cNvPr id="29" name="组 28"/>
            <p:cNvGrpSpPr/>
            <p:nvPr/>
          </p:nvGrpSpPr>
          <p:grpSpPr>
            <a:xfrm>
              <a:off x="7201980" y="1209491"/>
              <a:ext cx="592810" cy="964990"/>
              <a:chOff x="1396857" y="1361891"/>
              <a:chExt cx="592810" cy="964990"/>
            </a:xfrm>
          </p:grpSpPr>
          <p:sp>
            <p:nvSpPr>
              <p:cNvPr id="30" name="椭圆 29"/>
              <p:cNvSpPr/>
              <p:nvPr/>
            </p:nvSpPr>
            <p:spPr>
              <a:xfrm flipV="1">
                <a:off x="1622621" y="2185741"/>
                <a:ext cx="141138" cy="141140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3200"/>
              </a:p>
            </p:txBody>
          </p:sp>
          <p:grpSp>
            <p:nvGrpSpPr>
              <p:cNvPr id="31" name="组 30"/>
              <p:cNvGrpSpPr/>
              <p:nvPr/>
            </p:nvGrpSpPr>
            <p:grpSpPr>
              <a:xfrm>
                <a:off x="1396857" y="1361891"/>
                <a:ext cx="592810" cy="763243"/>
                <a:chOff x="2305050" y="1762125"/>
                <a:chExt cx="762000" cy="981075"/>
              </a:xfrm>
              <a:solidFill>
                <a:schemeClr val="accent6"/>
              </a:solidFill>
            </p:grpSpPr>
            <p:sp>
              <p:nvSpPr>
                <p:cNvPr id="32" name="Freeform 114"/>
                <p:cNvSpPr>
                  <a:spLocks noEditPoints="1"/>
                </p:cNvSpPr>
                <p:nvPr/>
              </p:nvSpPr>
              <p:spPr bwMode="auto">
                <a:xfrm>
                  <a:off x="2305050" y="1762125"/>
                  <a:ext cx="762000" cy="981075"/>
                </a:xfrm>
                <a:custGeom>
                  <a:avLst/>
                  <a:gdLst/>
                  <a:ahLst/>
                  <a:cxnLst>
                    <a:cxn ang="0">
                      <a:pos x="480" y="240"/>
                    </a:cxn>
                    <a:cxn ang="0">
                      <a:pos x="476" y="192"/>
                    </a:cxn>
                    <a:cxn ang="0">
                      <a:pos x="462" y="148"/>
                    </a:cxn>
                    <a:cxn ang="0">
                      <a:pos x="440" y="106"/>
                    </a:cxn>
                    <a:cxn ang="0">
                      <a:pos x="410" y="70"/>
                    </a:cxn>
                    <a:cxn ang="0">
                      <a:pos x="374" y="42"/>
                    </a:cxn>
                    <a:cxn ang="0">
                      <a:pos x="334" y="20"/>
                    </a:cxn>
                    <a:cxn ang="0">
                      <a:pos x="290" y="6"/>
                    </a:cxn>
                    <a:cxn ang="0">
                      <a:pos x="240" y="0"/>
                    </a:cxn>
                    <a:cxn ang="0">
                      <a:pos x="216" y="2"/>
                    </a:cxn>
                    <a:cxn ang="0">
                      <a:pos x="170" y="12"/>
                    </a:cxn>
                    <a:cxn ang="0">
                      <a:pos x="126" y="30"/>
                    </a:cxn>
                    <a:cxn ang="0">
                      <a:pos x="88" y="56"/>
                    </a:cxn>
                    <a:cxn ang="0">
                      <a:pos x="56" y="88"/>
                    </a:cxn>
                    <a:cxn ang="0">
                      <a:pos x="30" y="126"/>
                    </a:cxn>
                    <a:cxn ang="0">
                      <a:pos x="12" y="170"/>
                    </a:cxn>
                    <a:cxn ang="0">
                      <a:pos x="2" y="216"/>
                    </a:cxn>
                    <a:cxn ang="0">
                      <a:pos x="0" y="240"/>
                    </a:cxn>
                    <a:cxn ang="0">
                      <a:pos x="4" y="282"/>
                    </a:cxn>
                    <a:cxn ang="0">
                      <a:pos x="14" y="322"/>
                    </a:cxn>
                    <a:cxn ang="0">
                      <a:pos x="32" y="358"/>
                    </a:cxn>
                    <a:cxn ang="0">
                      <a:pos x="54" y="390"/>
                    </a:cxn>
                    <a:cxn ang="0">
                      <a:pos x="54" y="390"/>
                    </a:cxn>
                    <a:cxn ang="0">
                      <a:pos x="232" y="612"/>
                    </a:cxn>
                    <a:cxn ang="0">
                      <a:pos x="236" y="616"/>
                    </a:cxn>
                    <a:cxn ang="0">
                      <a:pos x="240" y="618"/>
                    </a:cxn>
                    <a:cxn ang="0">
                      <a:pos x="250" y="612"/>
                    </a:cxn>
                    <a:cxn ang="0">
                      <a:pos x="428" y="390"/>
                    </a:cxn>
                    <a:cxn ang="0">
                      <a:pos x="428" y="390"/>
                    </a:cxn>
                    <a:cxn ang="0">
                      <a:pos x="440" y="374"/>
                    </a:cxn>
                    <a:cxn ang="0">
                      <a:pos x="460" y="340"/>
                    </a:cxn>
                    <a:cxn ang="0">
                      <a:pos x="472" y="302"/>
                    </a:cxn>
                    <a:cxn ang="0">
                      <a:pos x="480" y="262"/>
                    </a:cxn>
                    <a:cxn ang="0">
                      <a:pos x="480" y="240"/>
                    </a:cxn>
                    <a:cxn ang="0">
                      <a:pos x="240" y="548"/>
                    </a:cxn>
                    <a:cxn ang="0">
                      <a:pos x="92" y="362"/>
                    </a:cxn>
                    <a:cxn ang="0">
                      <a:pos x="90" y="360"/>
                    </a:cxn>
                    <a:cxn ang="0">
                      <a:pos x="72" y="334"/>
                    </a:cxn>
                    <a:cxn ang="0">
                      <a:pos x="60" y="304"/>
                    </a:cxn>
                    <a:cxn ang="0">
                      <a:pos x="52" y="274"/>
                    </a:cxn>
                    <a:cxn ang="0">
                      <a:pos x="48" y="240"/>
                    </a:cxn>
                    <a:cxn ang="0">
                      <a:pos x="50" y="222"/>
                    </a:cxn>
                    <a:cxn ang="0">
                      <a:pos x="58" y="184"/>
                    </a:cxn>
                    <a:cxn ang="0">
                      <a:pos x="72" y="150"/>
                    </a:cxn>
                    <a:cxn ang="0">
                      <a:pos x="92" y="118"/>
                    </a:cxn>
                    <a:cxn ang="0">
                      <a:pos x="118" y="92"/>
                    </a:cxn>
                    <a:cxn ang="0">
                      <a:pos x="150" y="72"/>
                    </a:cxn>
                    <a:cxn ang="0">
                      <a:pos x="184" y="58"/>
                    </a:cxn>
                    <a:cxn ang="0">
                      <a:pos x="222" y="50"/>
                    </a:cxn>
                    <a:cxn ang="0">
                      <a:pos x="240" y="48"/>
                    </a:cxn>
                    <a:cxn ang="0">
                      <a:pos x="280" y="52"/>
                    </a:cxn>
                    <a:cxn ang="0">
                      <a:pos x="316" y="64"/>
                    </a:cxn>
                    <a:cxn ang="0">
                      <a:pos x="348" y="82"/>
                    </a:cxn>
                    <a:cxn ang="0">
                      <a:pos x="376" y="106"/>
                    </a:cxn>
                    <a:cxn ang="0">
                      <a:pos x="400" y="134"/>
                    </a:cxn>
                    <a:cxn ang="0">
                      <a:pos x="418" y="166"/>
                    </a:cxn>
                    <a:cxn ang="0">
                      <a:pos x="428" y="202"/>
                    </a:cxn>
                    <a:cxn ang="0">
                      <a:pos x="432" y="240"/>
                    </a:cxn>
                    <a:cxn ang="0">
                      <a:pos x="432" y="258"/>
                    </a:cxn>
                    <a:cxn ang="0">
                      <a:pos x="426" y="288"/>
                    </a:cxn>
                    <a:cxn ang="0">
                      <a:pos x="416" y="320"/>
                    </a:cxn>
                    <a:cxn ang="0">
                      <a:pos x="400" y="348"/>
                    </a:cxn>
                    <a:cxn ang="0">
                      <a:pos x="390" y="362"/>
                    </a:cxn>
                  </a:cxnLst>
                  <a:rect l="0" t="0" r="r" b="b"/>
                  <a:pathLst>
                    <a:path w="480" h="618">
                      <a:moveTo>
                        <a:pt x="480" y="240"/>
                      </a:moveTo>
                      <a:lnTo>
                        <a:pt x="480" y="240"/>
                      </a:lnTo>
                      <a:lnTo>
                        <a:pt x="480" y="216"/>
                      </a:lnTo>
                      <a:lnTo>
                        <a:pt x="476" y="192"/>
                      </a:lnTo>
                      <a:lnTo>
                        <a:pt x="470" y="170"/>
                      </a:lnTo>
                      <a:lnTo>
                        <a:pt x="462" y="148"/>
                      </a:lnTo>
                      <a:lnTo>
                        <a:pt x="452" y="126"/>
                      </a:lnTo>
                      <a:lnTo>
                        <a:pt x="440" y="106"/>
                      </a:lnTo>
                      <a:lnTo>
                        <a:pt x="426" y="88"/>
                      </a:lnTo>
                      <a:lnTo>
                        <a:pt x="410" y="70"/>
                      </a:lnTo>
                      <a:lnTo>
                        <a:pt x="394" y="56"/>
                      </a:lnTo>
                      <a:lnTo>
                        <a:pt x="374" y="42"/>
                      </a:lnTo>
                      <a:lnTo>
                        <a:pt x="356" y="30"/>
                      </a:lnTo>
                      <a:lnTo>
                        <a:pt x="334" y="20"/>
                      </a:lnTo>
                      <a:lnTo>
                        <a:pt x="312" y="12"/>
                      </a:lnTo>
                      <a:lnTo>
                        <a:pt x="290" y="6"/>
                      </a:lnTo>
                      <a:lnTo>
                        <a:pt x="266" y="2"/>
                      </a:lnTo>
                      <a:lnTo>
                        <a:pt x="240" y="0"/>
                      </a:lnTo>
                      <a:lnTo>
                        <a:pt x="240" y="0"/>
                      </a:lnTo>
                      <a:lnTo>
                        <a:pt x="216" y="2"/>
                      </a:lnTo>
                      <a:lnTo>
                        <a:pt x="192" y="6"/>
                      </a:lnTo>
                      <a:lnTo>
                        <a:pt x="170" y="12"/>
                      </a:lnTo>
                      <a:lnTo>
                        <a:pt x="148" y="20"/>
                      </a:lnTo>
                      <a:lnTo>
                        <a:pt x="126" y="30"/>
                      </a:lnTo>
                      <a:lnTo>
                        <a:pt x="106" y="42"/>
                      </a:lnTo>
                      <a:lnTo>
                        <a:pt x="88" y="56"/>
                      </a:lnTo>
                      <a:lnTo>
                        <a:pt x="72" y="70"/>
                      </a:lnTo>
                      <a:lnTo>
                        <a:pt x="56" y="88"/>
                      </a:lnTo>
                      <a:lnTo>
                        <a:pt x="42" y="106"/>
                      </a:lnTo>
                      <a:lnTo>
                        <a:pt x="30" y="126"/>
                      </a:lnTo>
                      <a:lnTo>
                        <a:pt x="20" y="148"/>
                      </a:lnTo>
                      <a:lnTo>
                        <a:pt x="12" y="170"/>
                      </a:lnTo>
                      <a:lnTo>
                        <a:pt x="6" y="192"/>
                      </a:lnTo>
                      <a:lnTo>
                        <a:pt x="2" y="216"/>
                      </a:lnTo>
                      <a:lnTo>
                        <a:pt x="0" y="240"/>
                      </a:lnTo>
                      <a:lnTo>
                        <a:pt x="0" y="240"/>
                      </a:lnTo>
                      <a:lnTo>
                        <a:pt x="2" y="262"/>
                      </a:lnTo>
                      <a:lnTo>
                        <a:pt x="4" y="282"/>
                      </a:lnTo>
                      <a:lnTo>
                        <a:pt x="8" y="302"/>
                      </a:lnTo>
                      <a:lnTo>
                        <a:pt x="14" y="322"/>
                      </a:lnTo>
                      <a:lnTo>
                        <a:pt x="22" y="340"/>
                      </a:lnTo>
                      <a:lnTo>
                        <a:pt x="32" y="358"/>
                      </a:lnTo>
                      <a:lnTo>
                        <a:pt x="42" y="374"/>
                      </a:lnTo>
                      <a:lnTo>
                        <a:pt x="54" y="390"/>
                      </a:lnTo>
                      <a:lnTo>
                        <a:pt x="54" y="390"/>
                      </a:lnTo>
                      <a:lnTo>
                        <a:pt x="54" y="390"/>
                      </a:lnTo>
                      <a:lnTo>
                        <a:pt x="54" y="390"/>
                      </a:lnTo>
                      <a:lnTo>
                        <a:pt x="232" y="612"/>
                      </a:lnTo>
                      <a:lnTo>
                        <a:pt x="232" y="612"/>
                      </a:lnTo>
                      <a:lnTo>
                        <a:pt x="236" y="616"/>
                      </a:lnTo>
                      <a:lnTo>
                        <a:pt x="240" y="618"/>
                      </a:lnTo>
                      <a:lnTo>
                        <a:pt x="240" y="618"/>
                      </a:lnTo>
                      <a:lnTo>
                        <a:pt x="246" y="616"/>
                      </a:lnTo>
                      <a:lnTo>
                        <a:pt x="250" y="612"/>
                      </a:lnTo>
                      <a:lnTo>
                        <a:pt x="250" y="612"/>
                      </a:lnTo>
                      <a:lnTo>
                        <a:pt x="428" y="390"/>
                      </a:lnTo>
                      <a:lnTo>
                        <a:pt x="428" y="390"/>
                      </a:lnTo>
                      <a:lnTo>
                        <a:pt x="428" y="390"/>
                      </a:lnTo>
                      <a:lnTo>
                        <a:pt x="428" y="390"/>
                      </a:lnTo>
                      <a:lnTo>
                        <a:pt x="440" y="374"/>
                      </a:lnTo>
                      <a:lnTo>
                        <a:pt x="450" y="358"/>
                      </a:lnTo>
                      <a:lnTo>
                        <a:pt x="460" y="340"/>
                      </a:lnTo>
                      <a:lnTo>
                        <a:pt x="466" y="322"/>
                      </a:lnTo>
                      <a:lnTo>
                        <a:pt x="472" y="302"/>
                      </a:lnTo>
                      <a:lnTo>
                        <a:pt x="478" y="282"/>
                      </a:lnTo>
                      <a:lnTo>
                        <a:pt x="480" y="262"/>
                      </a:lnTo>
                      <a:lnTo>
                        <a:pt x="480" y="240"/>
                      </a:lnTo>
                      <a:lnTo>
                        <a:pt x="480" y="240"/>
                      </a:lnTo>
                      <a:close/>
                      <a:moveTo>
                        <a:pt x="390" y="362"/>
                      </a:moveTo>
                      <a:lnTo>
                        <a:pt x="240" y="548"/>
                      </a:lnTo>
                      <a:lnTo>
                        <a:pt x="94" y="364"/>
                      </a:lnTo>
                      <a:lnTo>
                        <a:pt x="92" y="362"/>
                      </a:lnTo>
                      <a:lnTo>
                        <a:pt x="90" y="360"/>
                      </a:lnTo>
                      <a:lnTo>
                        <a:pt x="90" y="360"/>
                      </a:lnTo>
                      <a:lnTo>
                        <a:pt x="82" y="348"/>
                      </a:lnTo>
                      <a:lnTo>
                        <a:pt x="72" y="334"/>
                      </a:lnTo>
                      <a:lnTo>
                        <a:pt x="66" y="320"/>
                      </a:lnTo>
                      <a:lnTo>
                        <a:pt x="60" y="304"/>
                      </a:lnTo>
                      <a:lnTo>
                        <a:pt x="54" y="288"/>
                      </a:lnTo>
                      <a:lnTo>
                        <a:pt x="52" y="274"/>
                      </a:lnTo>
                      <a:lnTo>
                        <a:pt x="50" y="258"/>
                      </a:lnTo>
                      <a:lnTo>
                        <a:pt x="48" y="240"/>
                      </a:lnTo>
                      <a:lnTo>
                        <a:pt x="48" y="240"/>
                      </a:lnTo>
                      <a:lnTo>
                        <a:pt x="50" y="222"/>
                      </a:lnTo>
                      <a:lnTo>
                        <a:pt x="52" y="202"/>
                      </a:lnTo>
                      <a:lnTo>
                        <a:pt x="58" y="184"/>
                      </a:lnTo>
                      <a:lnTo>
                        <a:pt x="64" y="166"/>
                      </a:lnTo>
                      <a:lnTo>
                        <a:pt x="72" y="150"/>
                      </a:lnTo>
                      <a:lnTo>
                        <a:pt x="82" y="134"/>
                      </a:lnTo>
                      <a:lnTo>
                        <a:pt x="92" y="118"/>
                      </a:lnTo>
                      <a:lnTo>
                        <a:pt x="106" y="106"/>
                      </a:lnTo>
                      <a:lnTo>
                        <a:pt x="118" y="92"/>
                      </a:lnTo>
                      <a:lnTo>
                        <a:pt x="134" y="82"/>
                      </a:lnTo>
                      <a:lnTo>
                        <a:pt x="150" y="72"/>
                      </a:lnTo>
                      <a:lnTo>
                        <a:pt x="166" y="64"/>
                      </a:lnTo>
                      <a:lnTo>
                        <a:pt x="184" y="58"/>
                      </a:lnTo>
                      <a:lnTo>
                        <a:pt x="202" y="52"/>
                      </a:lnTo>
                      <a:lnTo>
                        <a:pt x="222" y="50"/>
                      </a:lnTo>
                      <a:lnTo>
                        <a:pt x="240" y="48"/>
                      </a:lnTo>
                      <a:lnTo>
                        <a:pt x="240" y="48"/>
                      </a:lnTo>
                      <a:lnTo>
                        <a:pt x="260" y="50"/>
                      </a:lnTo>
                      <a:lnTo>
                        <a:pt x="280" y="52"/>
                      </a:lnTo>
                      <a:lnTo>
                        <a:pt x="298" y="58"/>
                      </a:lnTo>
                      <a:lnTo>
                        <a:pt x="316" y="64"/>
                      </a:lnTo>
                      <a:lnTo>
                        <a:pt x="332" y="72"/>
                      </a:lnTo>
                      <a:lnTo>
                        <a:pt x="348" y="82"/>
                      </a:lnTo>
                      <a:lnTo>
                        <a:pt x="362" y="92"/>
                      </a:lnTo>
                      <a:lnTo>
                        <a:pt x="376" y="106"/>
                      </a:lnTo>
                      <a:lnTo>
                        <a:pt x="388" y="118"/>
                      </a:lnTo>
                      <a:lnTo>
                        <a:pt x="400" y="134"/>
                      </a:lnTo>
                      <a:lnTo>
                        <a:pt x="410" y="150"/>
                      </a:lnTo>
                      <a:lnTo>
                        <a:pt x="418" y="166"/>
                      </a:lnTo>
                      <a:lnTo>
                        <a:pt x="424" y="184"/>
                      </a:lnTo>
                      <a:lnTo>
                        <a:pt x="428" y="202"/>
                      </a:lnTo>
                      <a:lnTo>
                        <a:pt x="432" y="222"/>
                      </a:lnTo>
                      <a:lnTo>
                        <a:pt x="432" y="240"/>
                      </a:lnTo>
                      <a:lnTo>
                        <a:pt x="432" y="240"/>
                      </a:lnTo>
                      <a:lnTo>
                        <a:pt x="432" y="258"/>
                      </a:lnTo>
                      <a:lnTo>
                        <a:pt x="430" y="274"/>
                      </a:lnTo>
                      <a:lnTo>
                        <a:pt x="426" y="288"/>
                      </a:lnTo>
                      <a:lnTo>
                        <a:pt x="422" y="304"/>
                      </a:lnTo>
                      <a:lnTo>
                        <a:pt x="416" y="320"/>
                      </a:lnTo>
                      <a:lnTo>
                        <a:pt x="408" y="334"/>
                      </a:lnTo>
                      <a:lnTo>
                        <a:pt x="400" y="348"/>
                      </a:lnTo>
                      <a:lnTo>
                        <a:pt x="390" y="360"/>
                      </a:lnTo>
                      <a:lnTo>
                        <a:pt x="390" y="362"/>
                      </a:lnTo>
                      <a:close/>
                    </a:path>
                  </a:pathLst>
                </a:custGeom>
                <a:solidFill>
                  <a:schemeClr val="tx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200" dirty="0"/>
                </a:p>
              </p:txBody>
            </p:sp>
            <p:sp>
              <p:nvSpPr>
                <p:cNvPr id="33" name="Freeform 115"/>
                <p:cNvSpPr>
                  <a:spLocks/>
                </p:cNvSpPr>
                <p:nvPr/>
              </p:nvSpPr>
              <p:spPr bwMode="auto">
                <a:xfrm>
                  <a:off x="2421092" y="1878167"/>
                  <a:ext cx="529915" cy="529915"/>
                </a:xfrm>
                <a:custGeom>
                  <a:avLst/>
                  <a:gdLst/>
                  <a:ahLst/>
                  <a:cxnLst>
                    <a:cxn ang="0">
                      <a:pos x="84" y="0"/>
                    </a:cxn>
                    <a:cxn ang="0">
                      <a:pos x="84" y="0"/>
                    </a:cxn>
                    <a:cxn ang="0">
                      <a:pos x="102" y="2"/>
                    </a:cxn>
                    <a:cxn ang="0">
                      <a:pos x="118" y="8"/>
                    </a:cxn>
                    <a:cxn ang="0">
                      <a:pos x="132" y="16"/>
                    </a:cxn>
                    <a:cxn ang="0">
                      <a:pos x="144" y="26"/>
                    </a:cxn>
                    <a:cxn ang="0">
                      <a:pos x="154" y="38"/>
                    </a:cxn>
                    <a:cxn ang="0">
                      <a:pos x="162" y="52"/>
                    </a:cxn>
                    <a:cxn ang="0">
                      <a:pos x="168" y="68"/>
                    </a:cxn>
                    <a:cxn ang="0">
                      <a:pos x="168" y="84"/>
                    </a:cxn>
                    <a:cxn ang="0">
                      <a:pos x="168" y="84"/>
                    </a:cxn>
                    <a:cxn ang="0">
                      <a:pos x="168" y="102"/>
                    </a:cxn>
                    <a:cxn ang="0">
                      <a:pos x="162" y="118"/>
                    </a:cxn>
                    <a:cxn ang="0">
                      <a:pos x="154" y="132"/>
                    </a:cxn>
                    <a:cxn ang="0">
                      <a:pos x="144" y="144"/>
                    </a:cxn>
                    <a:cxn ang="0">
                      <a:pos x="132" y="154"/>
                    </a:cxn>
                    <a:cxn ang="0">
                      <a:pos x="118" y="162"/>
                    </a:cxn>
                    <a:cxn ang="0">
                      <a:pos x="102" y="166"/>
                    </a:cxn>
                    <a:cxn ang="0">
                      <a:pos x="84" y="168"/>
                    </a:cxn>
                    <a:cxn ang="0">
                      <a:pos x="84" y="168"/>
                    </a:cxn>
                    <a:cxn ang="0">
                      <a:pos x="68" y="166"/>
                    </a:cxn>
                    <a:cxn ang="0">
                      <a:pos x="52" y="162"/>
                    </a:cxn>
                    <a:cxn ang="0">
                      <a:pos x="38" y="154"/>
                    </a:cxn>
                    <a:cxn ang="0">
                      <a:pos x="26" y="144"/>
                    </a:cxn>
                    <a:cxn ang="0">
                      <a:pos x="16" y="132"/>
                    </a:cxn>
                    <a:cxn ang="0">
                      <a:pos x="8" y="118"/>
                    </a:cxn>
                    <a:cxn ang="0">
                      <a:pos x="2" y="102"/>
                    </a:cxn>
                    <a:cxn ang="0">
                      <a:pos x="0" y="84"/>
                    </a:cxn>
                    <a:cxn ang="0">
                      <a:pos x="0" y="84"/>
                    </a:cxn>
                    <a:cxn ang="0">
                      <a:pos x="2" y="68"/>
                    </a:cxn>
                    <a:cxn ang="0">
                      <a:pos x="8" y="52"/>
                    </a:cxn>
                    <a:cxn ang="0">
                      <a:pos x="16" y="38"/>
                    </a:cxn>
                    <a:cxn ang="0">
                      <a:pos x="26" y="26"/>
                    </a:cxn>
                    <a:cxn ang="0">
                      <a:pos x="38" y="16"/>
                    </a:cxn>
                    <a:cxn ang="0">
                      <a:pos x="52" y="8"/>
                    </a:cxn>
                    <a:cxn ang="0">
                      <a:pos x="68" y="2"/>
                    </a:cxn>
                    <a:cxn ang="0">
                      <a:pos x="84" y="0"/>
                    </a:cxn>
                    <a:cxn ang="0">
                      <a:pos x="84" y="0"/>
                    </a:cxn>
                  </a:cxnLst>
                  <a:rect l="0" t="0" r="r" b="b"/>
                  <a:pathLst>
                    <a:path w="168" h="168">
                      <a:moveTo>
                        <a:pt x="84" y="0"/>
                      </a:moveTo>
                      <a:lnTo>
                        <a:pt x="84" y="0"/>
                      </a:lnTo>
                      <a:lnTo>
                        <a:pt x="102" y="2"/>
                      </a:lnTo>
                      <a:lnTo>
                        <a:pt x="118" y="8"/>
                      </a:lnTo>
                      <a:lnTo>
                        <a:pt x="132" y="16"/>
                      </a:lnTo>
                      <a:lnTo>
                        <a:pt x="144" y="26"/>
                      </a:lnTo>
                      <a:lnTo>
                        <a:pt x="154" y="38"/>
                      </a:lnTo>
                      <a:lnTo>
                        <a:pt x="162" y="52"/>
                      </a:lnTo>
                      <a:lnTo>
                        <a:pt x="168" y="68"/>
                      </a:lnTo>
                      <a:lnTo>
                        <a:pt x="168" y="84"/>
                      </a:lnTo>
                      <a:lnTo>
                        <a:pt x="168" y="84"/>
                      </a:lnTo>
                      <a:lnTo>
                        <a:pt x="168" y="102"/>
                      </a:lnTo>
                      <a:lnTo>
                        <a:pt x="162" y="118"/>
                      </a:lnTo>
                      <a:lnTo>
                        <a:pt x="154" y="132"/>
                      </a:lnTo>
                      <a:lnTo>
                        <a:pt x="144" y="144"/>
                      </a:lnTo>
                      <a:lnTo>
                        <a:pt x="132" y="154"/>
                      </a:lnTo>
                      <a:lnTo>
                        <a:pt x="118" y="162"/>
                      </a:lnTo>
                      <a:lnTo>
                        <a:pt x="102" y="166"/>
                      </a:lnTo>
                      <a:lnTo>
                        <a:pt x="84" y="168"/>
                      </a:lnTo>
                      <a:lnTo>
                        <a:pt x="84" y="168"/>
                      </a:lnTo>
                      <a:lnTo>
                        <a:pt x="68" y="166"/>
                      </a:lnTo>
                      <a:lnTo>
                        <a:pt x="52" y="162"/>
                      </a:lnTo>
                      <a:lnTo>
                        <a:pt x="38" y="154"/>
                      </a:lnTo>
                      <a:lnTo>
                        <a:pt x="26" y="144"/>
                      </a:lnTo>
                      <a:lnTo>
                        <a:pt x="16" y="132"/>
                      </a:lnTo>
                      <a:lnTo>
                        <a:pt x="8" y="118"/>
                      </a:lnTo>
                      <a:lnTo>
                        <a:pt x="2" y="102"/>
                      </a:lnTo>
                      <a:lnTo>
                        <a:pt x="0" y="84"/>
                      </a:lnTo>
                      <a:lnTo>
                        <a:pt x="0" y="84"/>
                      </a:lnTo>
                      <a:lnTo>
                        <a:pt x="2" y="68"/>
                      </a:lnTo>
                      <a:lnTo>
                        <a:pt x="8" y="52"/>
                      </a:lnTo>
                      <a:lnTo>
                        <a:pt x="16" y="38"/>
                      </a:lnTo>
                      <a:lnTo>
                        <a:pt x="26" y="26"/>
                      </a:lnTo>
                      <a:lnTo>
                        <a:pt x="38" y="16"/>
                      </a:lnTo>
                      <a:lnTo>
                        <a:pt x="52" y="8"/>
                      </a:lnTo>
                      <a:lnTo>
                        <a:pt x="68" y="2"/>
                      </a:lnTo>
                      <a:lnTo>
                        <a:pt x="84" y="0"/>
                      </a:lnTo>
                      <a:lnTo>
                        <a:pt x="84" y="0"/>
                      </a:lnTo>
                      <a:close/>
                    </a:path>
                  </a:pathLst>
                </a:custGeom>
                <a:solidFill>
                  <a:schemeClr val="tx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200"/>
                </a:p>
              </p:txBody>
            </p:sp>
          </p:grpSp>
        </p:grpSp>
        <p:sp>
          <p:nvSpPr>
            <p:cNvPr id="37" name="文本框 36"/>
            <p:cNvSpPr txBox="1"/>
            <p:nvPr/>
          </p:nvSpPr>
          <p:spPr>
            <a:xfrm>
              <a:off x="7317657" y="1310634"/>
              <a:ext cx="385264" cy="37707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kumimoji="1" lang="en-US" altLang="zh-CN" sz="2667" b="1" dirty="0">
                  <a:solidFill>
                    <a:schemeClr val="bg1"/>
                  </a:solidFill>
                </a:rPr>
                <a:t>4</a:t>
              </a:r>
              <a:endParaRPr kumimoji="1" lang="zh-CN" altLang="en-US" sz="2667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40" name="文本框 8"/>
          <p:cNvSpPr txBox="1"/>
          <p:nvPr/>
        </p:nvSpPr>
        <p:spPr>
          <a:xfrm>
            <a:off x="976938" y="4167144"/>
            <a:ext cx="2408275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09585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8-10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sp>
        <p:nvSpPr>
          <p:cNvPr id="41" name="矩形 40"/>
          <p:cNvSpPr/>
          <p:nvPr/>
        </p:nvSpPr>
        <p:spPr>
          <a:xfrm>
            <a:off x="976937" y="3756783"/>
            <a:ext cx="2095445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800" b="1" dirty="0">
                <a:solidFill>
                  <a:schemeClr val="accent1"/>
                </a:solidFill>
                <a:latin typeface="Century Gothic"/>
                <a:ea typeface="微软雅黑" charset="0"/>
              </a:rPr>
              <a:t>点击此处添加标题</a:t>
            </a:r>
          </a:p>
        </p:txBody>
      </p:sp>
      <p:sp>
        <p:nvSpPr>
          <p:cNvPr id="44" name="文本框 8"/>
          <p:cNvSpPr txBox="1"/>
          <p:nvPr/>
        </p:nvSpPr>
        <p:spPr>
          <a:xfrm>
            <a:off x="3556993" y="4167144"/>
            <a:ext cx="2408275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09585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8-10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sp>
        <p:nvSpPr>
          <p:cNvPr id="45" name="矩形 44"/>
          <p:cNvSpPr/>
          <p:nvPr/>
        </p:nvSpPr>
        <p:spPr>
          <a:xfrm>
            <a:off x="3556992" y="3756783"/>
            <a:ext cx="2095445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800" b="1" dirty="0">
                <a:solidFill>
                  <a:schemeClr val="accent2"/>
                </a:solidFill>
                <a:latin typeface="Century Gothic"/>
                <a:ea typeface="微软雅黑" charset="0"/>
              </a:rPr>
              <a:t>点击此处添加标题</a:t>
            </a:r>
          </a:p>
        </p:txBody>
      </p:sp>
      <p:sp>
        <p:nvSpPr>
          <p:cNvPr id="47" name="文本框 8"/>
          <p:cNvSpPr txBox="1"/>
          <p:nvPr/>
        </p:nvSpPr>
        <p:spPr>
          <a:xfrm>
            <a:off x="6137047" y="4167144"/>
            <a:ext cx="2408275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09585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8-10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sp>
        <p:nvSpPr>
          <p:cNvPr id="48" name="矩形 47"/>
          <p:cNvSpPr/>
          <p:nvPr/>
        </p:nvSpPr>
        <p:spPr>
          <a:xfrm>
            <a:off x="6137047" y="3756783"/>
            <a:ext cx="2095445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800" b="1" dirty="0">
                <a:solidFill>
                  <a:schemeClr val="accent3"/>
                </a:solidFill>
                <a:latin typeface="Century Gothic"/>
                <a:ea typeface="微软雅黑" charset="0"/>
              </a:rPr>
              <a:t>点击此处添加标题</a:t>
            </a:r>
          </a:p>
        </p:txBody>
      </p:sp>
      <p:sp>
        <p:nvSpPr>
          <p:cNvPr id="50" name="文本框 8"/>
          <p:cNvSpPr txBox="1"/>
          <p:nvPr/>
        </p:nvSpPr>
        <p:spPr>
          <a:xfrm>
            <a:off x="8717102" y="4167144"/>
            <a:ext cx="2408275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09585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8-10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sp>
        <p:nvSpPr>
          <p:cNvPr id="51" name="矩形 50"/>
          <p:cNvSpPr/>
          <p:nvPr/>
        </p:nvSpPr>
        <p:spPr>
          <a:xfrm>
            <a:off x="8717101" y="3756783"/>
            <a:ext cx="2095445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800" b="1" dirty="0">
                <a:solidFill>
                  <a:schemeClr val="tx2"/>
                </a:solidFill>
                <a:latin typeface="Century Gothic"/>
                <a:ea typeface="微软雅黑" charset="0"/>
              </a:rPr>
              <a:t>点击此处添加标题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xmlns="" val="20496948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主题">
  <a:themeElements>
    <a:clrScheme name="蓝色​​">
      <a:dk1>
        <a:sysClr val="windowText" lastClr="000000"/>
      </a:dk1>
      <a:lt1>
        <a:sysClr val="window" lastClr="FFFFFF"/>
      </a:lt1>
      <a:dk2>
        <a:srgbClr val="17406D"/>
      </a:dk2>
      <a:lt2>
        <a:srgbClr val="DBEF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OfficePLUS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主题">
  <a:themeElements>
    <a:clrScheme name="蓝绿色">
      <a:dk1>
        <a:sysClr val="windowText" lastClr="000000"/>
      </a:dk1>
      <a:lt1>
        <a:sysClr val="window" lastClr="FFFFFF"/>
      </a:lt1>
      <a:dk2>
        <a:srgbClr val="373545"/>
      </a:dk2>
      <a:lt2>
        <a:srgbClr val="CEDBE6"/>
      </a:lt2>
      <a:accent1>
        <a:srgbClr val="3494BA"/>
      </a:accent1>
      <a:accent2>
        <a:srgbClr val="58B6C0"/>
      </a:accent2>
      <a:accent3>
        <a:srgbClr val="75BDA7"/>
      </a:accent3>
      <a:accent4>
        <a:srgbClr val="7A8C8E"/>
      </a:accent4>
      <a:accent5>
        <a:srgbClr val="84ACB6"/>
      </a:accent5>
      <a:accent6>
        <a:srgbClr val="2683C6"/>
      </a:accent6>
      <a:hlink>
        <a:srgbClr val="6B9F25"/>
      </a:hlink>
      <a:folHlink>
        <a:srgbClr val="9F6715"/>
      </a:folHlink>
    </a:clrScheme>
    <a:fontScheme name="OfficePLUS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Office 主题">
  <a:themeElements>
    <a:clrScheme name="橙红色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OfficePLUS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_Office 主题">
  <a:themeElements>
    <a:clrScheme name="自定义 87">
      <a:dk1>
        <a:srgbClr val="000000"/>
      </a:dk1>
      <a:lt1>
        <a:srgbClr val="FFFFFF"/>
      </a:lt1>
      <a:dk2>
        <a:srgbClr val="000000"/>
      </a:dk2>
      <a:lt2>
        <a:srgbClr val="FFFDFD"/>
      </a:lt2>
      <a:accent1>
        <a:srgbClr val="12B4B7"/>
      </a:accent1>
      <a:accent2>
        <a:srgbClr val="1AE1E6"/>
      </a:accent2>
      <a:accent3>
        <a:srgbClr val="FEBA37"/>
      </a:accent3>
      <a:accent4>
        <a:srgbClr val="FEF55B"/>
      </a:accent4>
      <a:accent5>
        <a:srgbClr val="919191"/>
      </a:accent5>
      <a:accent6>
        <a:srgbClr val="CACACA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DE64AEEDD9B7A4D93545ACBE97D4615" ma:contentTypeVersion="2" ma:contentTypeDescription="Create a new document." ma:contentTypeScope="" ma:versionID="f49002b78e3a4a71b814eef46a983816">
  <xsd:schema xmlns:xsd="http://www.w3.org/2001/XMLSchema" xmlns:xs="http://www.w3.org/2001/XMLSchema" xmlns:p="http://schemas.microsoft.com/office/2006/metadata/properties" xmlns:ns2="http://schemas.microsoft.com/sharepoint/v3/fields" targetNamespace="http://schemas.microsoft.com/office/2006/metadata/properties" ma:root="true" ma:fieldsID="38f6db2dd0d9a0cf6a8dc37be32b365b" ns2:_="">
    <xsd:import namespace="http://schemas.microsoft.com/sharepoint/v3/fields"/>
    <xsd:element name="properties">
      <xsd:complexType>
        <xsd:sequence>
          <xsd:element name="documentManagement">
            <xsd:complexType>
              <xsd:all>
                <xsd:element ref="ns2:_Status" minOccurs="0"/>
                <xsd:element ref="ns2:_Vers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_Status" ma:index="8" nillable="true" ma:displayName="Status" ma:default="Not Started" ma:internalName="_Status">
      <xsd:simpleType>
        <xsd:union memberTypes="dms:Text">
          <xsd:simpleType>
            <xsd:restriction base="dms:Choice">
              <xsd:enumeration value="Not Started"/>
              <xsd:enumeration value="Draft"/>
              <xsd:enumeration value="Reviewed"/>
              <xsd:enumeration value="Scheduled"/>
              <xsd:enumeration value="Published"/>
              <xsd:enumeration value="Final"/>
              <xsd:enumeration value="Expired"/>
            </xsd:restriction>
          </xsd:simpleType>
        </xsd:union>
      </xsd:simpleType>
    </xsd:element>
    <xsd:element name="_Version" ma:index="9" nillable="true" ma:displayName="Version" ma:internalName="_Version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 ma:displayName="Status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Version xmlns="http://schemas.microsoft.com/sharepoint/v3/fields" xsi:nil="true"/>
    <_Status xmlns="http://schemas.microsoft.com/sharepoint/v3/fields">Not Started</_Status>
  </documentManagement>
</p:properties>
</file>

<file path=customXml/itemProps1.xml><?xml version="1.0" encoding="utf-8"?>
<ds:datastoreItem xmlns:ds="http://schemas.openxmlformats.org/officeDocument/2006/customXml" ds:itemID="{87D2A1B0-FF3E-4009-940D-AED0EB70AA2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E4214858-785C-42F7-BE66-6D0E79395FC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/fields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7B6F2769-7194-4217-93D3-3AF3A4742282}">
  <ds:schemaRefs>
    <ds:schemaRef ds:uri="http://schemas.openxmlformats.org/package/2006/metadata/core-properties"/>
    <ds:schemaRef ds:uri="http://www.w3.org/XML/1998/namespace"/>
    <ds:schemaRef ds:uri="http://schemas.microsoft.com/office/2006/documentManagement/types"/>
    <ds:schemaRef ds:uri="http://schemas.microsoft.com/office/infopath/2007/PartnerControls"/>
    <ds:schemaRef ds:uri="http://purl.org/dc/dcmitype/"/>
    <ds:schemaRef ds:uri="http://purl.org/dc/terms/"/>
    <ds:schemaRef ds:uri="http://schemas.microsoft.com/sharepoint/v3/fields"/>
    <ds:schemaRef ds:uri="http://schemas.microsoft.com/office/2006/metadata/properties"/>
    <ds:schemaRef ds:uri="http://purl.org/dc/elements/1.1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673</TotalTime>
  <Words>597</Words>
  <Application>Microsoft Office PowerPoint</Application>
  <PresentationFormat>自定义</PresentationFormat>
  <Paragraphs>54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4</vt:i4>
      </vt:variant>
      <vt:variant>
        <vt:lpstr>幻灯片标题</vt:lpstr>
      </vt:variant>
      <vt:variant>
        <vt:i4>3</vt:i4>
      </vt:variant>
    </vt:vector>
  </HeadingPairs>
  <TitlesOfParts>
    <vt:vector size="7" baseType="lpstr">
      <vt:lpstr>Office 主题</vt:lpstr>
      <vt:lpstr>2_Office 主题</vt:lpstr>
      <vt:lpstr>3_Office 主题</vt:lpstr>
      <vt:lpstr>1_Office 主题</vt:lpstr>
      <vt:lpstr>幻灯片 1</vt:lpstr>
      <vt:lpstr>幻灯片 2</vt:lpstr>
      <vt:lpstr>幻灯片 3</vt:lpstr>
    </vt:vector>
  </TitlesOfParts>
  <Manager/>
  <Company/>
  <LinksUpToDate>false</LinksUpToDate>
  <SharedDoc>false</SharedDoc>
  <HyperlinkBase/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Template</dc:title>
  <dc:subject/>
  <dc:creator>Office PLUS</dc:creator>
  <cp:keywords/>
  <dc:description/>
  <cp:lastModifiedBy>Administrator</cp:lastModifiedBy>
  <cp:revision>75</cp:revision>
  <dcterms:created xsi:type="dcterms:W3CDTF">2010-04-12T23:12:02Z</dcterms:created>
  <dcterms:modified xsi:type="dcterms:W3CDTF">2016-03-15T18:29:28Z</dcterms:modified>
  <cp:category/>
  <cp:contentStatus>Draft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0x0101000DE64AEEDD9B7A4D93545ACBE97D4615</vt:lpwstr>
  </property>
</Properties>
</file>