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0" r:id="rId3"/>
    <p:sldId id="311"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 id="335" r:id="rId29"/>
    <p:sldId id="336" r:id="rId30"/>
    <p:sldId id="337"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37" autoAdjust="0"/>
    <p:restoredTop sz="94660"/>
  </p:normalViewPr>
  <p:slideViewPr>
    <p:cSldViewPr>
      <p:cViewPr varScale="1">
        <p:scale>
          <a:sx n="145" d="100"/>
          <a:sy n="145" d="100"/>
        </p:scale>
        <p:origin x="1044" y="138"/>
      </p:cViewPr>
      <p:guideLst>
        <p:guide orient="horz" pos="1620"/>
        <p:guide pos="2880"/>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36E5E7-8D24-4DC8-A263-F036A9FA208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4228DE-AECE-4BF7-95E7-1ECE9CE424D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D47D974-7705-4BA5-9EFE-C41D0618D91A}" type="slidenum">
              <a:rPr lang="zh-CN" altLang="en-US"/>
            </a:fld>
            <a:endParaRPr lang="en-US" sz="1200">
              <a:latin typeface="Arial" panose="020B0604020202020204" pitchFamily="34" charset="0"/>
              <a:ea typeface="宋体" panose="02010600030101010101" pitchFamily="2" charset="-122"/>
            </a:endParaRPr>
          </a:p>
        </p:txBody>
      </p:sp>
      <p:sp>
        <p:nvSpPr>
          <p:cNvPr id="51202" name="Rectangle 2"/>
          <p:cNvSpPr>
            <a:spLocks noGrp="1" noRot="1" noChangeAspect="1" noChangeArrowheads="1" noTextEdit="1"/>
          </p:cNvSpPr>
          <p:nvPr>
            <p:ph type="sldImg"/>
          </p:nvPr>
        </p:nvSpPr>
        <p:spPr/>
      </p:sp>
      <p:sp>
        <p:nvSpPr>
          <p:cNvPr id="5120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8C83316-EFC8-455E-921E-9BE235A5101F}" type="slidenum">
              <a:rPr lang="zh-CN" altLang="en-US"/>
            </a:fld>
            <a:endParaRPr lang="en-US" sz="1200">
              <a:latin typeface="Arial" panose="020B0604020202020204" pitchFamily="34" charset="0"/>
              <a:ea typeface="宋体" panose="02010600030101010101" pitchFamily="2" charset="-122"/>
            </a:endParaRPr>
          </a:p>
        </p:txBody>
      </p:sp>
      <p:sp>
        <p:nvSpPr>
          <p:cNvPr id="61442" name="Rectangle 2"/>
          <p:cNvSpPr>
            <a:spLocks noGrp="1" noRot="1" noChangeAspect="1" noChangeArrowheads="1" noTextEdit="1"/>
          </p:cNvSpPr>
          <p:nvPr>
            <p:ph type="sldImg"/>
          </p:nvPr>
        </p:nvSpPr>
        <p:spPr/>
      </p:sp>
      <p:sp>
        <p:nvSpPr>
          <p:cNvPr id="6144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7E1FBD1C-7258-4CA1-BB7B-12C0587A1DD0}" type="slidenum">
              <a:rPr lang="zh-CN" altLang="en-US"/>
            </a:fld>
            <a:endParaRPr lang="en-US" sz="1200">
              <a:latin typeface="Arial" panose="020B0604020202020204" pitchFamily="34" charset="0"/>
              <a:ea typeface="宋体" panose="02010600030101010101" pitchFamily="2" charset="-122"/>
            </a:endParaRPr>
          </a:p>
        </p:txBody>
      </p:sp>
      <p:sp>
        <p:nvSpPr>
          <p:cNvPr id="63490" name="Rectangle 2"/>
          <p:cNvSpPr>
            <a:spLocks noGrp="1" noRot="1" noChangeAspect="1" noChangeArrowheads="1" noTextEdit="1"/>
          </p:cNvSpPr>
          <p:nvPr>
            <p:ph type="sldImg"/>
          </p:nvPr>
        </p:nvSpPr>
        <p:spPr/>
      </p:sp>
      <p:sp>
        <p:nvSpPr>
          <p:cNvPr id="63491"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8322360-3EE6-401C-8980-CB253CD9C30B}" type="slidenum">
              <a:rPr lang="zh-CN" altLang="en-US"/>
            </a:fld>
            <a:endParaRPr lang="en-US" sz="1200">
              <a:latin typeface="Arial" panose="020B0604020202020204" pitchFamily="34" charset="0"/>
              <a:ea typeface="宋体" panose="02010600030101010101" pitchFamily="2" charset="-122"/>
            </a:endParaRPr>
          </a:p>
        </p:txBody>
      </p:sp>
      <p:sp>
        <p:nvSpPr>
          <p:cNvPr id="53250" name="Rectangle 2"/>
          <p:cNvSpPr>
            <a:spLocks noGrp="1" noRot="1" noChangeAspect="1" noChangeArrowheads="1" noTextEdit="1"/>
          </p:cNvSpPr>
          <p:nvPr>
            <p:ph type="sldImg"/>
          </p:nvPr>
        </p:nvSpPr>
        <p:spPr/>
      </p:sp>
      <p:sp>
        <p:nvSpPr>
          <p:cNvPr id="53251"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6F63B493-DC6C-4FBE-87B5-AC2E333FD69D}" type="slidenum">
              <a:rPr lang="zh-CN" altLang="en-US"/>
            </a:fld>
            <a:endParaRPr lang="en-US" sz="1200">
              <a:latin typeface="Arial" panose="020B0604020202020204" pitchFamily="34" charset="0"/>
              <a:ea typeface="宋体" panose="02010600030101010101" pitchFamily="2" charset="-122"/>
            </a:endParaRPr>
          </a:p>
        </p:txBody>
      </p:sp>
      <p:sp>
        <p:nvSpPr>
          <p:cNvPr id="55298" name="Rectangle 2"/>
          <p:cNvSpPr>
            <a:spLocks noGrp="1" noRot="1" noChangeAspect="1" noChangeArrowheads="1" noTextEdit="1"/>
          </p:cNvSpPr>
          <p:nvPr>
            <p:ph type="sldImg"/>
          </p:nvPr>
        </p:nvSpPr>
        <p:spPr/>
      </p:sp>
      <p:sp>
        <p:nvSpPr>
          <p:cNvPr id="55299"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BDE965C-0422-4B81-A40C-C3691895383B}" type="slidenum">
              <a:rPr lang="zh-CN" altLang="en-US"/>
            </a:fld>
            <a:endParaRPr lang="en-US" sz="1200">
              <a:latin typeface="Arial" panose="020B0604020202020204" pitchFamily="34" charset="0"/>
              <a:ea typeface="宋体" panose="02010600030101010101" pitchFamily="2" charset="-122"/>
            </a:endParaRPr>
          </a:p>
        </p:txBody>
      </p:sp>
      <p:sp>
        <p:nvSpPr>
          <p:cNvPr id="64514" name="Rectangle 2"/>
          <p:cNvSpPr>
            <a:spLocks noGrp="1" noRot="1" noChangeAspect="1" noChangeArrowheads="1" noTextEdit="1"/>
          </p:cNvSpPr>
          <p:nvPr>
            <p:ph type="sldImg"/>
          </p:nvPr>
        </p:nvSpPr>
        <p:spPr/>
      </p:sp>
      <p:sp>
        <p:nvSpPr>
          <p:cNvPr id="64515"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82394F3-6A8B-4345-B1C9-FFF975A5B742}" type="slidenum">
              <a:rPr lang="zh-CN" altLang="en-US"/>
            </a:fld>
            <a:endParaRPr lang="en-US" sz="1200">
              <a:latin typeface="Arial" panose="020B0604020202020204" pitchFamily="34" charset="0"/>
              <a:ea typeface="宋体" panose="02010600030101010101" pitchFamily="2" charset="-122"/>
            </a:endParaRPr>
          </a:p>
        </p:txBody>
      </p:sp>
      <p:sp>
        <p:nvSpPr>
          <p:cNvPr id="65538" name="Rectangle 2"/>
          <p:cNvSpPr>
            <a:spLocks noGrp="1" noRot="1" noChangeAspect="1" noChangeArrowheads="1" noTextEdit="1"/>
          </p:cNvSpPr>
          <p:nvPr>
            <p:ph type="sldImg"/>
          </p:nvPr>
        </p:nvSpPr>
        <p:spPr/>
      </p:sp>
      <p:sp>
        <p:nvSpPr>
          <p:cNvPr id="65539"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5A3FCE0-D281-4499-81EC-FFEB8A0C5598}" type="slidenum">
              <a:rPr lang="zh-CN" altLang="en-US"/>
            </a:fld>
            <a:endParaRPr lang="en-US" sz="1200">
              <a:latin typeface="Arial" panose="020B0604020202020204" pitchFamily="34" charset="0"/>
              <a:ea typeface="宋体" panose="02010600030101010101" pitchFamily="2" charset="-122"/>
            </a:endParaRPr>
          </a:p>
        </p:txBody>
      </p:sp>
      <p:sp>
        <p:nvSpPr>
          <p:cNvPr id="66562" name="Rectangle 2"/>
          <p:cNvSpPr>
            <a:spLocks noGrp="1" noRot="1" noChangeAspect="1" noChangeArrowheads="1" noTextEdit="1"/>
          </p:cNvSpPr>
          <p:nvPr>
            <p:ph type="sldImg"/>
          </p:nvPr>
        </p:nvSpPr>
        <p:spPr/>
      </p:sp>
      <p:sp>
        <p:nvSpPr>
          <p:cNvPr id="6656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E97388E4-B3A6-4961-AE09-84B59F8E8952}" type="slidenum">
              <a:rPr lang="zh-CN" altLang="en-US"/>
            </a:fld>
            <a:endParaRPr lang="en-US" sz="1200">
              <a:latin typeface="Arial" panose="020B0604020202020204" pitchFamily="34" charset="0"/>
              <a:ea typeface="宋体" panose="02010600030101010101" pitchFamily="2" charset="-122"/>
            </a:endParaRPr>
          </a:p>
        </p:txBody>
      </p:sp>
      <p:sp>
        <p:nvSpPr>
          <p:cNvPr id="68610" name="Rectangle 2"/>
          <p:cNvSpPr>
            <a:spLocks noGrp="1" noRot="1" noChangeAspect="1" noChangeArrowheads="1" noTextEdit="1"/>
          </p:cNvSpPr>
          <p:nvPr>
            <p:ph type="sldImg"/>
          </p:nvPr>
        </p:nvSpPr>
        <p:spPr/>
      </p:sp>
      <p:sp>
        <p:nvSpPr>
          <p:cNvPr id="68611"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43ECA08-236C-4A2A-8A84-50DCBA398F0E}" type="slidenum">
              <a:rPr lang="zh-CN" altLang="en-US"/>
            </a:fld>
            <a:endParaRPr lang="en-US" sz="1200">
              <a:latin typeface="Arial" panose="020B0604020202020204" pitchFamily="34" charset="0"/>
              <a:ea typeface="宋体" panose="02010600030101010101" pitchFamily="2" charset="-122"/>
            </a:endParaRPr>
          </a:p>
        </p:txBody>
      </p:sp>
      <p:sp>
        <p:nvSpPr>
          <p:cNvPr id="62466" name="Rectangle 2"/>
          <p:cNvSpPr>
            <a:spLocks noGrp="1" noRot="1" noChangeAspect="1" noChangeArrowheads="1" noTextEdit="1"/>
          </p:cNvSpPr>
          <p:nvPr>
            <p:ph type="sldImg"/>
          </p:nvPr>
        </p:nvSpPr>
        <p:spPr/>
      </p:sp>
      <p:sp>
        <p:nvSpPr>
          <p:cNvPr id="62467"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F65ED2A-E05B-4428-B471-502FD9142CE2}" type="slidenum">
              <a:rPr lang="zh-CN" altLang="en-US"/>
            </a:fld>
            <a:endParaRPr lang="en-US" sz="1200">
              <a:latin typeface="Arial" panose="020B0604020202020204" pitchFamily="34" charset="0"/>
              <a:ea typeface="宋体" panose="02010600030101010101" pitchFamily="2" charset="-122"/>
            </a:endParaRPr>
          </a:p>
        </p:txBody>
      </p:sp>
      <p:sp>
        <p:nvSpPr>
          <p:cNvPr id="52226" name="Rectangle 2"/>
          <p:cNvSpPr>
            <a:spLocks noGrp="1" noRot="1" noChangeAspect="1" noChangeArrowheads="1" noTextEdit="1"/>
          </p:cNvSpPr>
          <p:nvPr>
            <p:ph type="sldImg"/>
          </p:nvPr>
        </p:nvSpPr>
        <p:spPr/>
      </p:sp>
      <p:sp>
        <p:nvSpPr>
          <p:cNvPr id="52227"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0293FC3-E471-4E52-B6FC-4B210F80EFFB}" type="slidenum">
              <a:rPr lang="zh-CN" altLang="en-US"/>
            </a:fld>
            <a:endParaRPr lang="en-US" sz="1200">
              <a:latin typeface="Arial" panose="020B0604020202020204" pitchFamily="34" charset="0"/>
              <a:ea typeface="宋体" panose="02010600030101010101" pitchFamily="2" charset="-122"/>
            </a:endParaRPr>
          </a:p>
        </p:txBody>
      </p:sp>
      <p:sp>
        <p:nvSpPr>
          <p:cNvPr id="58370" name="Rectangle 2"/>
          <p:cNvSpPr>
            <a:spLocks noGrp="1" noRot="1" noChangeAspect="1" noChangeArrowheads="1" noTextEdit="1"/>
          </p:cNvSpPr>
          <p:nvPr>
            <p:ph type="sldImg"/>
          </p:nvPr>
        </p:nvSpPr>
        <p:spPr/>
      </p:sp>
      <p:sp>
        <p:nvSpPr>
          <p:cNvPr id="58371"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7C0711BC-D929-46C7-BC0B-A9A817FD754A}" type="slidenum">
              <a:rPr lang="zh-CN" altLang="en-US"/>
            </a:fld>
            <a:endParaRPr lang="en-US" sz="1200">
              <a:latin typeface="Arial" panose="020B0604020202020204" pitchFamily="34" charset="0"/>
              <a:ea typeface="宋体" panose="02010600030101010101" pitchFamily="2" charset="-122"/>
            </a:endParaRPr>
          </a:p>
        </p:txBody>
      </p:sp>
      <p:sp>
        <p:nvSpPr>
          <p:cNvPr id="71682" name="Rectangle 2"/>
          <p:cNvSpPr>
            <a:spLocks noGrp="1" noRot="1" noChangeAspect="1" noChangeArrowheads="1" noTextEdit="1"/>
          </p:cNvSpPr>
          <p:nvPr>
            <p:ph type="sldImg"/>
          </p:nvPr>
        </p:nvSpPr>
        <p:spPr/>
      </p:sp>
      <p:sp>
        <p:nvSpPr>
          <p:cNvPr id="7168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2476EE2-5CBB-4DF8-B05A-C277C6DD0630}" type="slidenum">
              <a:rPr lang="zh-CN" altLang="en-US"/>
            </a:fld>
            <a:endParaRPr lang="en-US" sz="1200">
              <a:latin typeface="Arial" panose="020B0604020202020204" pitchFamily="34" charset="0"/>
              <a:ea typeface="宋体" panose="02010600030101010101" pitchFamily="2" charset="-122"/>
            </a:endParaRPr>
          </a:p>
        </p:txBody>
      </p:sp>
      <p:sp>
        <p:nvSpPr>
          <p:cNvPr id="72706" name="Rectangle 2"/>
          <p:cNvSpPr>
            <a:spLocks noGrp="1" noRot="1" noChangeAspect="1" noChangeArrowheads="1" noTextEdit="1"/>
          </p:cNvSpPr>
          <p:nvPr>
            <p:ph type="sldImg"/>
          </p:nvPr>
        </p:nvSpPr>
        <p:spPr/>
      </p:sp>
      <p:sp>
        <p:nvSpPr>
          <p:cNvPr id="72707"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21E5A78-20AF-4AC4-8AC7-003B33E95D23}" type="slidenum">
              <a:rPr lang="zh-CN" altLang="en-US"/>
            </a:fld>
            <a:endParaRPr lang="en-US" sz="1200">
              <a:latin typeface="Arial" panose="020B0604020202020204" pitchFamily="34" charset="0"/>
              <a:ea typeface="宋体" panose="02010600030101010101" pitchFamily="2" charset="-122"/>
            </a:endParaRPr>
          </a:p>
        </p:txBody>
      </p:sp>
      <p:sp>
        <p:nvSpPr>
          <p:cNvPr id="73730" name="Rectangle 2"/>
          <p:cNvSpPr>
            <a:spLocks noGrp="1" noRot="1" noChangeAspect="1" noChangeArrowheads="1" noTextEdit="1"/>
          </p:cNvSpPr>
          <p:nvPr>
            <p:ph type="sldImg"/>
          </p:nvPr>
        </p:nvSpPr>
        <p:spPr/>
      </p:sp>
      <p:sp>
        <p:nvSpPr>
          <p:cNvPr id="73731"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F8717A6-9077-41FC-B95E-4BFC4780DD2C}" type="slidenum">
              <a:rPr lang="zh-CN" altLang="en-US"/>
            </a:fld>
            <a:endParaRPr lang="en-US" sz="1200">
              <a:latin typeface="Arial" panose="020B0604020202020204" pitchFamily="34" charset="0"/>
              <a:ea typeface="宋体" panose="02010600030101010101" pitchFamily="2" charset="-122"/>
            </a:endParaRPr>
          </a:p>
        </p:txBody>
      </p:sp>
      <p:sp>
        <p:nvSpPr>
          <p:cNvPr id="74754" name="Rectangle 2"/>
          <p:cNvSpPr>
            <a:spLocks noGrp="1" noRot="1" noChangeAspect="1" noChangeArrowheads="1" noTextEdit="1"/>
          </p:cNvSpPr>
          <p:nvPr>
            <p:ph type="sldImg"/>
          </p:nvPr>
        </p:nvSpPr>
        <p:spPr/>
      </p:sp>
      <p:sp>
        <p:nvSpPr>
          <p:cNvPr id="74755"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AA3737C8-4C38-4D86-BF26-226B81069F8A}" type="slidenum">
              <a:rPr lang="zh-CN" altLang="en-US"/>
            </a:fld>
            <a:endParaRPr lang="en-US" sz="1200">
              <a:latin typeface="Arial" panose="020B0604020202020204" pitchFamily="34" charset="0"/>
              <a:ea typeface="宋体" panose="02010600030101010101" pitchFamily="2" charset="-122"/>
            </a:endParaRPr>
          </a:p>
        </p:txBody>
      </p:sp>
      <p:sp>
        <p:nvSpPr>
          <p:cNvPr id="75778" name="Rectangle 2"/>
          <p:cNvSpPr>
            <a:spLocks noGrp="1" noRot="1" noChangeAspect="1" noChangeArrowheads="1" noTextEdit="1"/>
          </p:cNvSpPr>
          <p:nvPr>
            <p:ph type="sldImg"/>
          </p:nvPr>
        </p:nvSpPr>
        <p:spPr/>
      </p:sp>
      <p:sp>
        <p:nvSpPr>
          <p:cNvPr id="75779"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FD47D974-7705-4BA5-9EFE-C41D0618D91A}" type="slidenum">
              <a:rPr lang="zh-CN" altLang="en-US"/>
            </a:fld>
            <a:endParaRPr lang="en-US" sz="1200">
              <a:latin typeface="Arial" panose="020B0604020202020204" pitchFamily="34" charset="0"/>
              <a:ea typeface="宋体" panose="02010600030101010101" pitchFamily="2" charset="-122"/>
            </a:endParaRPr>
          </a:p>
        </p:txBody>
      </p:sp>
      <p:sp>
        <p:nvSpPr>
          <p:cNvPr id="51202" name="Rectangle 2"/>
          <p:cNvSpPr>
            <a:spLocks noGrp="1" noRot="1" noChangeAspect="1" noChangeArrowheads="1" noTextEdit="1"/>
          </p:cNvSpPr>
          <p:nvPr>
            <p:ph type="sldImg"/>
          </p:nvPr>
        </p:nvSpPr>
        <p:spPr/>
      </p:sp>
      <p:sp>
        <p:nvSpPr>
          <p:cNvPr id="5120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3920BA24-898C-4B15-A6A9-6B1635AA8430}" type="slidenum">
              <a:rPr lang="zh-CN" altLang="en-US"/>
            </a:fld>
            <a:endParaRPr lang="en-US" sz="1200">
              <a:latin typeface="Arial" panose="020B0604020202020204" pitchFamily="34" charset="0"/>
              <a:ea typeface="宋体" panose="02010600030101010101" pitchFamily="2" charset="-122"/>
            </a:endParaRPr>
          </a:p>
        </p:txBody>
      </p:sp>
      <p:sp>
        <p:nvSpPr>
          <p:cNvPr id="54274" name="Rectangle 2"/>
          <p:cNvSpPr>
            <a:spLocks noGrp="1" noRot="1" noChangeAspect="1" noChangeArrowheads="1" noTextEdit="1"/>
          </p:cNvSpPr>
          <p:nvPr>
            <p:ph type="sldImg"/>
          </p:nvPr>
        </p:nvSpPr>
        <p:spPr/>
      </p:sp>
      <p:sp>
        <p:nvSpPr>
          <p:cNvPr id="54275"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01C400BC-FB8E-4FE7-AFF2-BBEBD04F4932}" type="slidenum">
              <a:rPr lang="zh-CN" altLang="en-US"/>
            </a:fld>
            <a:endParaRPr lang="en-US" sz="1200">
              <a:latin typeface="Arial" panose="020B0604020202020204" pitchFamily="34" charset="0"/>
              <a:ea typeface="宋体" panose="02010600030101010101" pitchFamily="2" charset="-122"/>
            </a:endParaRPr>
          </a:p>
        </p:txBody>
      </p:sp>
      <p:sp>
        <p:nvSpPr>
          <p:cNvPr id="56322" name="Rectangle 2"/>
          <p:cNvSpPr>
            <a:spLocks noGrp="1" noRot="1" noChangeAspect="1" noChangeArrowheads="1" noTextEdit="1"/>
          </p:cNvSpPr>
          <p:nvPr>
            <p:ph type="sldImg"/>
          </p:nvPr>
        </p:nvSpPr>
        <p:spPr/>
      </p:sp>
      <p:sp>
        <p:nvSpPr>
          <p:cNvPr id="56323"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45A1FBE-C6FA-4F46-A3E7-385BDDC485B5}" type="slidenum">
              <a:rPr lang="zh-CN" altLang="en-US"/>
            </a:fld>
            <a:endParaRPr lang="en-US" sz="1200">
              <a:latin typeface="Arial" panose="020B0604020202020204" pitchFamily="34" charset="0"/>
              <a:ea typeface="宋体" panose="02010600030101010101" pitchFamily="2" charset="-122"/>
            </a:endParaRPr>
          </a:p>
        </p:txBody>
      </p:sp>
      <p:sp>
        <p:nvSpPr>
          <p:cNvPr id="57346" name="Rectangle 2"/>
          <p:cNvSpPr>
            <a:spLocks noGrp="1" noRot="1" noChangeAspect="1" noChangeArrowheads="1" noTextEdit="1"/>
          </p:cNvSpPr>
          <p:nvPr>
            <p:ph type="sldImg"/>
          </p:nvPr>
        </p:nvSpPr>
        <p:spPr/>
      </p:sp>
      <p:sp>
        <p:nvSpPr>
          <p:cNvPr id="57347"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347D3013-813E-4731-BCF4-AAED7C0272CD}" type="slidenum">
              <a:rPr lang="zh-CN" altLang="en-US"/>
            </a:fld>
            <a:endParaRPr lang="en-US" sz="1200">
              <a:latin typeface="Arial" panose="020B0604020202020204" pitchFamily="34" charset="0"/>
              <a:ea typeface="宋体" panose="02010600030101010101" pitchFamily="2" charset="-122"/>
            </a:endParaRPr>
          </a:p>
        </p:txBody>
      </p:sp>
      <p:sp>
        <p:nvSpPr>
          <p:cNvPr id="59394" name="Rectangle 2"/>
          <p:cNvSpPr>
            <a:spLocks noGrp="1" noRot="1" noChangeAspect="1" noChangeArrowheads="1" noTextEdit="1"/>
          </p:cNvSpPr>
          <p:nvPr>
            <p:ph type="sldImg"/>
          </p:nvPr>
        </p:nvSpPr>
        <p:spPr/>
      </p:sp>
      <p:sp>
        <p:nvSpPr>
          <p:cNvPr id="59395"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857445A3-5BE1-4A38-8661-37B185F23BDB}" type="slidenum">
              <a:rPr lang="zh-CN" altLang="en-US"/>
            </a:fld>
            <a:endParaRPr lang="en-US" sz="1200">
              <a:latin typeface="Arial" panose="020B0604020202020204" pitchFamily="34" charset="0"/>
              <a:ea typeface="宋体" panose="02010600030101010101" pitchFamily="2" charset="-122"/>
            </a:endParaRPr>
          </a:p>
        </p:txBody>
      </p:sp>
      <p:sp>
        <p:nvSpPr>
          <p:cNvPr id="69634" name="Rectangle 2"/>
          <p:cNvSpPr>
            <a:spLocks noGrp="1" noRot="1" noChangeAspect="1" noChangeArrowheads="1" noTextEdit="1"/>
          </p:cNvSpPr>
          <p:nvPr>
            <p:ph type="sldImg"/>
          </p:nvPr>
        </p:nvSpPr>
        <p:spPr/>
      </p:sp>
      <p:sp>
        <p:nvSpPr>
          <p:cNvPr id="69635" name="Rectangle 3"/>
          <p:cNvSpPr>
            <a:spLocks noGrp="1" noChangeArrowheads="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4228DE-AECE-4BF7-95E7-1ECE9CE424D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554"/>
            <a:ext cx="7886700" cy="993468"/>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advClick="0" advTm="5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5940B41-5773-4E03-A6D1-0270E038B8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D7E677-A181-4DAD-99BC-E9A30BF2E09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5940B41-5773-4E03-A6D1-0270E038B88E}"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0D7E677-A181-4DAD-99BC-E9A30BF2E0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hyperlink" Target="&#30693;&#35782;&#32511;&#27954;.url" TargetMode="Externa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55" name="Picture 35"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92" name="矩形 91"/>
          <p:cNvSpPr>
            <a:spLocks noChangeArrowheads="1"/>
          </p:cNvSpPr>
          <p:nvPr/>
        </p:nvSpPr>
        <p:spPr bwMode="auto">
          <a:xfrm>
            <a:off x="2874237" y="1680083"/>
            <a:ext cx="4876882"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3600" b="1" dirty="0">
                <a:solidFill>
                  <a:srgbClr val="FF6699"/>
                </a:solidFill>
                <a:latin typeface="Franklin Gothic Medium" panose="020B0603020102020204" pitchFamily="34" charset="0"/>
              </a:rPr>
              <a:t>护士护理</a:t>
            </a:r>
            <a:r>
              <a:rPr lang="en-US" altLang="zh-CN" sz="3600" b="1" dirty="0">
                <a:solidFill>
                  <a:srgbClr val="FF6699"/>
                </a:solidFill>
                <a:latin typeface="Franklin Gothic Medium" panose="020B0603020102020204" pitchFamily="34" charset="0"/>
              </a:rPr>
              <a:t>PPT</a:t>
            </a:r>
            <a:r>
              <a:rPr lang="zh-CN" altLang="en-US" sz="3600" b="1" dirty="0">
                <a:solidFill>
                  <a:srgbClr val="FF6699"/>
                </a:solidFill>
                <a:latin typeface="Franklin Gothic Medium" panose="020B0603020102020204" pitchFamily="34" charset="0"/>
              </a:rPr>
              <a:t>模板</a:t>
            </a:r>
            <a:endParaRPr lang="zh-CN" altLang="en-US" sz="3600" b="1" dirty="0">
              <a:solidFill>
                <a:srgbClr val="FF6699"/>
              </a:solidFill>
              <a:latin typeface="Franklin Gothic Medium" panose="020B0603020102020204" pitchFamily="34" charset="0"/>
            </a:endParaRPr>
          </a:p>
        </p:txBody>
      </p:sp>
      <p:sp>
        <p:nvSpPr>
          <p:cNvPr id="93" name="TextBox 92"/>
          <p:cNvSpPr txBox="1">
            <a:spLocks noChangeArrowheads="1"/>
          </p:cNvSpPr>
          <p:nvPr/>
        </p:nvSpPr>
        <p:spPr bwMode="auto">
          <a:xfrm>
            <a:off x="2569868"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医院</a:t>
            </a:r>
            <a:endParaRPr lang="zh-CN" altLang="en-US" sz="1200" b="1">
              <a:solidFill>
                <a:srgbClr val="F8F8F8"/>
              </a:solidFill>
              <a:latin typeface="Verdana" panose="020B0604030504040204" pitchFamily="34" charset="0"/>
            </a:endParaRPr>
          </a:p>
        </p:txBody>
      </p:sp>
      <p:sp>
        <p:nvSpPr>
          <p:cNvPr id="2" name="TextBox 92"/>
          <p:cNvSpPr txBox="1">
            <a:spLocks noChangeArrowheads="1"/>
          </p:cNvSpPr>
          <p:nvPr/>
        </p:nvSpPr>
        <p:spPr bwMode="auto">
          <a:xfrm>
            <a:off x="3458594"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护士</a:t>
            </a:r>
            <a:endParaRPr lang="zh-CN" altLang="en-US" sz="1200" b="1">
              <a:solidFill>
                <a:srgbClr val="F8F8F8"/>
              </a:solidFill>
              <a:latin typeface="Verdana" panose="020B0604030504040204" pitchFamily="34" charset="0"/>
            </a:endParaRPr>
          </a:p>
        </p:txBody>
      </p:sp>
      <p:sp>
        <p:nvSpPr>
          <p:cNvPr id="3" name="TextBox 92"/>
          <p:cNvSpPr txBox="1">
            <a:spLocks noChangeArrowheads="1"/>
          </p:cNvSpPr>
          <p:nvPr/>
        </p:nvSpPr>
        <p:spPr bwMode="auto">
          <a:xfrm>
            <a:off x="4337798"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护理</a:t>
            </a:r>
            <a:endParaRPr lang="zh-CN" altLang="en-US" sz="1200" b="1">
              <a:solidFill>
                <a:srgbClr val="F8F8F8"/>
              </a:solidFill>
              <a:latin typeface="Verdana" panose="020B0604030504040204" pitchFamily="34" charset="0"/>
            </a:endParaRPr>
          </a:p>
        </p:txBody>
      </p:sp>
      <p:sp>
        <p:nvSpPr>
          <p:cNvPr id="4" name="TextBox 92"/>
          <p:cNvSpPr txBox="1">
            <a:spLocks noChangeArrowheads="1"/>
          </p:cNvSpPr>
          <p:nvPr/>
        </p:nvSpPr>
        <p:spPr bwMode="auto">
          <a:xfrm>
            <a:off x="5210653"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护工</a:t>
            </a:r>
            <a:endParaRPr lang="zh-CN" altLang="en-US" sz="1200" b="1">
              <a:solidFill>
                <a:srgbClr val="F8F8F8"/>
              </a:solidFill>
              <a:latin typeface="Verdana" panose="020B0604030504040204" pitchFamily="34" charset="0"/>
            </a:endParaRPr>
          </a:p>
        </p:txBody>
      </p:sp>
      <p:sp>
        <p:nvSpPr>
          <p:cNvPr id="5" name="TextBox 92"/>
          <p:cNvSpPr txBox="1">
            <a:spLocks noChangeArrowheads="1"/>
          </p:cNvSpPr>
          <p:nvPr/>
        </p:nvSpPr>
        <p:spPr bwMode="auto">
          <a:xfrm>
            <a:off x="6081922"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通用模板</a:t>
            </a:r>
            <a:endParaRPr lang="zh-CN" altLang="en-US" sz="1200" b="1">
              <a:solidFill>
                <a:srgbClr val="F8F8F8"/>
              </a:solidFill>
              <a:latin typeface="Verdana" panose="020B0604030504040204" pitchFamily="34" charset="0"/>
            </a:endParaRPr>
          </a:p>
        </p:txBody>
      </p:sp>
      <p:pic>
        <p:nvPicPr>
          <p:cNvPr id="5161" name="Picture 41" descr="003"/>
          <p:cNvPicPr>
            <a:picLocks noChangeAspect="1" noChangeArrowheads="1"/>
          </p:cNvPicPr>
          <p:nvPr/>
        </p:nvPicPr>
        <p:blipFill>
          <a:blip r:embed="rId2">
            <a:extLst>
              <a:ext uri="{28A0092B-C50C-407E-A947-70E740481C1C}">
                <a14:useLocalDpi xmlns:a14="http://schemas.microsoft.com/office/drawing/2010/main" val="0"/>
              </a:ext>
            </a:extLst>
          </a:blip>
          <a:srcRect l="37865" t="35010" r="5339" b="33759"/>
          <a:stretch>
            <a:fillRect/>
          </a:stretch>
        </p:blipFill>
        <p:spPr bwMode="auto">
          <a:xfrm>
            <a:off x="5372426" y="-100543"/>
            <a:ext cx="3781845" cy="2421778"/>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2" y="773775"/>
            <a:ext cx="2939347" cy="4369725"/>
          </a:xfrm>
          <a:prstGeom prst="rect">
            <a:avLst/>
          </a:prstGeom>
        </p:spPr>
      </p:pic>
      <p:pic>
        <p:nvPicPr>
          <p:cNvPr id="6" name="Maroon 5 - Sugar">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018540" y="106333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6000">
        <p:random/>
      </p:transition>
    </mc:Choice>
    <mc:Fallback>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161"/>
                                        </p:tgtEl>
                                        <p:attrNameLst>
                                          <p:attrName>style.visibility</p:attrName>
                                        </p:attrNameLst>
                                      </p:cBhvr>
                                      <p:to>
                                        <p:strVal val="visible"/>
                                      </p:to>
                                    </p:set>
                                    <p:animEffect transition="in" filter="fade">
                                      <p:cBhvr>
                                        <p:cTn id="17" dur="1000"/>
                                        <p:tgtEl>
                                          <p:spTgt spid="5161"/>
                                        </p:tgtEl>
                                      </p:cBhvr>
                                    </p:animEffect>
                                    <p:anim calcmode="lin" valueType="num">
                                      <p:cBhvr>
                                        <p:cTn id="18" dur="1000" fill="hold"/>
                                        <p:tgtEl>
                                          <p:spTgt spid="5161"/>
                                        </p:tgtEl>
                                        <p:attrNameLst>
                                          <p:attrName>ppt_x</p:attrName>
                                        </p:attrNameLst>
                                      </p:cBhvr>
                                      <p:tavLst>
                                        <p:tav tm="0">
                                          <p:val>
                                            <p:strVal val="#ppt_x"/>
                                          </p:val>
                                        </p:tav>
                                        <p:tav tm="100000">
                                          <p:val>
                                            <p:strVal val="#ppt_x"/>
                                          </p:val>
                                        </p:tav>
                                      </p:tavLst>
                                    </p:anim>
                                    <p:anim calcmode="lin" valueType="num">
                                      <p:cBhvr>
                                        <p:cTn id="19" dur="1000" fill="hold"/>
                                        <p:tgtEl>
                                          <p:spTgt spid="516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iterate type="lt">
                                    <p:tmPct val="0"/>
                                  </p:iterate>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additive="base">
                                        <p:cTn id="29" dur="500" fill="hold"/>
                                        <p:tgtEl>
                                          <p:spTgt spid="93"/>
                                        </p:tgtEl>
                                        <p:attrNameLst>
                                          <p:attrName>ppt_x</p:attrName>
                                        </p:attrNameLst>
                                      </p:cBhvr>
                                      <p:tavLst>
                                        <p:tav tm="0">
                                          <p:val>
                                            <p:strVal val="0-#ppt_w/2"/>
                                          </p:val>
                                        </p:tav>
                                        <p:tav tm="100000">
                                          <p:val>
                                            <p:strVal val="#ppt_x"/>
                                          </p:val>
                                        </p:tav>
                                      </p:tavLst>
                                    </p:anim>
                                    <p:anim calcmode="lin" valueType="num">
                                      <p:cBhvr additive="base">
                                        <p:cTn id="30" dur="500" fill="hold"/>
                                        <p:tgtEl>
                                          <p:spTgt spid="93"/>
                                        </p:tgtEl>
                                        <p:attrNameLst>
                                          <p:attrName>ppt_y</p:attrName>
                                        </p:attrNameLst>
                                      </p:cBhvr>
                                      <p:tavLst>
                                        <p:tav tm="0">
                                          <p:val>
                                            <p:strVal val="#ppt_y"/>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0-#ppt_h/2"/>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1+#ppt_w/2"/>
                                          </p:val>
                                        </p:tav>
                                        <p:tav tm="100000">
                                          <p:val>
                                            <p:strVal val="#ppt_x"/>
                                          </p:val>
                                        </p:tav>
                                      </p:tavLst>
                                    </p:anim>
                                    <p:anim calcmode="lin" valueType="num">
                                      <p:cBhvr additive="base">
                                        <p:cTn id="42" dur="500" fill="hold"/>
                                        <p:tgtEl>
                                          <p:spTgt spid="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0-#ppt_w/2"/>
                                          </p:val>
                                        </p:tav>
                                        <p:tav tm="100000">
                                          <p:val>
                                            <p:strVal val="#ppt_x"/>
                                          </p:val>
                                        </p:tav>
                                      </p:tavLst>
                                    </p:anim>
                                    <p:anim calcmode="lin" valueType="num">
                                      <p:cBhvr additive="base">
                                        <p:cTn id="4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6"/>
                </p:tgtEl>
              </p:cMediaNode>
            </p:audio>
          </p:childTnLst>
        </p:cTn>
      </p:par>
    </p:tnLst>
    <p:bldLst>
      <p:bldP spid="92" grpId="0"/>
      <p:bldP spid="93" grpId="0" animBg="1"/>
      <p:bldP spid="2" grpId="0" animBg="1"/>
      <p:bldP spid="3" grpId="0" animBg="1"/>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17411" name="平行四边形 5"/>
          <p:cNvSpPr>
            <a:spLocks noChangeArrowheads="1"/>
          </p:cNvSpPr>
          <p:nvPr/>
        </p:nvSpPr>
        <p:spPr bwMode="auto">
          <a:xfrm flipH="1">
            <a:off x="1639205" y="2374167"/>
            <a:ext cx="2204358" cy="1442593"/>
          </a:xfrm>
          <a:prstGeom prst="parallelogram">
            <a:avLst>
              <a:gd name="adj" fmla="val 87297"/>
            </a:avLst>
          </a:pr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17412" name="平行四边形 7"/>
          <p:cNvSpPr>
            <a:spLocks noChangeArrowheads="1"/>
          </p:cNvSpPr>
          <p:nvPr/>
        </p:nvSpPr>
        <p:spPr bwMode="auto">
          <a:xfrm flipH="1">
            <a:off x="4648176" y="2361471"/>
            <a:ext cx="2204358" cy="1442593"/>
          </a:xfrm>
          <a:prstGeom prst="parallelogram">
            <a:avLst>
              <a:gd name="adj" fmla="val 87297"/>
            </a:avLst>
          </a:pr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17413" name="TextBox 61"/>
          <p:cNvSpPr>
            <a:spLocks noChangeArrowheads="1"/>
          </p:cNvSpPr>
          <p:nvPr/>
        </p:nvSpPr>
        <p:spPr bwMode="auto">
          <a:xfrm>
            <a:off x="1588421" y="208215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zh-CN" altLang="en-US">
                <a:solidFill>
                  <a:srgbClr val="7D7D7D"/>
                </a:solidFill>
                <a:sym typeface="微软雅黑" panose="020B0503020204020204" pitchFamily="34" charset="-122"/>
              </a:rPr>
              <a:t>此处输入文本</a:t>
            </a:r>
            <a:endParaRPr lang="zh-CN" altLang="en-US"/>
          </a:p>
        </p:txBody>
      </p:sp>
      <p:sp>
        <p:nvSpPr>
          <p:cNvPr id="17414" name="平行四边形 6"/>
          <p:cNvSpPr>
            <a:spLocks noChangeArrowheads="1"/>
          </p:cNvSpPr>
          <p:nvPr/>
        </p:nvSpPr>
        <p:spPr bwMode="auto">
          <a:xfrm flipH="1">
            <a:off x="3150039" y="2361471"/>
            <a:ext cx="2202770" cy="1442593"/>
          </a:xfrm>
          <a:prstGeom prst="parallelogram">
            <a:avLst>
              <a:gd name="adj" fmla="val 87262"/>
            </a:avLst>
          </a:pr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17415" name="平行四边形 2"/>
          <p:cNvSpPr>
            <a:spLocks noChangeArrowheads="1"/>
          </p:cNvSpPr>
          <p:nvPr/>
        </p:nvSpPr>
        <p:spPr bwMode="auto">
          <a:xfrm>
            <a:off x="1407502" y="2361471"/>
            <a:ext cx="1188671" cy="1442593"/>
          </a:xfrm>
          <a:prstGeom prst="parallelogram">
            <a:avLst>
              <a:gd name="adj" fmla="val 20417"/>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16" name="平行四边形 3"/>
          <p:cNvSpPr>
            <a:spLocks noChangeArrowheads="1"/>
          </p:cNvSpPr>
          <p:nvPr/>
        </p:nvSpPr>
        <p:spPr bwMode="auto">
          <a:xfrm>
            <a:off x="2907227" y="2361471"/>
            <a:ext cx="1187084" cy="1506073"/>
          </a:xfrm>
          <a:prstGeom prst="parallelogram">
            <a:avLst>
              <a:gd name="adj" fmla="val 20417"/>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17" name="TextBox 61"/>
          <p:cNvSpPr>
            <a:spLocks noChangeArrowheads="1"/>
          </p:cNvSpPr>
          <p:nvPr/>
        </p:nvSpPr>
        <p:spPr bwMode="auto">
          <a:xfrm>
            <a:off x="3083384" y="208215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zh-CN" altLang="en-US">
                <a:solidFill>
                  <a:srgbClr val="7D7D7D"/>
                </a:solidFill>
                <a:sym typeface="微软雅黑" panose="020B0503020204020204" pitchFamily="34" charset="-122"/>
              </a:rPr>
              <a:t>此处输入文本</a:t>
            </a:r>
            <a:endParaRPr lang="zh-CN" altLang="en-US"/>
          </a:p>
        </p:txBody>
      </p:sp>
      <p:sp>
        <p:nvSpPr>
          <p:cNvPr id="17418" name="平行四边形 4"/>
          <p:cNvSpPr>
            <a:spLocks noChangeArrowheads="1"/>
          </p:cNvSpPr>
          <p:nvPr/>
        </p:nvSpPr>
        <p:spPr bwMode="auto">
          <a:xfrm>
            <a:off x="4405365" y="2361471"/>
            <a:ext cx="1188670" cy="1506073"/>
          </a:xfrm>
          <a:prstGeom prst="parallelogram">
            <a:avLst>
              <a:gd name="adj" fmla="val 20417"/>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19" name="TextBox 61"/>
          <p:cNvSpPr>
            <a:spLocks noChangeArrowheads="1"/>
          </p:cNvSpPr>
          <p:nvPr/>
        </p:nvSpPr>
        <p:spPr bwMode="auto">
          <a:xfrm>
            <a:off x="4564065" y="2082157"/>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zh-CN" altLang="en-US">
                <a:solidFill>
                  <a:srgbClr val="7D7D7D"/>
                </a:solidFill>
                <a:sym typeface="微软雅黑" panose="020B0503020204020204" pitchFamily="34" charset="-122"/>
              </a:rPr>
              <a:t>此处输入文本</a:t>
            </a:r>
            <a:endParaRPr lang="zh-CN" altLang="en-US"/>
          </a:p>
        </p:txBody>
      </p:sp>
      <p:sp>
        <p:nvSpPr>
          <p:cNvPr id="17420" name="矩形 17"/>
          <p:cNvSpPr>
            <a:spLocks noChangeArrowheads="1"/>
          </p:cNvSpPr>
          <p:nvPr/>
        </p:nvSpPr>
        <p:spPr bwMode="auto">
          <a:xfrm>
            <a:off x="5903503" y="915705"/>
            <a:ext cx="1552096" cy="2950251"/>
          </a:xfrm>
          <a:custGeom>
            <a:avLst/>
            <a:gdLst>
              <a:gd name="T0" fmla="*/ 0 w 1809407"/>
              <a:gd name="T1" fmla="*/ 0 h 3440675"/>
              <a:gd name="T2" fmla="*/ 1809407 w 1809407"/>
              <a:gd name="T3" fmla="*/ 3440675 h 3440675"/>
            </a:gdLst>
            <a:ahLst/>
            <a:cxnLst/>
            <a:rect l="T0" t="T1" r="T2" b="T3"/>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5" name="文本框 14"/>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415"/>
                                        </p:tgtEl>
                                        <p:attrNameLst>
                                          <p:attrName>style.visibility</p:attrName>
                                        </p:attrNameLst>
                                      </p:cBhvr>
                                      <p:to>
                                        <p:strVal val="visible"/>
                                      </p:to>
                                    </p:set>
                                    <p:animEffect>
                                      <p:cBhvr>
                                        <p:cTn id="7" dur="500"/>
                                        <p:tgtEl>
                                          <p:spTgt spid="174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411"/>
                                        </p:tgtEl>
                                        <p:attrNameLst>
                                          <p:attrName>style.visibility</p:attrName>
                                        </p:attrNameLst>
                                      </p:cBhvr>
                                      <p:to>
                                        <p:strVal val="visible"/>
                                      </p:to>
                                    </p:set>
                                    <p:animEffect>
                                      <p:cBhvr>
                                        <p:cTn id="11" dur="500"/>
                                        <p:tgtEl>
                                          <p:spTgt spid="174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416"/>
                                        </p:tgtEl>
                                        <p:attrNameLst>
                                          <p:attrName>style.visibility</p:attrName>
                                        </p:attrNameLst>
                                      </p:cBhvr>
                                      <p:to>
                                        <p:strVal val="visible"/>
                                      </p:to>
                                    </p:set>
                                    <p:animEffect>
                                      <p:cBhvr>
                                        <p:cTn id="15" dur="500"/>
                                        <p:tgtEl>
                                          <p:spTgt spid="1741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7414"/>
                                        </p:tgtEl>
                                        <p:attrNameLst>
                                          <p:attrName>style.visibility</p:attrName>
                                        </p:attrNameLst>
                                      </p:cBhvr>
                                      <p:to>
                                        <p:strVal val="visible"/>
                                      </p:to>
                                    </p:set>
                                    <p:animEffect>
                                      <p:cBhvr>
                                        <p:cTn id="19" dur="500"/>
                                        <p:tgtEl>
                                          <p:spTgt spid="174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7418"/>
                                        </p:tgtEl>
                                        <p:attrNameLst>
                                          <p:attrName>style.visibility</p:attrName>
                                        </p:attrNameLst>
                                      </p:cBhvr>
                                      <p:to>
                                        <p:strVal val="visible"/>
                                      </p:to>
                                    </p:set>
                                    <p:animEffect>
                                      <p:cBhvr>
                                        <p:cTn id="23" dur="500"/>
                                        <p:tgtEl>
                                          <p:spTgt spid="1741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7412"/>
                                        </p:tgtEl>
                                        <p:attrNameLst>
                                          <p:attrName>style.visibility</p:attrName>
                                        </p:attrNameLst>
                                      </p:cBhvr>
                                      <p:to>
                                        <p:strVal val="visible"/>
                                      </p:to>
                                    </p:set>
                                    <p:animEffect>
                                      <p:cBhvr>
                                        <p:cTn id="27" dur="500"/>
                                        <p:tgtEl>
                                          <p:spTgt spid="174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420"/>
                                        </p:tgtEl>
                                        <p:attrNameLst>
                                          <p:attrName>style.visibility</p:attrName>
                                        </p:attrNameLst>
                                      </p:cBhvr>
                                      <p:to>
                                        <p:strVal val="visible"/>
                                      </p:to>
                                    </p:set>
                                    <p:animEffect>
                                      <p:cBhvr>
                                        <p:cTn id="31" dur="500"/>
                                        <p:tgtEl>
                                          <p:spTgt spid="17420"/>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17413"/>
                                        </p:tgtEl>
                                        <p:attrNameLst>
                                          <p:attrName>style.visibility</p:attrName>
                                        </p:attrNameLst>
                                      </p:cBhvr>
                                      <p:to>
                                        <p:strVal val="visible"/>
                                      </p:to>
                                    </p:set>
                                    <p:animEffect>
                                      <p:cBhvr>
                                        <p:cTn id="35" dur="500"/>
                                        <p:tgtEl>
                                          <p:spTgt spid="17413"/>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17417"/>
                                        </p:tgtEl>
                                        <p:attrNameLst>
                                          <p:attrName>style.visibility</p:attrName>
                                        </p:attrNameLst>
                                      </p:cBhvr>
                                      <p:to>
                                        <p:strVal val="visible"/>
                                      </p:to>
                                    </p:set>
                                    <p:animEffect>
                                      <p:cBhvr>
                                        <p:cTn id="38" dur="500"/>
                                        <p:tgtEl>
                                          <p:spTgt spid="1741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7419"/>
                                        </p:tgtEl>
                                        <p:attrNameLst>
                                          <p:attrName>style.visibility</p:attrName>
                                        </p:attrNameLst>
                                      </p:cBhvr>
                                      <p:to>
                                        <p:strVal val="visible"/>
                                      </p:to>
                                    </p:set>
                                    <p:animEffect>
                                      <p:cBhvr>
                                        <p:cTn id="41"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utoUpdateAnimBg="0"/>
      <p:bldP spid="17415" grpId="0" bldLvl="0" animBg="1" autoUpdateAnimBg="0"/>
      <p:bldP spid="17416" grpId="0" bldLvl="0" animBg="1" autoUpdateAnimBg="0"/>
      <p:bldP spid="17417" grpId="0" bldLvl="0" autoUpdateAnimBg="0"/>
      <p:bldP spid="17418" grpId="0" bldLvl="0" animBg="1" autoUpdateAnimBg="0"/>
      <p:bldP spid="17419" grpId="0" bldLvl="0" autoUpdateAnimBg="0"/>
      <p:bldP spid="17420"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19458" name="Freeform 5"/>
          <p:cNvSpPr>
            <a:spLocks noChangeArrowheads="1"/>
          </p:cNvSpPr>
          <p:nvPr/>
        </p:nvSpPr>
        <p:spPr bwMode="auto">
          <a:xfrm rot="5400000">
            <a:off x="417207" y="1793322"/>
            <a:ext cx="2877250" cy="2337666"/>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76"/>
              <a:gd name="T49" fmla="*/ 0 h 920"/>
              <a:gd name="T50" fmla="*/ 2676 w 2676"/>
              <a:gd name="T51" fmla="*/ 920 h 9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rot="10800000" vert="eaVert"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19459" name="Freeform 6"/>
          <p:cNvSpPr>
            <a:spLocks noChangeArrowheads="1"/>
          </p:cNvSpPr>
          <p:nvPr/>
        </p:nvSpPr>
        <p:spPr bwMode="auto">
          <a:xfrm rot="5400000">
            <a:off x="3172257" y="1793322"/>
            <a:ext cx="2877250" cy="2337666"/>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76"/>
              <a:gd name="T49" fmla="*/ 0 h 920"/>
              <a:gd name="T50" fmla="*/ 2676 w 2676"/>
              <a:gd name="T51" fmla="*/ 920 h 9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C0C0C0"/>
          </a:solidFill>
          <a:ln>
            <a:noFill/>
          </a:ln>
          <a:extLst>
            <a:ext uri="{91240B29-F687-4F45-9708-019B960494DF}">
              <a14:hiddenLine xmlns:a14="http://schemas.microsoft.com/office/drawing/2010/main" w="9525">
                <a:solidFill>
                  <a:srgbClr val="B2B2B2"/>
                </a:solidFill>
                <a:bevel/>
              </a14:hiddenLine>
            </a:ext>
          </a:extLst>
        </p:spPr>
        <p:txBody>
          <a:bodyPr rot="10800000" vert="eaVert"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19460" name="Freeform 7"/>
          <p:cNvSpPr>
            <a:spLocks noChangeArrowheads="1"/>
          </p:cNvSpPr>
          <p:nvPr/>
        </p:nvSpPr>
        <p:spPr bwMode="auto">
          <a:xfrm rot="5400000">
            <a:off x="5925720" y="1793322"/>
            <a:ext cx="2877250" cy="2337665"/>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676"/>
              <a:gd name="T49" fmla="*/ 0 h 920"/>
              <a:gd name="T50" fmla="*/ 2676 w 2676"/>
              <a:gd name="T51" fmla="*/ 920 h 9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solidFill>
            <a:srgbClr val="FF6699"/>
          </a:solidFill>
          <a:ln>
            <a:noFill/>
          </a:ln>
        </p:spPr>
        <p:txBody>
          <a:bodyPr rot="10800000" vert="eaVert"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19461" name="WordArt 8"/>
          <p:cNvSpPr>
            <a:spLocks noChangeArrowheads="1" noChangeShapeType="1" noTextEdit="1"/>
          </p:cNvSpPr>
          <p:nvPr/>
        </p:nvSpPr>
        <p:spPr bwMode="auto">
          <a:xfrm>
            <a:off x="1710622" y="1428309"/>
            <a:ext cx="211072" cy="31740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FF6699"/>
                </a:solidFill>
                <a:latin typeface="Arial" panose="020B0604020202020204" pitchFamily="34" charset="0"/>
                <a:cs typeface="Arial" panose="020B0604020202020204" pitchFamily="34" charset="0"/>
              </a:rPr>
              <a:t>1</a:t>
            </a:r>
            <a:endParaRPr lang="zh-CN" altLang="en-US" sz="3600" b="1">
              <a:solidFill>
                <a:srgbClr val="FF6699"/>
              </a:solidFill>
              <a:latin typeface="Arial" panose="020B0604020202020204" pitchFamily="34" charset="0"/>
              <a:cs typeface="Arial" panose="020B0604020202020204" pitchFamily="34" charset="0"/>
            </a:endParaRPr>
          </a:p>
        </p:txBody>
      </p:sp>
      <p:sp>
        <p:nvSpPr>
          <p:cNvPr id="19462" name="WordArt 9"/>
          <p:cNvSpPr>
            <a:spLocks noChangeArrowheads="1" noChangeShapeType="1" noTextEdit="1"/>
          </p:cNvSpPr>
          <p:nvPr/>
        </p:nvSpPr>
        <p:spPr bwMode="auto">
          <a:xfrm>
            <a:off x="4460909" y="1428309"/>
            <a:ext cx="298358" cy="31740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A6A6A6"/>
                </a:solidFill>
                <a:latin typeface="Arial" panose="020B0604020202020204" pitchFamily="34" charset="0"/>
                <a:cs typeface="Arial" panose="020B0604020202020204" pitchFamily="34" charset="0"/>
              </a:rPr>
              <a:t>2</a:t>
            </a:r>
            <a:endParaRPr lang="zh-CN" altLang="en-US" sz="3600" b="1">
              <a:solidFill>
                <a:srgbClr val="A6A6A6"/>
              </a:solidFill>
              <a:latin typeface="Arial" panose="020B0604020202020204" pitchFamily="34" charset="0"/>
              <a:cs typeface="Arial" panose="020B0604020202020204" pitchFamily="34" charset="0"/>
            </a:endParaRPr>
          </a:p>
        </p:txBody>
      </p:sp>
      <p:sp>
        <p:nvSpPr>
          <p:cNvPr id="19463" name="WordArt 10"/>
          <p:cNvSpPr>
            <a:spLocks noChangeArrowheads="1" noChangeShapeType="1" noTextEdit="1"/>
          </p:cNvSpPr>
          <p:nvPr/>
        </p:nvSpPr>
        <p:spPr bwMode="auto">
          <a:xfrm>
            <a:off x="7214373" y="1428309"/>
            <a:ext cx="299944" cy="31740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a:solidFill>
                  <a:srgbClr val="FF6699"/>
                </a:solidFill>
                <a:latin typeface="Arial" panose="020B0604020202020204" pitchFamily="34" charset="0"/>
                <a:cs typeface="Arial" panose="020B0604020202020204" pitchFamily="34" charset="0"/>
              </a:rPr>
              <a:t>3</a:t>
            </a:r>
            <a:endParaRPr lang="zh-CN" altLang="en-US" sz="3600" b="1" dirty="0">
              <a:solidFill>
                <a:srgbClr val="FF6699"/>
              </a:solidFill>
              <a:latin typeface="Arial" panose="020B0604020202020204" pitchFamily="34" charset="0"/>
              <a:cs typeface="Arial" panose="020B0604020202020204" pitchFamily="34" charset="0"/>
            </a:endParaRPr>
          </a:p>
        </p:txBody>
      </p:sp>
      <p:sp>
        <p:nvSpPr>
          <p:cNvPr id="19464" name="Rectangle 11"/>
          <p:cNvSpPr>
            <a:spLocks noChangeArrowheads="1"/>
          </p:cNvSpPr>
          <p:nvPr/>
        </p:nvSpPr>
        <p:spPr bwMode="auto">
          <a:xfrm>
            <a:off x="859984" y="2493194"/>
            <a:ext cx="1991697" cy="106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p>
            <a:pPr eaLnBrk="1" fontAlgn="base" hangingPunct="1">
              <a:spcBef>
                <a:spcPct val="50000"/>
              </a:spcBef>
            </a:pPr>
            <a:r>
              <a:rPr lang="zh-CN" altLang="en-US" sz="1600" b="1">
                <a:solidFill>
                  <a:srgbClr val="FFFFFF"/>
                </a:solidFill>
                <a:ea typeface="微软雅黑" panose="020B0503020204020204" pitchFamily="34" charset="-122"/>
                <a:sym typeface="Verdana" panose="020B0604030504040204" pitchFamily="34" charset="0"/>
              </a:rPr>
              <a:t>单击此处添加文字</a:t>
            </a:r>
            <a:endParaRPr lang="zh-CN" altLang="en-US" sz="1600" b="1">
              <a:solidFill>
                <a:srgbClr val="FFFFFF"/>
              </a:solidFill>
              <a:ea typeface="微软雅黑" panose="020B0503020204020204" pitchFamily="34" charset="-122"/>
              <a:sym typeface="Verdana" panose="020B0604030504040204" pitchFamily="34" charset="0"/>
            </a:endParaRPr>
          </a:p>
          <a:p>
            <a:pPr eaLnBrk="1" fontAlgn="base" hangingPunct="1">
              <a:spcBef>
                <a:spcPct val="50000"/>
              </a:spcBef>
            </a:pPr>
            <a:r>
              <a:rPr lang="zh-CN" altLang="en-US" sz="1600" b="1">
                <a:solidFill>
                  <a:srgbClr val="FFFFFF"/>
                </a:solidFill>
                <a:ea typeface="微软雅黑" panose="020B0503020204020204" pitchFamily="34" charset="-122"/>
                <a:sym typeface="Verdana" panose="020B0604030504040204" pitchFamily="34" charset="0"/>
              </a:rPr>
              <a:t>单击此处添加文字</a:t>
            </a:r>
            <a:endParaRPr lang="zh-CN" altLang="en-US" sz="1600" b="1">
              <a:solidFill>
                <a:srgbClr val="FFFFFF"/>
              </a:solidFill>
              <a:ea typeface="微软雅黑" panose="020B0503020204020204" pitchFamily="34" charset="-122"/>
              <a:sym typeface="Verdana" panose="020B0604030504040204" pitchFamily="34" charset="0"/>
            </a:endParaRPr>
          </a:p>
          <a:p>
            <a:pPr eaLnBrk="1" fontAlgn="base" hangingPunct="1">
              <a:spcBef>
                <a:spcPct val="50000"/>
              </a:spcBef>
            </a:pPr>
            <a:r>
              <a:rPr lang="zh-CN" altLang="en-US" sz="1600" b="1">
                <a:solidFill>
                  <a:srgbClr val="FFFFFF"/>
                </a:solidFill>
                <a:ea typeface="微软雅黑" panose="020B0503020204020204" pitchFamily="34" charset="-122"/>
                <a:sym typeface="Verdana" panose="020B0604030504040204" pitchFamily="34" charset="0"/>
              </a:rPr>
              <a:t>单击此处添加文字</a:t>
            </a:r>
            <a:endParaRPr lang="zh-CN" altLang="en-US" sz="1800">
              <a:ea typeface="微软雅黑" panose="020B0503020204020204" pitchFamily="34" charset="-122"/>
            </a:endParaRPr>
          </a:p>
        </p:txBody>
      </p:sp>
      <p:sp>
        <p:nvSpPr>
          <p:cNvPr id="19465" name="Rectangle 12"/>
          <p:cNvSpPr>
            <a:spLocks noChangeArrowheads="1"/>
          </p:cNvSpPr>
          <p:nvPr/>
        </p:nvSpPr>
        <p:spPr bwMode="auto">
          <a:xfrm>
            <a:off x="3615033" y="2493194"/>
            <a:ext cx="1991697" cy="106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p>
            <a:pPr eaLnBrk="1" fontAlgn="base" hangingPunct="1">
              <a:spcBef>
                <a:spcPct val="50000"/>
              </a:spcBef>
            </a:pPr>
            <a:r>
              <a:rPr lang="zh-CN" altLang="en-US" sz="1600" b="1">
                <a:solidFill>
                  <a:srgbClr val="333333"/>
                </a:solidFill>
                <a:ea typeface="微软雅黑" panose="020B0503020204020204" pitchFamily="34" charset="-122"/>
                <a:sym typeface="Verdana" panose="020B0604030504040204" pitchFamily="34" charset="0"/>
              </a:rPr>
              <a:t>单击此处添加文字</a:t>
            </a:r>
            <a:endParaRPr lang="zh-CN" altLang="en-US" sz="1600" b="1">
              <a:solidFill>
                <a:srgbClr val="333333"/>
              </a:solidFill>
              <a:ea typeface="微软雅黑" panose="020B0503020204020204" pitchFamily="34" charset="-122"/>
              <a:sym typeface="Verdana" panose="020B0604030504040204" pitchFamily="34" charset="0"/>
            </a:endParaRPr>
          </a:p>
          <a:p>
            <a:pPr eaLnBrk="1" fontAlgn="base" hangingPunct="1">
              <a:spcBef>
                <a:spcPct val="50000"/>
              </a:spcBef>
            </a:pPr>
            <a:r>
              <a:rPr lang="zh-CN" altLang="en-US" sz="1600" b="1">
                <a:solidFill>
                  <a:srgbClr val="333333"/>
                </a:solidFill>
                <a:ea typeface="微软雅黑" panose="020B0503020204020204" pitchFamily="34" charset="-122"/>
                <a:sym typeface="Verdana" panose="020B0604030504040204" pitchFamily="34" charset="0"/>
              </a:rPr>
              <a:t>单击此处添加文字</a:t>
            </a:r>
            <a:endParaRPr lang="zh-CN" altLang="en-US" sz="1600" b="1">
              <a:solidFill>
                <a:srgbClr val="333333"/>
              </a:solidFill>
              <a:ea typeface="微软雅黑" panose="020B0503020204020204" pitchFamily="34" charset="-122"/>
              <a:sym typeface="Verdana" panose="020B0604030504040204" pitchFamily="34" charset="0"/>
            </a:endParaRPr>
          </a:p>
          <a:p>
            <a:pPr eaLnBrk="1" fontAlgn="base" hangingPunct="1">
              <a:spcBef>
                <a:spcPct val="50000"/>
              </a:spcBef>
            </a:pPr>
            <a:r>
              <a:rPr lang="zh-CN" altLang="en-US" sz="1600" b="1">
                <a:solidFill>
                  <a:srgbClr val="333333"/>
                </a:solidFill>
                <a:ea typeface="微软雅黑" panose="020B0503020204020204" pitchFamily="34" charset="-122"/>
                <a:sym typeface="Verdana" panose="020B0604030504040204" pitchFamily="34" charset="0"/>
              </a:rPr>
              <a:t>单击此处添加文字</a:t>
            </a:r>
            <a:endParaRPr lang="zh-CN" altLang="en-US" sz="1800">
              <a:ea typeface="微软雅黑" panose="020B0503020204020204" pitchFamily="34" charset="-122"/>
            </a:endParaRPr>
          </a:p>
        </p:txBody>
      </p:sp>
      <p:sp>
        <p:nvSpPr>
          <p:cNvPr id="19466" name="Rectangle 13"/>
          <p:cNvSpPr>
            <a:spLocks noChangeArrowheads="1"/>
          </p:cNvSpPr>
          <p:nvPr/>
        </p:nvSpPr>
        <p:spPr bwMode="auto">
          <a:xfrm>
            <a:off x="6368496" y="2493194"/>
            <a:ext cx="1991698" cy="1069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p>
            <a:pPr eaLnBrk="1" fontAlgn="base" hangingPunct="1">
              <a:spcBef>
                <a:spcPct val="50000"/>
              </a:spcBef>
            </a:pPr>
            <a:r>
              <a:rPr lang="zh-CN" altLang="en-US" sz="1600" b="1" dirty="0">
                <a:solidFill>
                  <a:schemeClr val="bg1"/>
                </a:solidFill>
                <a:ea typeface="微软雅黑" panose="020B0503020204020204" pitchFamily="34" charset="-122"/>
                <a:sym typeface="Verdana" panose="020B0604030504040204" pitchFamily="34" charset="0"/>
              </a:rPr>
              <a:t>单击此处添加文字</a:t>
            </a:r>
            <a:endParaRPr lang="zh-CN" altLang="en-US" sz="1600" b="1" dirty="0">
              <a:solidFill>
                <a:schemeClr val="bg1"/>
              </a:solidFill>
              <a:ea typeface="微软雅黑" panose="020B0503020204020204" pitchFamily="34" charset="-122"/>
              <a:sym typeface="Verdana" panose="020B0604030504040204" pitchFamily="34" charset="0"/>
            </a:endParaRPr>
          </a:p>
          <a:p>
            <a:pPr eaLnBrk="1" fontAlgn="base" hangingPunct="1">
              <a:spcBef>
                <a:spcPct val="50000"/>
              </a:spcBef>
            </a:pPr>
            <a:r>
              <a:rPr lang="zh-CN" altLang="en-US" sz="1600" b="1" dirty="0">
                <a:solidFill>
                  <a:schemeClr val="bg1"/>
                </a:solidFill>
                <a:ea typeface="微软雅黑" panose="020B0503020204020204" pitchFamily="34" charset="-122"/>
                <a:sym typeface="Verdana" panose="020B0604030504040204" pitchFamily="34" charset="0"/>
              </a:rPr>
              <a:t>单击此处添加文字</a:t>
            </a:r>
            <a:endParaRPr lang="zh-CN" altLang="en-US" sz="1600" b="1" dirty="0">
              <a:solidFill>
                <a:schemeClr val="bg1"/>
              </a:solidFill>
              <a:ea typeface="微软雅黑" panose="020B0503020204020204" pitchFamily="34" charset="-122"/>
              <a:sym typeface="Verdana" panose="020B0604030504040204" pitchFamily="34" charset="0"/>
            </a:endParaRPr>
          </a:p>
          <a:p>
            <a:pPr eaLnBrk="1" fontAlgn="base" hangingPunct="1">
              <a:spcBef>
                <a:spcPct val="50000"/>
              </a:spcBef>
            </a:pPr>
            <a:r>
              <a:rPr lang="zh-CN" altLang="en-US" sz="1600" b="1" dirty="0">
                <a:solidFill>
                  <a:schemeClr val="bg1"/>
                </a:solidFill>
                <a:ea typeface="微软雅黑" panose="020B0503020204020204" pitchFamily="34" charset="-122"/>
                <a:sym typeface="Verdana" panose="020B0604030504040204" pitchFamily="34" charset="0"/>
              </a:rPr>
              <a:t>单击此处添加文字</a:t>
            </a:r>
            <a:endParaRPr lang="zh-CN" altLang="en-US" sz="1800" dirty="0">
              <a:solidFill>
                <a:schemeClr val="bg1"/>
              </a:solidFill>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4" name="文本框 13"/>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p:cBhvr>
                                        <p:cTn id="7" dur="500"/>
                                        <p:tgtEl>
                                          <p:spTgt spid="19458"/>
                                        </p:tgtEl>
                                      </p:cBhvr>
                                    </p:animEffect>
                                    <p:anim calcmode="lin" valueType="num">
                                      <p:cBhvr>
                                        <p:cTn id="8" dur="500" fill="hold"/>
                                        <p:tgtEl>
                                          <p:spTgt spid="19458"/>
                                        </p:tgtEl>
                                        <p:attrNameLst>
                                          <p:attrName>ppt_x</p:attrName>
                                        </p:attrNameLst>
                                      </p:cBhvr>
                                      <p:tavLst>
                                        <p:tav tm="0">
                                          <p:val>
                                            <p:strVal val="#ppt_x"/>
                                          </p:val>
                                        </p:tav>
                                        <p:tav tm="100000">
                                          <p:val>
                                            <p:strVal val="#ppt_x"/>
                                          </p:val>
                                        </p:tav>
                                      </p:tavLst>
                                    </p:anim>
                                    <p:anim calcmode="lin" valueType="num">
                                      <p:cBhvr>
                                        <p:cTn id="9" dur="500" fill="hold"/>
                                        <p:tgtEl>
                                          <p:spTgt spid="1945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19461"/>
                                        </p:tgtEl>
                                        <p:attrNameLst>
                                          <p:attrName>style.visibility</p:attrName>
                                        </p:attrNameLst>
                                      </p:cBhvr>
                                      <p:to>
                                        <p:strVal val="visible"/>
                                      </p:to>
                                    </p:set>
                                    <p:anim calcmode="lin" valueType="num">
                                      <p:cBhvr>
                                        <p:cTn id="13" dur="500" fill="hold"/>
                                        <p:tgtEl>
                                          <p:spTgt spid="19461"/>
                                        </p:tgtEl>
                                        <p:attrNameLst>
                                          <p:attrName>ppt_w</p:attrName>
                                        </p:attrNameLst>
                                      </p:cBhvr>
                                      <p:tavLst>
                                        <p:tav tm="0">
                                          <p:val>
                                            <p:fltVal val="0"/>
                                          </p:val>
                                        </p:tav>
                                        <p:tav tm="100000">
                                          <p:val>
                                            <p:strVal val="#ppt_w"/>
                                          </p:val>
                                        </p:tav>
                                      </p:tavLst>
                                    </p:anim>
                                    <p:anim calcmode="lin" valueType="num">
                                      <p:cBhvr>
                                        <p:cTn id="14" dur="500" fill="hold"/>
                                        <p:tgtEl>
                                          <p:spTgt spid="19461"/>
                                        </p:tgtEl>
                                        <p:attrNameLst>
                                          <p:attrName>ppt_h</p:attrName>
                                        </p:attrNameLst>
                                      </p:cBhvr>
                                      <p:tavLst>
                                        <p:tav tm="0">
                                          <p:val>
                                            <p:fltVal val="0"/>
                                          </p:val>
                                        </p:tav>
                                        <p:tav tm="100000">
                                          <p:val>
                                            <p:strVal val="#ppt_h"/>
                                          </p:val>
                                        </p:tav>
                                      </p:tavLst>
                                    </p:anim>
                                    <p:anim calcmode="lin" valueType="num">
                                      <p:cBhvr>
                                        <p:cTn id="15" dur="500" fill="hold"/>
                                        <p:tgtEl>
                                          <p:spTgt spid="19461"/>
                                        </p:tgtEl>
                                        <p:attrNameLst>
                                          <p:attrName>style.rotation</p:attrName>
                                        </p:attrNameLst>
                                      </p:cBhvr>
                                      <p:tavLst>
                                        <p:tav tm="0">
                                          <p:val>
                                            <p:fltVal val="360"/>
                                          </p:val>
                                        </p:tav>
                                        <p:tav tm="100000">
                                          <p:val>
                                            <p:fltVal val="0"/>
                                          </p:val>
                                        </p:tav>
                                      </p:tavLst>
                                    </p:anim>
                                    <p:animEffect>
                                      <p:cBhvr>
                                        <p:cTn id="16" dur="500"/>
                                        <p:tgtEl>
                                          <p:spTgt spid="1946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9464"/>
                                        </p:tgtEl>
                                        <p:attrNameLst>
                                          <p:attrName>style.visibility</p:attrName>
                                        </p:attrNameLst>
                                      </p:cBhvr>
                                      <p:to>
                                        <p:strVal val="visible"/>
                                      </p:to>
                                    </p:set>
                                    <p:animEffect>
                                      <p:cBhvr>
                                        <p:cTn id="20" dur="500"/>
                                        <p:tgtEl>
                                          <p:spTgt spid="19464"/>
                                        </p:tgtEl>
                                      </p:cBhvr>
                                    </p:animEffect>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19459"/>
                                        </p:tgtEl>
                                        <p:attrNameLst>
                                          <p:attrName>style.visibility</p:attrName>
                                        </p:attrNameLst>
                                      </p:cBhvr>
                                      <p:to>
                                        <p:strVal val="visible"/>
                                      </p:to>
                                    </p:set>
                                    <p:animEffect>
                                      <p:cBhvr>
                                        <p:cTn id="24" dur="500"/>
                                        <p:tgtEl>
                                          <p:spTgt spid="19459"/>
                                        </p:tgtEl>
                                      </p:cBhvr>
                                    </p:animEffect>
                                    <p:anim calcmode="lin" valueType="num">
                                      <p:cBhvr>
                                        <p:cTn id="25" dur="500" fill="hold"/>
                                        <p:tgtEl>
                                          <p:spTgt spid="19459"/>
                                        </p:tgtEl>
                                        <p:attrNameLst>
                                          <p:attrName>ppt_x</p:attrName>
                                        </p:attrNameLst>
                                      </p:cBhvr>
                                      <p:tavLst>
                                        <p:tav tm="0">
                                          <p:val>
                                            <p:strVal val="#ppt_x"/>
                                          </p:val>
                                        </p:tav>
                                        <p:tav tm="100000">
                                          <p:val>
                                            <p:strVal val="#ppt_x"/>
                                          </p:val>
                                        </p:tav>
                                      </p:tavLst>
                                    </p:anim>
                                    <p:anim calcmode="lin" valueType="num">
                                      <p:cBhvr>
                                        <p:cTn id="26" dur="500" fill="hold"/>
                                        <p:tgtEl>
                                          <p:spTgt spid="19459"/>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19462"/>
                                        </p:tgtEl>
                                        <p:attrNameLst>
                                          <p:attrName>style.visibility</p:attrName>
                                        </p:attrNameLst>
                                      </p:cBhvr>
                                      <p:to>
                                        <p:strVal val="visible"/>
                                      </p:to>
                                    </p:set>
                                    <p:anim calcmode="lin" valueType="num">
                                      <p:cBhvr>
                                        <p:cTn id="30" dur="500" fill="hold"/>
                                        <p:tgtEl>
                                          <p:spTgt spid="19462"/>
                                        </p:tgtEl>
                                        <p:attrNameLst>
                                          <p:attrName>ppt_w</p:attrName>
                                        </p:attrNameLst>
                                      </p:cBhvr>
                                      <p:tavLst>
                                        <p:tav tm="0">
                                          <p:val>
                                            <p:fltVal val="0"/>
                                          </p:val>
                                        </p:tav>
                                        <p:tav tm="100000">
                                          <p:val>
                                            <p:strVal val="#ppt_w"/>
                                          </p:val>
                                        </p:tav>
                                      </p:tavLst>
                                    </p:anim>
                                    <p:anim calcmode="lin" valueType="num">
                                      <p:cBhvr>
                                        <p:cTn id="31" dur="500" fill="hold"/>
                                        <p:tgtEl>
                                          <p:spTgt spid="19462"/>
                                        </p:tgtEl>
                                        <p:attrNameLst>
                                          <p:attrName>ppt_h</p:attrName>
                                        </p:attrNameLst>
                                      </p:cBhvr>
                                      <p:tavLst>
                                        <p:tav tm="0">
                                          <p:val>
                                            <p:fltVal val="0"/>
                                          </p:val>
                                        </p:tav>
                                        <p:tav tm="100000">
                                          <p:val>
                                            <p:strVal val="#ppt_h"/>
                                          </p:val>
                                        </p:tav>
                                      </p:tavLst>
                                    </p:anim>
                                    <p:anim calcmode="lin" valueType="num">
                                      <p:cBhvr>
                                        <p:cTn id="32" dur="500" fill="hold"/>
                                        <p:tgtEl>
                                          <p:spTgt spid="19462"/>
                                        </p:tgtEl>
                                        <p:attrNameLst>
                                          <p:attrName>style.rotation</p:attrName>
                                        </p:attrNameLst>
                                      </p:cBhvr>
                                      <p:tavLst>
                                        <p:tav tm="0">
                                          <p:val>
                                            <p:fltVal val="360"/>
                                          </p:val>
                                        </p:tav>
                                        <p:tav tm="100000">
                                          <p:val>
                                            <p:fltVal val="0"/>
                                          </p:val>
                                        </p:tav>
                                      </p:tavLst>
                                    </p:anim>
                                    <p:animEffect>
                                      <p:cBhvr>
                                        <p:cTn id="33" dur="500"/>
                                        <p:tgtEl>
                                          <p:spTgt spid="19462"/>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9465"/>
                                        </p:tgtEl>
                                        <p:attrNameLst>
                                          <p:attrName>style.visibility</p:attrName>
                                        </p:attrNameLst>
                                      </p:cBhvr>
                                      <p:to>
                                        <p:strVal val="visible"/>
                                      </p:to>
                                    </p:set>
                                    <p:animEffect>
                                      <p:cBhvr>
                                        <p:cTn id="37" dur="1000"/>
                                        <p:tgtEl>
                                          <p:spTgt spid="19465"/>
                                        </p:tgtEl>
                                      </p:cBhvr>
                                    </p:animEffect>
                                    <p:anim calcmode="lin" valueType="num">
                                      <p:cBhvr>
                                        <p:cTn id="38" dur="1000" fill="hold"/>
                                        <p:tgtEl>
                                          <p:spTgt spid="19465"/>
                                        </p:tgtEl>
                                        <p:attrNameLst>
                                          <p:attrName>ppt_x</p:attrName>
                                        </p:attrNameLst>
                                      </p:cBhvr>
                                      <p:tavLst>
                                        <p:tav tm="0">
                                          <p:val>
                                            <p:strVal val="#ppt_x"/>
                                          </p:val>
                                        </p:tav>
                                        <p:tav tm="100000">
                                          <p:val>
                                            <p:strVal val="#ppt_x"/>
                                          </p:val>
                                        </p:tav>
                                      </p:tavLst>
                                    </p:anim>
                                    <p:anim calcmode="lin" valueType="num">
                                      <p:cBhvr>
                                        <p:cTn id="39" dur="1000" fill="hold"/>
                                        <p:tgtEl>
                                          <p:spTgt spid="1946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19460"/>
                                        </p:tgtEl>
                                        <p:attrNameLst>
                                          <p:attrName>style.visibility</p:attrName>
                                        </p:attrNameLst>
                                      </p:cBhvr>
                                      <p:to>
                                        <p:strVal val="visible"/>
                                      </p:to>
                                    </p:set>
                                    <p:animEffect>
                                      <p:cBhvr>
                                        <p:cTn id="43" dur="500"/>
                                        <p:tgtEl>
                                          <p:spTgt spid="19460"/>
                                        </p:tgtEl>
                                      </p:cBhvr>
                                    </p:animEffect>
                                    <p:anim calcmode="lin" valueType="num">
                                      <p:cBhvr>
                                        <p:cTn id="44" dur="500" fill="hold"/>
                                        <p:tgtEl>
                                          <p:spTgt spid="19460"/>
                                        </p:tgtEl>
                                        <p:attrNameLst>
                                          <p:attrName>ppt_x</p:attrName>
                                        </p:attrNameLst>
                                      </p:cBhvr>
                                      <p:tavLst>
                                        <p:tav tm="0">
                                          <p:val>
                                            <p:strVal val="#ppt_x"/>
                                          </p:val>
                                        </p:tav>
                                        <p:tav tm="100000">
                                          <p:val>
                                            <p:strVal val="#ppt_x"/>
                                          </p:val>
                                        </p:tav>
                                      </p:tavLst>
                                    </p:anim>
                                    <p:anim calcmode="lin" valueType="num">
                                      <p:cBhvr>
                                        <p:cTn id="45" dur="500" fill="hold"/>
                                        <p:tgtEl>
                                          <p:spTgt spid="19460"/>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9" presetClass="entr" presetSubtype="0" decel="100000" fill="hold" grpId="0" nodeType="afterEffect">
                                  <p:stCondLst>
                                    <p:cond delay="0"/>
                                  </p:stCondLst>
                                  <p:childTnLst>
                                    <p:set>
                                      <p:cBhvr>
                                        <p:cTn id="48" dur="1" fill="hold">
                                          <p:stCondLst>
                                            <p:cond delay="0"/>
                                          </p:stCondLst>
                                        </p:cTn>
                                        <p:tgtEl>
                                          <p:spTgt spid="19463"/>
                                        </p:tgtEl>
                                        <p:attrNameLst>
                                          <p:attrName>style.visibility</p:attrName>
                                        </p:attrNameLst>
                                      </p:cBhvr>
                                      <p:to>
                                        <p:strVal val="visible"/>
                                      </p:to>
                                    </p:set>
                                    <p:anim calcmode="lin" valueType="num">
                                      <p:cBhvr>
                                        <p:cTn id="49" dur="500" fill="hold"/>
                                        <p:tgtEl>
                                          <p:spTgt spid="19463"/>
                                        </p:tgtEl>
                                        <p:attrNameLst>
                                          <p:attrName>ppt_w</p:attrName>
                                        </p:attrNameLst>
                                      </p:cBhvr>
                                      <p:tavLst>
                                        <p:tav tm="0">
                                          <p:val>
                                            <p:fltVal val="0"/>
                                          </p:val>
                                        </p:tav>
                                        <p:tav tm="100000">
                                          <p:val>
                                            <p:strVal val="#ppt_w"/>
                                          </p:val>
                                        </p:tav>
                                      </p:tavLst>
                                    </p:anim>
                                    <p:anim calcmode="lin" valueType="num">
                                      <p:cBhvr>
                                        <p:cTn id="50" dur="500" fill="hold"/>
                                        <p:tgtEl>
                                          <p:spTgt spid="19463"/>
                                        </p:tgtEl>
                                        <p:attrNameLst>
                                          <p:attrName>ppt_h</p:attrName>
                                        </p:attrNameLst>
                                      </p:cBhvr>
                                      <p:tavLst>
                                        <p:tav tm="0">
                                          <p:val>
                                            <p:fltVal val="0"/>
                                          </p:val>
                                        </p:tav>
                                        <p:tav tm="100000">
                                          <p:val>
                                            <p:strVal val="#ppt_h"/>
                                          </p:val>
                                        </p:tav>
                                      </p:tavLst>
                                    </p:anim>
                                    <p:anim calcmode="lin" valueType="num">
                                      <p:cBhvr>
                                        <p:cTn id="51" dur="500" fill="hold"/>
                                        <p:tgtEl>
                                          <p:spTgt spid="19463"/>
                                        </p:tgtEl>
                                        <p:attrNameLst>
                                          <p:attrName>style.rotation</p:attrName>
                                        </p:attrNameLst>
                                      </p:cBhvr>
                                      <p:tavLst>
                                        <p:tav tm="0">
                                          <p:val>
                                            <p:fltVal val="360"/>
                                          </p:val>
                                        </p:tav>
                                        <p:tav tm="100000">
                                          <p:val>
                                            <p:fltVal val="0"/>
                                          </p:val>
                                        </p:tav>
                                      </p:tavLst>
                                    </p:anim>
                                    <p:animEffect>
                                      <p:cBhvr>
                                        <p:cTn id="52" dur="500"/>
                                        <p:tgtEl>
                                          <p:spTgt spid="19463"/>
                                        </p:tgtEl>
                                      </p:cBhvr>
                                    </p:animEffect>
                                  </p:childTnLst>
                                </p:cTn>
                              </p:par>
                            </p:childTnLst>
                          </p:cTn>
                        </p:par>
                        <p:par>
                          <p:cTn id="53" fill="hold">
                            <p:stCondLst>
                              <p:cond delay="4500"/>
                            </p:stCondLst>
                            <p:childTnLst>
                              <p:par>
                                <p:cTn id="54" presetID="12" presetClass="entr" presetSubtype="2" fill="hold" grpId="0" nodeType="afterEffect">
                                  <p:stCondLst>
                                    <p:cond delay="0"/>
                                  </p:stCondLst>
                                  <p:childTnLst>
                                    <p:set>
                                      <p:cBhvr>
                                        <p:cTn id="55" dur="1" fill="hold">
                                          <p:stCondLst>
                                            <p:cond delay="0"/>
                                          </p:stCondLst>
                                        </p:cTn>
                                        <p:tgtEl>
                                          <p:spTgt spid="19466"/>
                                        </p:tgtEl>
                                        <p:attrNameLst>
                                          <p:attrName>style.visibility</p:attrName>
                                        </p:attrNameLst>
                                      </p:cBhvr>
                                      <p:to>
                                        <p:strVal val="visible"/>
                                      </p:to>
                                    </p:set>
                                    <p:animEffect>
                                      <p:cBhvr>
                                        <p:cTn id="56"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autoUpdateAnimBg="0"/>
      <p:bldP spid="19459" grpId="0" bldLvl="0" animBg="1" autoUpdateAnimBg="0"/>
      <p:bldP spid="19460" grpId="0" bldLvl="0" animBg="1" autoUpdateAnimBg="0"/>
      <p:bldP spid="19461" grpId="0" animBg="1"/>
      <p:bldP spid="19462" grpId="0" animBg="1"/>
      <p:bldP spid="19463" grpId="0"/>
      <p:bldP spid="19464" grpId="0" bldLvl="0" autoUpdateAnimBg="0"/>
      <p:bldP spid="19465" grpId="0" bldLvl="0" autoUpdateAnimBg="0"/>
      <p:bldP spid="1946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8199" name="AutoShape 7"/>
          <p:cNvSpPr>
            <a:spLocks noChangeArrowheads="1"/>
          </p:cNvSpPr>
          <p:nvPr/>
        </p:nvSpPr>
        <p:spPr bwMode="auto">
          <a:xfrm>
            <a:off x="837766" y="2364646"/>
            <a:ext cx="5914786" cy="809375"/>
          </a:xfrm>
          <a:prstGeom prst="homePlate">
            <a:avLst>
              <a:gd name="adj" fmla="val 40024"/>
            </a:avLst>
          </a:prstGeom>
          <a:solidFill>
            <a:srgbClr val="C0C0C0"/>
          </a:solidFill>
          <a:ln>
            <a:noFill/>
          </a:ln>
          <a:extLst>
            <a:ext uri="{91240B29-F687-4F45-9708-019B960494DF}">
              <a14:hiddenLine xmlns:a14="http://schemas.microsoft.com/office/drawing/2010/main" w="9525">
                <a:solidFill>
                  <a:srgbClr val="EAEAEA"/>
                </a:solidFill>
                <a:miter lim="800000"/>
                <a:headEnd/>
                <a:tailEnd/>
              </a14:hiddenLine>
            </a:ext>
          </a:extLst>
        </p:spPr>
        <p:txBody>
          <a:bodyPr wrap="none" anchor="ctr"/>
          <a:lstStyle>
            <a:lvl1pPr marL="357505" indent="-357505">
              <a:defRPr sz="1400">
                <a:solidFill>
                  <a:schemeClr val="tx1"/>
                </a:solidFill>
                <a:latin typeface="微软雅黑" panose="020B0503020204020204" pitchFamily="34" charset="-122"/>
                <a:ea typeface="微软雅黑" panose="020B0503020204020204" pitchFamily="34" charset="-122"/>
              </a:defRPr>
            </a:lvl1pPr>
            <a:lvl2pPr>
              <a:defRPr sz="1400">
                <a:solidFill>
                  <a:schemeClr val="tx1"/>
                </a:solidFill>
                <a:latin typeface="微软雅黑" panose="020B0503020204020204" pitchFamily="34" charset="-122"/>
                <a:ea typeface="微软雅黑" panose="020B0503020204020204" pitchFamily="34" charset="-122"/>
              </a:defRPr>
            </a:lvl2pPr>
            <a:lvl3pPr>
              <a:defRPr sz="1400">
                <a:solidFill>
                  <a:schemeClr val="tx1"/>
                </a:solidFill>
                <a:latin typeface="微软雅黑" panose="020B0503020204020204" pitchFamily="34" charset="-122"/>
                <a:ea typeface="微软雅黑" panose="020B0503020204020204" pitchFamily="34" charset="-122"/>
              </a:defRPr>
            </a:lvl3pPr>
            <a:lvl4pPr>
              <a:defRPr sz="1400">
                <a:solidFill>
                  <a:schemeClr val="tx1"/>
                </a:solidFill>
                <a:latin typeface="微软雅黑" panose="020B0503020204020204" pitchFamily="34" charset="-122"/>
                <a:ea typeface="微软雅黑" panose="020B0503020204020204" pitchFamily="34" charset="-122"/>
              </a:defRPr>
            </a:lvl4pPr>
            <a:lvl5pPr>
              <a:defRPr sz="1400">
                <a:solidFill>
                  <a:schemeClr val="tx1"/>
                </a:solidFill>
                <a:latin typeface="微软雅黑" panose="020B0503020204020204" pitchFamily="34" charset="-122"/>
                <a:ea typeface="微软雅黑" panose="020B0503020204020204" pitchFamily="34" charset="-122"/>
              </a:defRPr>
            </a:lvl5pPr>
            <a:lvl6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20000"/>
              </a:lnSpc>
            </a:pPr>
            <a:endParaRPr lang="zh-CN" altLang="en-US" sz="1200">
              <a:solidFill>
                <a:srgbClr val="646464"/>
              </a:solidFill>
              <a:latin typeface="Arial" panose="020B0604020202020204" pitchFamily="34" charset="0"/>
              <a:sym typeface="Arial" panose="020B0604020202020204" pitchFamily="34" charset="0"/>
            </a:endParaRPr>
          </a:p>
        </p:txBody>
      </p:sp>
      <p:sp>
        <p:nvSpPr>
          <p:cNvPr id="8200" name="AutoShape 8"/>
          <p:cNvSpPr>
            <a:spLocks noChangeArrowheads="1"/>
          </p:cNvSpPr>
          <p:nvPr/>
        </p:nvSpPr>
        <p:spPr bwMode="auto">
          <a:xfrm>
            <a:off x="4840206" y="2353537"/>
            <a:ext cx="503082" cy="828419"/>
          </a:xfrm>
          <a:prstGeom prst="chevron">
            <a:avLst>
              <a:gd name="adj" fmla="val 55468"/>
            </a:avLst>
          </a:prstGeom>
          <a:solidFill>
            <a:srgbClr val="FF6699"/>
          </a:solidFill>
          <a:ln w="9525">
            <a:solidFill>
              <a:srgbClr val="FFFFFF"/>
            </a:solidFill>
            <a:miter lim="800000"/>
          </a:ln>
        </p:spPr>
        <p:txBody>
          <a:bodyPr wrap="none" anchor="ctr"/>
          <a:lstStyle/>
          <a:p>
            <a:pPr algn="l" eaLnBrk="1" fontAlgn="base" hangingPunct="1"/>
            <a:endParaRPr lang="zh-CN" altLang="en-US"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01" name="AutoShape 8"/>
          <p:cNvSpPr>
            <a:spLocks noChangeArrowheads="1"/>
          </p:cNvSpPr>
          <p:nvPr/>
        </p:nvSpPr>
        <p:spPr bwMode="auto">
          <a:xfrm>
            <a:off x="3261130" y="2353537"/>
            <a:ext cx="501495" cy="828419"/>
          </a:xfrm>
          <a:prstGeom prst="chevron">
            <a:avLst>
              <a:gd name="adj" fmla="val 55468"/>
            </a:avLst>
          </a:prstGeom>
          <a:solidFill>
            <a:srgbClr val="FF6699"/>
          </a:solidFill>
          <a:ln w="9525">
            <a:solidFill>
              <a:srgbClr val="FFFFFF"/>
            </a:solidFill>
            <a:miter lim="800000"/>
          </a:ln>
        </p:spPr>
        <p:txBody>
          <a:bodyPr wrap="none" anchor="ctr"/>
          <a:lstStyle/>
          <a:p>
            <a:pPr algn="l" eaLnBrk="1" fontAlgn="base" hangingPunct="1"/>
            <a:endParaRPr lang="zh-CN" altLang="en-US"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02" name="AutoShape 8"/>
          <p:cNvSpPr>
            <a:spLocks noChangeArrowheads="1"/>
          </p:cNvSpPr>
          <p:nvPr/>
        </p:nvSpPr>
        <p:spPr bwMode="auto">
          <a:xfrm>
            <a:off x="1680467" y="2353537"/>
            <a:ext cx="503083" cy="828419"/>
          </a:xfrm>
          <a:prstGeom prst="chevron">
            <a:avLst>
              <a:gd name="adj" fmla="val 55468"/>
            </a:avLst>
          </a:prstGeom>
          <a:solidFill>
            <a:srgbClr val="FF6699"/>
          </a:solidFill>
          <a:ln w="9525">
            <a:solidFill>
              <a:srgbClr val="FFFFFF"/>
            </a:solidFill>
            <a:miter lim="800000"/>
          </a:ln>
        </p:spPr>
        <p:txBody>
          <a:bodyPr wrap="none" anchor="ctr"/>
          <a:lstStyle/>
          <a:p>
            <a:pPr algn="l" eaLnBrk="1" fontAlgn="base" hangingPunct="1"/>
            <a:endParaRPr lang="zh-CN" altLang="en-US"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03" name="AutoShape 8"/>
          <p:cNvSpPr>
            <a:spLocks noChangeArrowheads="1"/>
          </p:cNvSpPr>
          <p:nvPr/>
        </p:nvSpPr>
        <p:spPr bwMode="auto">
          <a:xfrm>
            <a:off x="6420867" y="2353537"/>
            <a:ext cx="501495" cy="828419"/>
          </a:xfrm>
          <a:prstGeom prst="chevron">
            <a:avLst>
              <a:gd name="adj" fmla="val 55468"/>
            </a:avLst>
          </a:prstGeom>
          <a:solidFill>
            <a:srgbClr val="FF6699"/>
          </a:solidFill>
          <a:ln w="9525">
            <a:solidFill>
              <a:srgbClr val="FFFFFF"/>
            </a:solidFill>
            <a:miter lim="800000"/>
          </a:ln>
        </p:spPr>
        <p:txBody>
          <a:bodyPr wrap="none" anchor="ctr"/>
          <a:lstStyle/>
          <a:p>
            <a:pPr algn="l" eaLnBrk="1" fontAlgn="base" hangingPunct="1"/>
            <a:endParaRPr lang="zh-CN" altLang="en-US"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04" name="TextBox 9"/>
          <p:cNvSpPr>
            <a:spLocks noChangeArrowheads="1"/>
          </p:cNvSpPr>
          <p:nvPr/>
        </p:nvSpPr>
        <p:spPr bwMode="auto">
          <a:xfrm>
            <a:off x="853636" y="2605871"/>
            <a:ext cx="630043" cy="36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en-US" sz="1800" i="1">
                <a:solidFill>
                  <a:srgbClr val="646464"/>
                </a:solidFill>
                <a:latin typeface="Impact" panose="020B0806030902050204" pitchFamily="34" charset="0"/>
                <a:sym typeface="Impact" panose="020B0806030902050204" pitchFamily="34" charset="0"/>
              </a:rPr>
              <a:t>2010</a:t>
            </a:r>
            <a:endParaRPr lang="zh-CN" altLang="en-US" sz="1800" i="1">
              <a:solidFill>
                <a:srgbClr val="646464"/>
              </a:solidFill>
              <a:latin typeface="Impact" panose="020B0806030902050204" pitchFamily="34" charset="0"/>
              <a:sym typeface="Impact" panose="020B0806030902050204" pitchFamily="34" charset="0"/>
            </a:endParaRPr>
          </a:p>
        </p:txBody>
      </p:sp>
      <p:sp>
        <p:nvSpPr>
          <p:cNvPr id="8205" name="TextBox 10"/>
          <p:cNvSpPr>
            <a:spLocks noChangeArrowheads="1"/>
          </p:cNvSpPr>
          <p:nvPr/>
        </p:nvSpPr>
        <p:spPr bwMode="auto">
          <a:xfrm>
            <a:off x="2434298" y="2605871"/>
            <a:ext cx="622108" cy="36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en-US" sz="1800" i="1">
                <a:solidFill>
                  <a:srgbClr val="646464"/>
                </a:solidFill>
                <a:latin typeface="Impact" panose="020B0806030902050204" pitchFamily="34" charset="0"/>
                <a:sym typeface="Impact" panose="020B0806030902050204" pitchFamily="34" charset="0"/>
              </a:rPr>
              <a:t>2012</a:t>
            </a:r>
            <a:endParaRPr lang="zh-CN" altLang="en-US" sz="1800" i="1">
              <a:solidFill>
                <a:srgbClr val="646464"/>
              </a:solidFill>
              <a:latin typeface="Impact" panose="020B0806030902050204" pitchFamily="34" charset="0"/>
              <a:sym typeface="Impact" panose="020B0806030902050204" pitchFamily="34" charset="0"/>
            </a:endParaRPr>
          </a:p>
        </p:txBody>
      </p:sp>
      <p:sp>
        <p:nvSpPr>
          <p:cNvPr id="8206" name="TextBox 11"/>
          <p:cNvSpPr>
            <a:spLocks noChangeArrowheads="1"/>
          </p:cNvSpPr>
          <p:nvPr/>
        </p:nvSpPr>
        <p:spPr bwMode="auto">
          <a:xfrm>
            <a:off x="4013372" y="2605871"/>
            <a:ext cx="628456" cy="36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en-US" sz="1800" i="1">
                <a:solidFill>
                  <a:srgbClr val="646464"/>
                </a:solidFill>
                <a:latin typeface="Impact" panose="020B0806030902050204" pitchFamily="34" charset="0"/>
                <a:sym typeface="Impact" panose="020B0806030902050204" pitchFamily="34" charset="0"/>
              </a:rPr>
              <a:t>2013</a:t>
            </a:r>
            <a:endParaRPr lang="zh-CN" altLang="en-US" sz="1800" i="1">
              <a:solidFill>
                <a:srgbClr val="646464"/>
              </a:solidFill>
              <a:latin typeface="Impact" panose="020B0806030902050204" pitchFamily="34" charset="0"/>
              <a:sym typeface="Impact" panose="020B0806030902050204" pitchFamily="34" charset="0"/>
            </a:endParaRPr>
          </a:p>
        </p:txBody>
      </p:sp>
      <p:sp>
        <p:nvSpPr>
          <p:cNvPr id="8207" name="TextBox 12"/>
          <p:cNvSpPr>
            <a:spLocks noChangeArrowheads="1"/>
          </p:cNvSpPr>
          <p:nvPr/>
        </p:nvSpPr>
        <p:spPr bwMode="auto">
          <a:xfrm>
            <a:off x="5592448" y="2605871"/>
            <a:ext cx="622108" cy="36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en-US" sz="1800" i="1">
                <a:solidFill>
                  <a:srgbClr val="646464"/>
                </a:solidFill>
                <a:latin typeface="Impact" panose="020B0806030902050204" pitchFamily="34" charset="0"/>
                <a:sym typeface="Impact" panose="020B0806030902050204" pitchFamily="34" charset="0"/>
              </a:rPr>
              <a:t>2014</a:t>
            </a:r>
            <a:endParaRPr lang="zh-CN" altLang="en-US" sz="1800" i="1">
              <a:solidFill>
                <a:srgbClr val="646464"/>
              </a:solidFill>
              <a:latin typeface="Impact" panose="020B0806030902050204" pitchFamily="34" charset="0"/>
              <a:sym typeface="Impact" panose="020B0806030902050204" pitchFamily="34" charset="0"/>
            </a:endParaRPr>
          </a:p>
        </p:txBody>
      </p:sp>
      <p:grpSp>
        <p:nvGrpSpPr>
          <p:cNvPr id="8208" name="组合 13"/>
          <p:cNvGrpSpPr/>
          <p:nvPr/>
        </p:nvGrpSpPr>
        <p:grpSpPr bwMode="auto">
          <a:xfrm>
            <a:off x="1086925" y="3039125"/>
            <a:ext cx="2418604" cy="1417200"/>
            <a:chOff x="0" y="0"/>
            <a:chExt cx="1925931" cy="1602874"/>
          </a:xfrm>
        </p:grpSpPr>
        <p:sp>
          <p:nvSpPr>
            <p:cNvPr id="8209" name="直接连接符 23"/>
            <p:cNvSpPr>
              <a:spLocks noChangeShapeType="1"/>
            </p:cNvSpPr>
            <p:nvPr/>
          </p:nvSpPr>
          <p:spPr bwMode="auto">
            <a:xfrm>
              <a:off x="0" y="0"/>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8210" name="TextBox 24"/>
            <p:cNvSpPr>
              <a:spLocks noChangeArrowheads="1"/>
            </p:cNvSpPr>
            <p:nvPr/>
          </p:nvSpPr>
          <p:spPr bwMode="auto">
            <a:xfrm>
              <a:off x="0" y="411039"/>
              <a:ext cx="1925931" cy="119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rPr>
                <a:t>此处添加标题</a:t>
              </a:r>
              <a:endParaRPr 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800">
                <a:ea typeface="微软雅黑" panose="020B0503020204020204" pitchFamily="34" charset="-122"/>
              </a:endParaRPr>
            </a:p>
          </p:txBody>
        </p:sp>
      </p:grpSp>
      <p:grpSp>
        <p:nvGrpSpPr>
          <p:cNvPr id="8211" name="组合 14"/>
          <p:cNvGrpSpPr/>
          <p:nvPr/>
        </p:nvGrpSpPr>
        <p:grpSpPr bwMode="auto">
          <a:xfrm>
            <a:off x="2667588" y="1210889"/>
            <a:ext cx="2285295" cy="1329915"/>
            <a:chOff x="0" y="0"/>
            <a:chExt cx="1925931" cy="1502549"/>
          </a:xfrm>
        </p:grpSpPr>
        <p:sp>
          <p:nvSpPr>
            <p:cNvPr id="8212" name="直接连接符 21"/>
            <p:cNvSpPr>
              <a:spLocks noChangeShapeType="1"/>
            </p:cNvSpPr>
            <p:nvPr/>
          </p:nvSpPr>
          <p:spPr bwMode="auto">
            <a:xfrm>
              <a:off x="0" y="144016"/>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8213" name="TextBox 22"/>
            <p:cNvSpPr>
              <a:spLocks noChangeArrowheads="1"/>
            </p:cNvSpPr>
            <p:nvPr/>
          </p:nvSpPr>
          <p:spPr bwMode="auto">
            <a:xfrm>
              <a:off x="0" y="0"/>
              <a:ext cx="1925931" cy="119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rPr>
                <a:t>此处添加标题</a:t>
              </a:r>
              <a:endParaRPr 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800">
                <a:ea typeface="微软雅黑" panose="020B0503020204020204" pitchFamily="34" charset="-122"/>
              </a:endParaRPr>
            </a:p>
          </p:txBody>
        </p:sp>
      </p:grpSp>
      <p:grpSp>
        <p:nvGrpSpPr>
          <p:cNvPr id="8214" name="组合 15"/>
          <p:cNvGrpSpPr/>
          <p:nvPr/>
        </p:nvGrpSpPr>
        <p:grpSpPr bwMode="auto">
          <a:xfrm>
            <a:off x="4214924" y="3058169"/>
            <a:ext cx="2109136" cy="1418787"/>
            <a:chOff x="0" y="0"/>
            <a:chExt cx="1925931" cy="1603059"/>
          </a:xfrm>
        </p:grpSpPr>
        <p:sp>
          <p:nvSpPr>
            <p:cNvPr id="8215" name="直接连接符 19"/>
            <p:cNvSpPr>
              <a:spLocks noChangeShapeType="1"/>
            </p:cNvSpPr>
            <p:nvPr/>
          </p:nvSpPr>
          <p:spPr bwMode="auto">
            <a:xfrm>
              <a:off x="7492" y="0"/>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8216" name="TextBox 20"/>
            <p:cNvSpPr>
              <a:spLocks noChangeArrowheads="1"/>
            </p:cNvSpPr>
            <p:nvPr/>
          </p:nvSpPr>
          <p:spPr bwMode="auto">
            <a:xfrm>
              <a:off x="0" y="412420"/>
              <a:ext cx="1925931" cy="119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rPr>
                <a:t>此处添加标题</a:t>
              </a:r>
              <a:endParaRPr 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800">
                <a:ea typeface="微软雅黑" panose="020B0503020204020204" pitchFamily="34" charset="-122"/>
              </a:endParaRPr>
            </a:p>
          </p:txBody>
        </p:sp>
      </p:grpSp>
      <p:grpSp>
        <p:nvGrpSpPr>
          <p:cNvPr id="8217" name="组合 16"/>
          <p:cNvGrpSpPr/>
          <p:nvPr/>
        </p:nvGrpSpPr>
        <p:grpSpPr bwMode="auto">
          <a:xfrm>
            <a:off x="5822564" y="1210889"/>
            <a:ext cx="2177378" cy="1329915"/>
            <a:chOff x="0" y="0"/>
            <a:chExt cx="1925931" cy="1502549"/>
          </a:xfrm>
        </p:grpSpPr>
        <p:sp>
          <p:nvSpPr>
            <p:cNvPr id="8218" name="直接连接符 17"/>
            <p:cNvSpPr>
              <a:spLocks noChangeShapeType="1"/>
            </p:cNvSpPr>
            <p:nvPr/>
          </p:nvSpPr>
          <p:spPr bwMode="auto">
            <a:xfrm>
              <a:off x="0" y="144016"/>
              <a:ext cx="1" cy="1358533"/>
            </a:xfrm>
            <a:prstGeom prst="line">
              <a:avLst/>
            </a:prstGeom>
            <a:noFill/>
            <a:ln w="9525">
              <a:solidFill>
                <a:srgbClr val="888888"/>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8219" name="TextBox 18"/>
            <p:cNvSpPr>
              <a:spLocks noChangeArrowheads="1"/>
            </p:cNvSpPr>
            <p:nvPr/>
          </p:nvSpPr>
          <p:spPr bwMode="auto">
            <a:xfrm>
              <a:off x="0" y="0"/>
              <a:ext cx="1925931" cy="119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rPr>
                <a:t>此处添加标题</a:t>
              </a:r>
              <a:endParaRPr lang="en-US" sz="1800" b="1">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lnSpc>
                  <a:spcPct val="150000"/>
                </a:lnSpc>
              </a:pPr>
              <a:r>
                <a:rPr lang="zh-CN" altLang="en-US" sz="1200">
                  <a:solidFill>
                    <a:srgbClr val="646464"/>
                  </a:solidFill>
                  <a:latin typeface="Verdana" panose="020B0604030504040204" pitchFamily="34" charset="0"/>
                  <a:ea typeface="微软雅黑" panose="020B0503020204020204" pitchFamily="34" charset="-122"/>
                  <a:sym typeface="Verdana" panose="020B0604030504040204" pitchFamily="34" charset="0"/>
                </a:rPr>
                <a:t>点击此处添加段落文本</a:t>
              </a:r>
              <a:endParaRPr lang="zh-CN" altLang="en-US" sz="1800">
                <a:ea typeface="微软雅黑" panose="020B0503020204020204" pitchFamily="34" charset="-122"/>
              </a:endParaRPr>
            </a:p>
          </p:txBody>
        </p:sp>
      </p:grpSp>
      <p:grpSp>
        <p:nvGrpSpPr>
          <p:cNvPr id="8220" name="Group 13"/>
          <p:cNvGrpSpPr/>
          <p:nvPr/>
        </p:nvGrpSpPr>
        <p:grpSpPr bwMode="auto">
          <a:xfrm rot="-1693754" flipH="1" flipV="1">
            <a:off x="7512731" y="3053408"/>
            <a:ext cx="904596" cy="195203"/>
            <a:chOff x="0" y="0"/>
            <a:chExt cx="1118" cy="279"/>
          </a:xfrm>
        </p:grpSpPr>
        <p:sp>
          <p:nvSpPr>
            <p:cNvPr id="8221" name="AutoShape 14"/>
            <p:cNvSpPr>
              <a:spLocks noChangeArrowheads="1"/>
            </p:cNvSpPr>
            <p:nvPr/>
          </p:nvSpPr>
          <p:spPr bwMode="auto">
            <a:xfrm rot="5263130">
              <a:off x="293" y="-294"/>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8222" name="AutoShape 15"/>
            <p:cNvSpPr>
              <a:spLocks noChangeArrowheads="1"/>
            </p:cNvSpPr>
            <p:nvPr/>
          </p:nvSpPr>
          <p:spPr bwMode="auto">
            <a:xfrm rot="6078281">
              <a:off x="429" y="-294"/>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8223" name="AutoShape 16"/>
            <p:cNvSpPr>
              <a:spLocks noChangeArrowheads="1"/>
            </p:cNvSpPr>
            <p:nvPr/>
          </p:nvSpPr>
          <p:spPr bwMode="auto">
            <a:xfrm rot="6373927">
              <a:off x="505" y="-272"/>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8224" name="AutoShape 17"/>
            <p:cNvSpPr>
              <a:spLocks noChangeArrowheads="1"/>
            </p:cNvSpPr>
            <p:nvPr/>
          </p:nvSpPr>
          <p:spPr bwMode="auto">
            <a:xfrm rot="6906313">
              <a:off x="595" y="-242"/>
              <a:ext cx="227" cy="816"/>
            </a:xfrm>
            <a:prstGeom prst="moon">
              <a:avLst>
                <a:gd name="adj" fmla="val 49769"/>
              </a:avLst>
            </a:prstGeom>
            <a:solidFill>
              <a:srgbClr val="F8F8F8">
                <a:alpha val="3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8231" name="椭圆 4"/>
          <p:cNvSpPr>
            <a:spLocks noChangeArrowheads="1"/>
          </p:cNvSpPr>
          <p:nvPr/>
        </p:nvSpPr>
        <p:spPr bwMode="auto">
          <a:xfrm>
            <a:off x="7185807" y="2039309"/>
            <a:ext cx="1423548" cy="1423548"/>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2" name="文本框 31"/>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6000">
        <p:random/>
      </p:transition>
    </mc:Choice>
    <mc:Fallback>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99"/>
                                        </p:tgtEl>
                                        <p:attrNameLst>
                                          <p:attrName>style.visibility</p:attrName>
                                        </p:attrNameLst>
                                      </p:cBhvr>
                                      <p:to>
                                        <p:strVal val="visible"/>
                                      </p:to>
                                    </p:set>
                                    <p:anim calcmode="lin" valueType="num">
                                      <p:cBhvr>
                                        <p:cTn id="7" dur="500" fill="hold"/>
                                        <p:tgtEl>
                                          <p:spTgt spid="8199"/>
                                        </p:tgtEl>
                                        <p:attrNameLst>
                                          <p:attrName>ppt_x</p:attrName>
                                        </p:attrNameLst>
                                      </p:cBhvr>
                                      <p:tavLst>
                                        <p:tav tm="0">
                                          <p:val>
                                            <p:strVal val="0-#ppt_w/2"/>
                                          </p:val>
                                        </p:tav>
                                        <p:tav tm="100000">
                                          <p:val>
                                            <p:strVal val="#ppt_x"/>
                                          </p:val>
                                        </p:tav>
                                      </p:tavLst>
                                    </p:anim>
                                    <p:anim calcmode="lin" valueType="num">
                                      <p:cBhvr>
                                        <p:cTn id="8" dur="500" fill="hold"/>
                                        <p:tgtEl>
                                          <p:spTgt spid="819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203"/>
                                        </p:tgtEl>
                                        <p:attrNameLst>
                                          <p:attrName>style.visibility</p:attrName>
                                        </p:attrNameLst>
                                      </p:cBhvr>
                                      <p:to>
                                        <p:strVal val="visible"/>
                                      </p:to>
                                    </p:set>
                                    <p:anim calcmode="lin" valueType="num">
                                      <p:cBhvr>
                                        <p:cTn id="12" dur="500" fill="hold"/>
                                        <p:tgtEl>
                                          <p:spTgt spid="8203"/>
                                        </p:tgtEl>
                                        <p:attrNameLst>
                                          <p:attrName>ppt_x</p:attrName>
                                        </p:attrNameLst>
                                      </p:cBhvr>
                                      <p:tavLst>
                                        <p:tav tm="0">
                                          <p:val>
                                            <p:strVal val="0-#ppt_w/2"/>
                                          </p:val>
                                        </p:tav>
                                        <p:tav tm="100000">
                                          <p:val>
                                            <p:strVal val="#ppt_x"/>
                                          </p:val>
                                        </p:tav>
                                      </p:tavLst>
                                    </p:anim>
                                    <p:anim calcmode="lin" valueType="num">
                                      <p:cBhvr>
                                        <p:cTn id="13" dur="500" fill="hold"/>
                                        <p:tgtEl>
                                          <p:spTgt spid="820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200"/>
                                        </p:tgtEl>
                                        <p:attrNameLst>
                                          <p:attrName>style.visibility</p:attrName>
                                        </p:attrNameLst>
                                      </p:cBhvr>
                                      <p:to>
                                        <p:strVal val="visible"/>
                                      </p:to>
                                    </p:set>
                                    <p:anim calcmode="lin" valueType="num">
                                      <p:cBhvr>
                                        <p:cTn id="16" dur="500" fill="hold"/>
                                        <p:tgtEl>
                                          <p:spTgt spid="8200"/>
                                        </p:tgtEl>
                                        <p:attrNameLst>
                                          <p:attrName>ppt_x</p:attrName>
                                        </p:attrNameLst>
                                      </p:cBhvr>
                                      <p:tavLst>
                                        <p:tav tm="0">
                                          <p:val>
                                            <p:strVal val="0-#ppt_w/2"/>
                                          </p:val>
                                        </p:tav>
                                        <p:tav tm="100000">
                                          <p:val>
                                            <p:strVal val="#ppt_x"/>
                                          </p:val>
                                        </p:tav>
                                      </p:tavLst>
                                    </p:anim>
                                    <p:anim calcmode="lin" valueType="num">
                                      <p:cBhvr>
                                        <p:cTn id="17" dur="500" fill="hold"/>
                                        <p:tgtEl>
                                          <p:spTgt spid="820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201"/>
                                        </p:tgtEl>
                                        <p:attrNameLst>
                                          <p:attrName>style.visibility</p:attrName>
                                        </p:attrNameLst>
                                      </p:cBhvr>
                                      <p:to>
                                        <p:strVal val="visible"/>
                                      </p:to>
                                    </p:set>
                                    <p:anim calcmode="lin" valueType="num">
                                      <p:cBhvr>
                                        <p:cTn id="20" dur="500" fill="hold"/>
                                        <p:tgtEl>
                                          <p:spTgt spid="8201"/>
                                        </p:tgtEl>
                                        <p:attrNameLst>
                                          <p:attrName>ppt_x</p:attrName>
                                        </p:attrNameLst>
                                      </p:cBhvr>
                                      <p:tavLst>
                                        <p:tav tm="0">
                                          <p:val>
                                            <p:strVal val="0-#ppt_w/2"/>
                                          </p:val>
                                        </p:tav>
                                        <p:tav tm="100000">
                                          <p:val>
                                            <p:strVal val="#ppt_x"/>
                                          </p:val>
                                        </p:tav>
                                      </p:tavLst>
                                    </p:anim>
                                    <p:anim calcmode="lin" valueType="num">
                                      <p:cBhvr>
                                        <p:cTn id="21" dur="500" fill="hold"/>
                                        <p:tgtEl>
                                          <p:spTgt spid="820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202"/>
                                        </p:tgtEl>
                                        <p:attrNameLst>
                                          <p:attrName>style.visibility</p:attrName>
                                        </p:attrNameLst>
                                      </p:cBhvr>
                                      <p:to>
                                        <p:strVal val="visible"/>
                                      </p:to>
                                    </p:set>
                                    <p:anim calcmode="lin" valueType="num">
                                      <p:cBhvr>
                                        <p:cTn id="24" dur="500" fill="hold"/>
                                        <p:tgtEl>
                                          <p:spTgt spid="8202"/>
                                        </p:tgtEl>
                                        <p:attrNameLst>
                                          <p:attrName>ppt_x</p:attrName>
                                        </p:attrNameLst>
                                      </p:cBhvr>
                                      <p:tavLst>
                                        <p:tav tm="0">
                                          <p:val>
                                            <p:strVal val="0-#ppt_w/2"/>
                                          </p:val>
                                        </p:tav>
                                        <p:tav tm="100000">
                                          <p:val>
                                            <p:strVal val="#ppt_x"/>
                                          </p:val>
                                        </p:tav>
                                      </p:tavLst>
                                    </p:anim>
                                    <p:anim calcmode="lin" valueType="num">
                                      <p:cBhvr>
                                        <p:cTn id="25" dur="500" fill="hold"/>
                                        <p:tgtEl>
                                          <p:spTgt spid="820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8204"/>
                                        </p:tgtEl>
                                        <p:attrNameLst>
                                          <p:attrName>style.visibility</p:attrName>
                                        </p:attrNameLst>
                                      </p:cBhvr>
                                      <p:to>
                                        <p:strVal val="visible"/>
                                      </p:to>
                                    </p:set>
                                    <p:anim calcmode="lin" valueType="num">
                                      <p:cBhvr>
                                        <p:cTn id="29" dur="500" fill="hold"/>
                                        <p:tgtEl>
                                          <p:spTgt spid="8204"/>
                                        </p:tgtEl>
                                        <p:attrNameLst>
                                          <p:attrName>ppt_w</p:attrName>
                                        </p:attrNameLst>
                                      </p:cBhvr>
                                      <p:tavLst>
                                        <p:tav tm="0">
                                          <p:val>
                                            <p:fltVal val="0"/>
                                          </p:val>
                                        </p:tav>
                                        <p:tav tm="100000">
                                          <p:val>
                                            <p:strVal val="#ppt_w"/>
                                          </p:val>
                                        </p:tav>
                                      </p:tavLst>
                                    </p:anim>
                                    <p:anim calcmode="lin" valueType="num">
                                      <p:cBhvr>
                                        <p:cTn id="30" dur="500" fill="hold"/>
                                        <p:tgtEl>
                                          <p:spTgt spid="8204"/>
                                        </p:tgtEl>
                                        <p:attrNameLst>
                                          <p:attrName>ppt_h</p:attrName>
                                        </p:attrNameLst>
                                      </p:cBhvr>
                                      <p:tavLst>
                                        <p:tav tm="0">
                                          <p:val>
                                            <p:fltVal val="0"/>
                                          </p:val>
                                        </p:tav>
                                        <p:tav tm="100000">
                                          <p:val>
                                            <p:strVal val="#ppt_h"/>
                                          </p:val>
                                        </p:tav>
                                      </p:tavLst>
                                    </p:anim>
                                    <p:anim calcmode="lin" valueType="num">
                                      <p:cBhvr>
                                        <p:cTn id="31" dur="500" fill="hold"/>
                                        <p:tgtEl>
                                          <p:spTgt spid="8204"/>
                                        </p:tgtEl>
                                        <p:attrNameLst>
                                          <p:attrName>style.rotation</p:attrName>
                                        </p:attrNameLst>
                                      </p:cBhvr>
                                      <p:tavLst>
                                        <p:tav tm="0">
                                          <p:val>
                                            <p:fltVal val="360"/>
                                          </p:val>
                                        </p:tav>
                                        <p:tav tm="100000">
                                          <p:val>
                                            <p:fltVal val="0"/>
                                          </p:val>
                                        </p:tav>
                                      </p:tavLst>
                                    </p:anim>
                                    <p:animEffect>
                                      <p:cBhvr>
                                        <p:cTn id="32" dur="500"/>
                                        <p:tgtEl>
                                          <p:spTgt spid="8204"/>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8205"/>
                                        </p:tgtEl>
                                        <p:attrNameLst>
                                          <p:attrName>style.visibility</p:attrName>
                                        </p:attrNameLst>
                                      </p:cBhvr>
                                      <p:to>
                                        <p:strVal val="visible"/>
                                      </p:to>
                                    </p:set>
                                    <p:anim calcmode="lin" valueType="num">
                                      <p:cBhvr>
                                        <p:cTn id="35" dur="500" fill="hold"/>
                                        <p:tgtEl>
                                          <p:spTgt spid="8205"/>
                                        </p:tgtEl>
                                        <p:attrNameLst>
                                          <p:attrName>ppt_w</p:attrName>
                                        </p:attrNameLst>
                                      </p:cBhvr>
                                      <p:tavLst>
                                        <p:tav tm="0">
                                          <p:val>
                                            <p:fltVal val="0"/>
                                          </p:val>
                                        </p:tav>
                                        <p:tav tm="100000">
                                          <p:val>
                                            <p:strVal val="#ppt_w"/>
                                          </p:val>
                                        </p:tav>
                                      </p:tavLst>
                                    </p:anim>
                                    <p:anim calcmode="lin" valueType="num">
                                      <p:cBhvr>
                                        <p:cTn id="36" dur="500" fill="hold"/>
                                        <p:tgtEl>
                                          <p:spTgt spid="8205"/>
                                        </p:tgtEl>
                                        <p:attrNameLst>
                                          <p:attrName>ppt_h</p:attrName>
                                        </p:attrNameLst>
                                      </p:cBhvr>
                                      <p:tavLst>
                                        <p:tav tm="0">
                                          <p:val>
                                            <p:fltVal val="0"/>
                                          </p:val>
                                        </p:tav>
                                        <p:tav tm="100000">
                                          <p:val>
                                            <p:strVal val="#ppt_h"/>
                                          </p:val>
                                        </p:tav>
                                      </p:tavLst>
                                    </p:anim>
                                    <p:anim calcmode="lin" valueType="num">
                                      <p:cBhvr>
                                        <p:cTn id="37" dur="500" fill="hold"/>
                                        <p:tgtEl>
                                          <p:spTgt spid="8205"/>
                                        </p:tgtEl>
                                        <p:attrNameLst>
                                          <p:attrName>style.rotation</p:attrName>
                                        </p:attrNameLst>
                                      </p:cBhvr>
                                      <p:tavLst>
                                        <p:tav tm="0">
                                          <p:val>
                                            <p:fltVal val="360"/>
                                          </p:val>
                                        </p:tav>
                                        <p:tav tm="100000">
                                          <p:val>
                                            <p:fltVal val="0"/>
                                          </p:val>
                                        </p:tav>
                                      </p:tavLst>
                                    </p:anim>
                                    <p:animEffect>
                                      <p:cBhvr>
                                        <p:cTn id="38" dur="500"/>
                                        <p:tgtEl>
                                          <p:spTgt spid="8205"/>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8206"/>
                                        </p:tgtEl>
                                        <p:attrNameLst>
                                          <p:attrName>style.visibility</p:attrName>
                                        </p:attrNameLst>
                                      </p:cBhvr>
                                      <p:to>
                                        <p:strVal val="visible"/>
                                      </p:to>
                                    </p:set>
                                    <p:anim calcmode="lin" valueType="num">
                                      <p:cBhvr>
                                        <p:cTn id="41" dur="500" fill="hold"/>
                                        <p:tgtEl>
                                          <p:spTgt spid="8206"/>
                                        </p:tgtEl>
                                        <p:attrNameLst>
                                          <p:attrName>ppt_w</p:attrName>
                                        </p:attrNameLst>
                                      </p:cBhvr>
                                      <p:tavLst>
                                        <p:tav tm="0">
                                          <p:val>
                                            <p:fltVal val="0"/>
                                          </p:val>
                                        </p:tav>
                                        <p:tav tm="100000">
                                          <p:val>
                                            <p:strVal val="#ppt_w"/>
                                          </p:val>
                                        </p:tav>
                                      </p:tavLst>
                                    </p:anim>
                                    <p:anim calcmode="lin" valueType="num">
                                      <p:cBhvr>
                                        <p:cTn id="42" dur="500" fill="hold"/>
                                        <p:tgtEl>
                                          <p:spTgt spid="8206"/>
                                        </p:tgtEl>
                                        <p:attrNameLst>
                                          <p:attrName>ppt_h</p:attrName>
                                        </p:attrNameLst>
                                      </p:cBhvr>
                                      <p:tavLst>
                                        <p:tav tm="0">
                                          <p:val>
                                            <p:fltVal val="0"/>
                                          </p:val>
                                        </p:tav>
                                        <p:tav tm="100000">
                                          <p:val>
                                            <p:strVal val="#ppt_h"/>
                                          </p:val>
                                        </p:tav>
                                      </p:tavLst>
                                    </p:anim>
                                    <p:anim calcmode="lin" valueType="num">
                                      <p:cBhvr>
                                        <p:cTn id="43" dur="500" fill="hold"/>
                                        <p:tgtEl>
                                          <p:spTgt spid="8206"/>
                                        </p:tgtEl>
                                        <p:attrNameLst>
                                          <p:attrName>style.rotation</p:attrName>
                                        </p:attrNameLst>
                                      </p:cBhvr>
                                      <p:tavLst>
                                        <p:tav tm="0">
                                          <p:val>
                                            <p:fltVal val="360"/>
                                          </p:val>
                                        </p:tav>
                                        <p:tav tm="100000">
                                          <p:val>
                                            <p:fltVal val="0"/>
                                          </p:val>
                                        </p:tav>
                                      </p:tavLst>
                                    </p:anim>
                                    <p:animEffect>
                                      <p:cBhvr>
                                        <p:cTn id="44" dur="500"/>
                                        <p:tgtEl>
                                          <p:spTgt spid="8206"/>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8207"/>
                                        </p:tgtEl>
                                        <p:attrNameLst>
                                          <p:attrName>style.visibility</p:attrName>
                                        </p:attrNameLst>
                                      </p:cBhvr>
                                      <p:to>
                                        <p:strVal val="visible"/>
                                      </p:to>
                                    </p:set>
                                    <p:anim calcmode="lin" valueType="num">
                                      <p:cBhvr>
                                        <p:cTn id="47" dur="500" fill="hold"/>
                                        <p:tgtEl>
                                          <p:spTgt spid="8207"/>
                                        </p:tgtEl>
                                        <p:attrNameLst>
                                          <p:attrName>ppt_w</p:attrName>
                                        </p:attrNameLst>
                                      </p:cBhvr>
                                      <p:tavLst>
                                        <p:tav tm="0">
                                          <p:val>
                                            <p:fltVal val="0"/>
                                          </p:val>
                                        </p:tav>
                                        <p:tav tm="100000">
                                          <p:val>
                                            <p:strVal val="#ppt_w"/>
                                          </p:val>
                                        </p:tav>
                                      </p:tavLst>
                                    </p:anim>
                                    <p:anim calcmode="lin" valueType="num">
                                      <p:cBhvr>
                                        <p:cTn id="48" dur="500" fill="hold"/>
                                        <p:tgtEl>
                                          <p:spTgt spid="8207"/>
                                        </p:tgtEl>
                                        <p:attrNameLst>
                                          <p:attrName>ppt_h</p:attrName>
                                        </p:attrNameLst>
                                      </p:cBhvr>
                                      <p:tavLst>
                                        <p:tav tm="0">
                                          <p:val>
                                            <p:fltVal val="0"/>
                                          </p:val>
                                        </p:tav>
                                        <p:tav tm="100000">
                                          <p:val>
                                            <p:strVal val="#ppt_h"/>
                                          </p:val>
                                        </p:tav>
                                      </p:tavLst>
                                    </p:anim>
                                    <p:anim calcmode="lin" valueType="num">
                                      <p:cBhvr>
                                        <p:cTn id="49" dur="500" fill="hold"/>
                                        <p:tgtEl>
                                          <p:spTgt spid="8207"/>
                                        </p:tgtEl>
                                        <p:attrNameLst>
                                          <p:attrName>style.rotation</p:attrName>
                                        </p:attrNameLst>
                                      </p:cBhvr>
                                      <p:tavLst>
                                        <p:tav tm="0">
                                          <p:val>
                                            <p:fltVal val="360"/>
                                          </p:val>
                                        </p:tav>
                                        <p:tav tm="100000">
                                          <p:val>
                                            <p:fltVal val="0"/>
                                          </p:val>
                                        </p:tav>
                                      </p:tavLst>
                                    </p:anim>
                                    <p:animEffect>
                                      <p:cBhvr>
                                        <p:cTn id="50" dur="500"/>
                                        <p:tgtEl>
                                          <p:spTgt spid="8207"/>
                                        </p:tgtEl>
                                      </p:cBhvr>
                                    </p:animEffect>
                                  </p:childTnLst>
                                </p:cTn>
                              </p:par>
                              <p:par>
                                <p:cTn id="51" presetID="42" presetClass="entr" presetSubtype="0" fill="hold" nodeType="withEffect">
                                  <p:stCondLst>
                                    <p:cond delay="0"/>
                                  </p:stCondLst>
                                  <p:childTnLst>
                                    <p:set>
                                      <p:cBhvr>
                                        <p:cTn id="52" dur="1" fill="hold">
                                          <p:stCondLst>
                                            <p:cond delay="0"/>
                                          </p:stCondLst>
                                        </p:cTn>
                                        <p:tgtEl>
                                          <p:spTgt spid="8211"/>
                                        </p:tgtEl>
                                        <p:attrNameLst>
                                          <p:attrName>style.visibility</p:attrName>
                                        </p:attrNameLst>
                                      </p:cBhvr>
                                      <p:to>
                                        <p:strVal val="visible"/>
                                      </p:to>
                                    </p:set>
                                    <p:animEffect>
                                      <p:cBhvr>
                                        <p:cTn id="53" dur="1000"/>
                                        <p:tgtEl>
                                          <p:spTgt spid="8211"/>
                                        </p:tgtEl>
                                      </p:cBhvr>
                                    </p:animEffect>
                                    <p:anim calcmode="lin" valueType="num">
                                      <p:cBhvr>
                                        <p:cTn id="54" dur="1000" fill="hold"/>
                                        <p:tgtEl>
                                          <p:spTgt spid="8211"/>
                                        </p:tgtEl>
                                        <p:attrNameLst>
                                          <p:attrName>ppt_x</p:attrName>
                                        </p:attrNameLst>
                                      </p:cBhvr>
                                      <p:tavLst>
                                        <p:tav tm="0">
                                          <p:val>
                                            <p:strVal val="#ppt_x"/>
                                          </p:val>
                                        </p:tav>
                                        <p:tav tm="100000">
                                          <p:val>
                                            <p:strVal val="#ppt_x"/>
                                          </p:val>
                                        </p:tav>
                                      </p:tavLst>
                                    </p:anim>
                                    <p:anim calcmode="lin" valueType="num">
                                      <p:cBhvr>
                                        <p:cTn id="55" dur="1000" fill="hold"/>
                                        <p:tgtEl>
                                          <p:spTgt spid="8211"/>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217"/>
                                        </p:tgtEl>
                                        <p:attrNameLst>
                                          <p:attrName>style.visibility</p:attrName>
                                        </p:attrNameLst>
                                      </p:cBhvr>
                                      <p:to>
                                        <p:strVal val="visible"/>
                                      </p:to>
                                    </p:set>
                                    <p:animEffect>
                                      <p:cBhvr>
                                        <p:cTn id="58" dur="1000"/>
                                        <p:tgtEl>
                                          <p:spTgt spid="8217"/>
                                        </p:tgtEl>
                                      </p:cBhvr>
                                    </p:animEffect>
                                    <p:anim calcmode="lin" valueType="num">
                                      <p:cBhvr>
                                        <p:cTn id="59" dur="1000" fill="hold"/>
                                        <p:tgtEl>
                                          <p:spTgt spid="8217"/>
                                        </p:tgtEl>
                                        <p:attrNameLst>
                                          <p:attrName>ppt_x</p:attrName>
                                        </p:attrNameLst>
                                      </p:cBhvr>
                                      <p:tavLst>
                                        <p:tav tm="0">
                                          <p:val>
                                            <p:strVal val="#ppt_x"/>
                                          </p:val>
                                        </p:tav>
                                        <p:tav tm="100000">
                                          <p:val>
                                            <p:strVal val="#ppt_x"/>
                                          </p:val>
                                        </p:tav>
                                      </p:tavLst>
                                    </p:anim>
                                    <p:anim calcmode="lin" valueType="num">
                                      <p:cBhvr>
                                        <p:cTn id="60" dur="1000" fill="hold"/>
                                        <p:tgtEl>
                                          <p:spTgt spid="8217"/>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208"/>
                                        </p:tgtEl>
                                        <p:attrNameLst>
                                          <p:attrName>style.visibility</p:attrName>
                                        </p:attrNameLst>
                                      </p:cBhvr>
                                      <p:to>
                                        <p:strVal val="visible"/>
                                      </p:to>
                                    </p:set>
                                    <p:animEffect>
                                      <p:cBhvr>
                                        <p:cTn id="63" dur="1000"/>
                                        <p:tgtEl>
                                          <p:spTgt spid="8208"/>
                                        </p:tgtEl>
                                      </p:cBhvr>
                                    </p:animEffect>
                                    <p:anim calcmode="lin" valueType="num">
                                      <p:cBhvr>
                                        <p:cTn id="64" dur="1000" fill="hold"/>
                                        <p:tgtEl>
                                          <p:spTgt spid="8208"/>
                                        </p:tgtEl>
                                        <p:attrNameLst>
                                          <p:attrName>ppt_x</p:attrName>
                                        </p:attrNameLst>
                                      </p:cBhvr>
                                      <p:tavLst>
                                        <p:tav tm="0">
                                          <p:val>
                                            <p:strVal val="#ppt_x"/>
                                          </p:val>
                                        </p:tav>
                                        <p:tav tm="100000">
                                          <p:val>
                                            <p:strVal val="#ppt_x"/>
                                          </p:val>
                                        </p:tav>
                                      </p:tavLst>
                                    </p:anim>
                                    <p:anim calcmode="lin" valueType="num">
                                      <p:cBhvr>
                                        <p:cTn id="65" dur="1000" fill="hold"/>
                                        <p:tgtEl>
                                          <p:spTgt spid="8208"/>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8214"/>
                                        </p:tgtEl>
                                        <p:attrNameLst>
                                          <p:attrName>style.visibility</p:attrName>
                                        </p:attrNameLst>
                                      </p:cBhvr>
                                      <p:to>
                                        <p:strVal val="visible"/>
                                      </p:to>
                                    </p:set>
                                    <p:animEffect>
                                      <p:cBhvr>
                                        <p:cTn id="68" dur="1000"/>
                                        <p:tgtEl>
                                          <p:spTgt spid="8214"/>
                                        </p:tgtEl>
                                      </p:cBhvr>
                                    </p:animEffect>
                                    <p:anim calcmode="lin" valueType="num">
                                      <p:cBhvr>
                                        <p:cTn id="69" dur="1000" fill="hold"/>
                                        <p:tgtEl>
                                          <p:spTgt spid="8214"/>
                                        </p:tgtEl>
                                        <p:attrNameLst>
                                          <p:attrName>ppt_x</p:attrName>
                                        </p:attrNameLst>
                                      </p:cBhvr>
                                      <p:tavLst>
                                        <p:tav tm="0">
                                          <p:val>
                                            <p:strVal val="#ppt_x"/>
                                          </p:val>
                                        </p:tav>
                                        <p:tav tm="100000">
                                          <p:val>
                                            <p:strVal val="#ppt_x"/>
                                          </p:val>
                                        </p:tav>
                                      </p:tavLst>
                                    </p:anim>
                                    <p:anim calcmode="lin" valueType="num">
                                      <p:cBhvr>
                                        <p:cTn id="70" dur="1000" fill="hold"/>
                                        <p:tgtEl>
                                          <p:spTgt spid="8214"/>
                                        </p:tgtEl>
                                        <p:attrNameLst>
                                          <p:attrName>ppt_y</p:attrName>
                                        </p:attrNameLst>
                                      </p:cBhvr>
                                      <p:tavLst>
                                        <p:tav tm="0">
                                          <p:val>
                                            <p:strVal val="#ppt_y-.1"/>
                                          </p:val>
                                        </p:tav>
                                        <p:tav tm="100000">
                                          <p:val>
                                            <p:strVal val="#ppt_y"/>
                                          </p:val>
                                        </p:tav>
                                      </p:tavLst>
                                    </p:anim>
                                  </p:childTnLst>
                                </p:cTn>
                              </p:par>
                            </p:childTnLst>
                          </p:cTn>
                        </p:par>
                        <p:par>
                          <p:cTn id="71" fill="hold">
                            <p:stCondLst>
                              <p:cond delay="1500"/>
                            </p:stCondLst>
                            <p:childTnLst>
                              <p:par>
                                <p:cTn id="72" presetID="49" presetClass="entr" presetSubtype="0" decel="100000" fill="hold" grpId="0" nodeType="afterEffect">
                                  <p:stCondLst>
                                    <p:cond delay="0"/>
                                  </p:stCondLst>
                                  <p:childTnLst>
                                    <p:set>
                                      <p:cBhvr>
                                        <p:cTn id="73" dur="1" fill="hold">
                                          <p:stCondLst>
                                            <p:cond delay="0"/>
                                          </p:stCondLst>
                                        </p:cTn>
                                        <p:tgtEl>
                                          <p:spTgt spid="8231"/>
                                        </p:tgtEl>
                                        <p:attrNameLst>
                                          <p:attrName>style.visibility</p:attrName>
                                        </p:attrNameLst>
                                      </p:cBhvr>
                                      <p:to>
                                        <p:strVal val="visible"/>
                                      </p:to>
                                    </p:set>
                                    <p:anim calcmode="lin" valueType="num">
                                      <p:cBhvr>
                                        <p:cTn id="74" dur="500" fill="hold"/>
                                        <p:tgtEl>
                                          <p:spTgt spid="8231"/>
                                        </p:tgtEl>
                                        <p:attrNameLst>
                                          <p:attrName>ppt_w</p:attrName>
                                        </p:attrNameLst>
                                      </p:cBhvr>
                                      <p:tavLst>
                                        <p:tav tm="0">
                                          <p:val>
                                            <p:fltVal val="0"/>
                                          </p:val>
                                        </p:tav>
                                        <p:tav tm="100000">
                                          <p:val>
                                            <p:strVal val="#ppt_w"/>
                                          </p:val>
                                        </p:tav>
                                      </p:tavLst>
                                    </p:anim>
                                    <p:anim calcmode="lin" valueType="num">
                                      <p:cBhvr>
                                        <p:cTn id="75" dur="500" fill="hold"/>
                                        <p:tgtEl>
                                          <p:spTgt spid="8231"/>
                                        </p:tgtEl>
                                        <p:attrNameLst>
                                          <p:attrName>ppt_h</p:attrName>
                                        </p:attrNameLst>
                                      </p:cBhvr>
                                      <p:tavLst>
                                        <p:tav tm="0">
                                          <p:val>
                                            <p:fltVal val="0"/>
                                          </p:val>
                                        </p:tav>
                                        <p:tav tm="100000">
                                          <p:val>
                                            <p:strVal val="#ppt_h"/>
                                          </p:val>
                                        </p:tav>
                                      </p:tavLst>
                                    </p:anim>
                                    <p:anim calcmode="lin" valueType="num">
                                      <p:cBhvr>
                                        <p:cTn id="76" dur="500" fill="hold"/>
                                        <p:tgtEl>
                                          <p:spTgt spid="8231"/>
                                        </p:tgtEl>
                                        <p:attrNameLst>
                                          <p:attrName>style.rotation</p:attrName>
                                        </p:attrNameLst>
                                      </p:cBhvr>
                                      <p:tavLst>
                                        <p:tav tm="0">
                                          <p:val>
                                            <p:fltVal val="360"/>
                                          </p:val>
                                        </p:tav>
                                        <p:tav tm="100000">
                                          <p:val>
                                            <p:fltVal val="0"/>
                                          </p:val>
                                        </p:tav>
                                      </p:tavLst>
                                    </p:anim>
                                    <p:animEffect>
                                      <p:cBhvr>
                                        <p:cTn id="77" dur="500"/>
                                        <p:tgtEl>
                                          <p:spTgt spid="8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bldLvl="0" animBg="1" autoUpdateAnimBg="0"/>
      <p:bldP spid="8200" grpId="0" bldLvl="0" animBg="1" autoUpdateAnimBg="0"/>
      <p:bldP spid="8201" grpId="0" bldLvl="0" animBg="1" autoUpdateAnimBg="0"/>
      <p:bldP spid="8202" grpId="0" bldLvl="0" animBg="1" autoUpdateAnimBg="0"/>
      <p:bldP spid="8203" grpId="0" bldLvl="0" animBg="1" autoUpdateAnimBg="0"/>
      <p:bldP spid="8204" grpId="0" bldLvl="0" autoUpdateAnimBg="0"/>
      <p:bldP spid="8205" grpId="0" bldLvl="0" autoUpdateAnimBg="0"/>
      <p:bldP spid="8206" grpId="0" bldLvl="0" autoUpdateAnimBg="0"/>
      <p:bldP spid="8207" grpId="0" bldLvl="0" autoUpdateAnimBg="0"/>
      <p:bldP spid="823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10243" name="矩形 3"/>
          <p:cNvSpPr>
            <a:spLocks noChangeArrowheads="1"/>
          </p:cNvSpPr>
          <p:nvPr/>
        </p:nvSpPr>
        <p:spPr bwMode="auto">
          <a:xfrm>
            <a:off x="3330958" y="1398157"/>
            <a:ext cx="1053775" cy="788744"/>
          </a:xfrm>
          <a:custGeom>
            <a:avLst/>
            <a:gdLst>
              <a:gd name="T0" fmla="*/ 0 w 1330323"/>
              <a:gd name="T1" fmla="*/ 0 h 996950"/>
              <a:gd name="T2" fmla="*/ 1330323 w 1330323"/>
              <a:gd name="T3" fmla="*/ 996950 h 996950"/>
            </a:gdLst>
            <a:ahLst/>
            <a:cxnLst/>
            <a:rect l="T0" t="T1" r="T2" b="T3"/>
            <a:pathLst>
              <a:path w="1330323" h="996950">
                <a:moveTo>
                  <a:pt x="0" y="0"/>
                </a:moveTo>
                <a:lnTo>
                  <a:pt x="1003300" y="0"/>
                </a:lnTo>
                <a:lnTo>
                  <a:pt x="1003300" y="421150"/>
                </a:lnTo>
                <a:lnTo>
                  <a:pt x="1114685" y="421150"/>
                </a:lnTo>
                <a:lnTo>
                  <a:pt x="1114685" y="212725"/>
                </a:lnTo>
                <a:lnTo>
                  <a:pt x="1330323" y="502444"/>
                </a:lnTo>
                <a:lnTo>
                  <a:pt x="1114685" y="792162"/>
                </a:lnTo>
                <a:lnTo>
                  <a:pt x="1114685" y="583738"/>
                </a:lnTo>
                <a:lnTo>
                  <a:pt x="1003300" y="583738"/>
                </a:lnTo>
                <a:lnTo>
                  <a:pt x="1003300" y="996950"/>
                </a:lnTo>
                <a:lnTo>
                  <a:pt x="831195" y="996950"/>
                </a:lnTo>
                <a:lnTo>
                  <a:pt x="618542" y="837994"/>
                </a:lnTo>
                <a:lnTo>
                  <a:pt x="615386" y="840354"/>
                </a:lnTo>
                <a:lnTo>
                  <a:pt x="501650" y="755337"/>
                </a:lnTo>
                <a:lnTo>
                  <a:pt x="396493" y="833942"/>
                </a:lnTo>
                <a:lnTo>
                  <a:pt x="393408" y="831636"/>
                </a:lnTo>
                <a:lnTo>
                  <a:pt x="172250" y="996950"/>
                </a:lnTo>
                <a:lnTo>
                  <a:pt x="0" y="996950"/>
                </a:lnTo>
                <a:close/>
              </a:path>
            </a:pathLst>
          </a:cu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rIns="431867" anchor="ctr"/>
          <a:lstStyle/>
          <a:p>
            <a:pPr eaLnBrk="1" fontAlgn="base" hangingPunct="1">
              <a:lnSpc>
                <a:spcPct val="120000"/>
              </a:lnSpc>
            </a:pPr>
            <a:r>
              <a:rPr lang="en-US" sz="2800" b="1">
                <a:solidFill>
                  <a:srgbClr val="FFFFFF"/>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2800" b="1">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44" name="上箭头 9"/>
          <p:cNvSpPr>
            <a:spLocks noChangeArrowheads="1"/>
          </p:cNvSpPr>
          <p:nvPr/>
        </p:nvSpPr>
        <p:spPr bwMode="auto">
          <a:xfrm>
            <a:off x="3330958" y="2045656"/>
            <a:ext cx="795093" cy="1047427"/>
          </a:xfrm>
          <a:custGeom>
            <a:avLst/>
            <a:gdLst>
              <a:gd name="T0" fmla="*/ 0 w 1003300"/>
              <a:gd name="T1" fmla="*/ 0 h 1322387"/>
              <a:gd name="T2" fmla="*/ 1003300 w 1003300"/>
              <a:gd name="T3" fmla="*/ 1322387 h 1322387"/>
            </a:gdLst>
            <a:ahLst/>
            <a:cxnLst/>
            <a:rect l="T0" t="T1" r="T2" b="T3"/>
            <a:pathLst>
              <a:path w="1003300" h="1322387">
                <a:moveTo>
                  <a:pt x="501650" y="0"/>
                </a:moveTo>
                <a:lnTo>
                  <a:pt x="790575" y="215638"/>
                </a:lnTo>
                <a:lnTo>
                  <a:pt x="582722" y="215638"/>
                </a:lnTo>
                <a:lnTo>
                  <a:pt x="582722" y="327025"/>
                </a:lnTo>
                <a:lnTo>
                  <a:pt x="1003300" y="327025"/>
                </a:lnTo>
                <a:lnTo>
                  <a:pt x="1003300" y="1322387"/>
                </a:lnTo>
                <a:lnTo>
                  <a:pt x="831195" y="1322387"/>
                </a:lnTo>
                <a:lnTo>
                  <a:pt x="618542" y="1163685"/>
                </a:lnTo>
                <a:lnTo>
                  <a:pt x="615386" y="1166041"/>
                </a:lnTo>
                <a:lnTo>
                  <a:pt x="501650" y="1081159"/>
                </a:lnTo>
                <a:lnTo>
                  <a:pt x="396493" y="1159639"/>
                </a:lnTo>
                <a:lnTo>
                  <a:pt x="393408" y="1157337"/>
                </a:lnTo>
                <a:lnTo>
                  <a:pt x="172250" y="1322387"/>
                </a:lnTo>
                <a:lnTo>
                  <a:pt x="0" y="1322387"/>
                </a:lnTo>
                <a:lnTo>
                  <a:pt x="0" y="327025"/>
                </a:lnTo>
                <a:lnTo>
                  <a:pt x="420579" y="327025"/>
                </a:lnTo>
                <a:lnTo>
                  <a:pt x="420579" y="215638"/>
                </a:lnTo>
                <a:lnTo>
                  <a:pt x="212725" y="215638"/>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lIns="89972" tIns="287911" bIns="46786" anchor="ctr"/>
          <a:lstStyle/>
          <a:p>
            <a:pPr eaLnBrk="1" fontAlgn="base" hangingPunct="1">
              <a:lnSpc>
                <a:spcPct val="120000"/>
              </a:lnSpc>
            </a:pPr>
            <a:r>
              <a:rPr lang="en-US" sz="2800">
                <a:solidFill>
                  <a:srgbClr val="4D4D4D"/>
                </a:solidFill>
                <a:latin typeface="Impact" panose="020B0806030902050204" pitchFamily="34" charset="0"/>
                <a:ea typeface="微软雅黑" panose="020B0503020204020204" pitchFamily="34" charset="-122"/>
                <a:sym typeface="Impact" panose="020B0806030902050204" pitchFamily="34" charset="0"/>
              </a:rPr>
              <a:t>8</a:t>
            </a:r>
            <a:endParaRPr lang="zh-CN" altLang="en-US" sz="2800">
              <a:solidFill>
                <a:srgbClr val="4D4D4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45" name="上箭头 9"/>
          <p:cNvSpPr>
            <a:spLocks noChangeArrowheads="1"/>
          </p:cNvSpPr>
          <p:nvPr/>
        </p:nvSpPr>
        <p:spPr bwMode="auto">
          <a:xfrm>
            <a:off x="3334132" y="2964535"/>
            <a:ext cx="788745" cy="1052188"/>
          </a:xfrm>
          <a:custGeom>
            <a:avLst/>
            <a:gdLst>
              <a:gd name="T0" fmla="*/ 0 w 995363"/>
              <a:gd name="T1" fmla="*/ 0 h 1328736"/>
              <a:gd name="T2" fmla="*/ 995363 w 995363"/>
              <a:gd name="T3" fmla="*/ 1328736 h 1328736"/>
            </a:gdLst>
            <a:ahLst/>
            <a:cxnLst/>
            <a:rect l="T0" t="T1" r="T2" b="T3"/>
            <a:pathLst>
              <a:path w="995363" h="1328736">
                <a:moveTo>
                  <a:pt x="498475" y="0"/>
                </a:moveTo>
                <a:lnTo>
                  <a:pt x="787400" y="215638"/>
                </a:lnTo>
                <a:lnTo>
                  <a:pt x="579547" y="215638"/>
                </a:lnTo>
                <a:lnTo>
                  <a:pt x="579547" y="323849"/>
                </a:lnTo>
                <a:lnTo>
                  <a:pt x="995363" y="323849"/>
                </a:lnTo>
                <a:lnTo>
                  <a:pt x="995363" y="496227"/>
                </a:lnTo>
                <a:lnTo>
                  <a:pt x="836660" y="709216"/>
                </a:lnTo>
                <a:lnTo>
                  <a:pt x="839017" y="712377"/>
                </a:lnTo>
                <a:lnTo>
                  <a:pt x="754135" y="826293"/>
                </a:lnTo>
                <a:lnTo>
                  <a:pt x="832615" y="931616"/>
                </a:lnTo>
                <a:lnTo>
                  <a:pt x="830312" y="934706"/>
                </a:lnTo>
                <a:lnTo>
                  <a:pt x="995363" y="1156214"/>
                </a:lnTo>
                <a:lnTo>
                  <a:pt x="995363" y="1328736"/>
                </a:lnTo>
                <a:lnTo>
                  <a:pt x="0" y="1328736"/>
                </a:lnTo>
                <a:lnTo>
                  <a:pt x="0" y="323849"/>
                </a:lnTo>
                <a:lnTo>
                  <a:pt x="417404" y="323849"/>
                </a:lnTo>
                <a:lnTo>
                  <a:pt x="417404" y="215638"/>
                </a:lnTo>
                <a:lnTo>
                  <a:pt x="209550" y="215638"/>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lIns="89972" tIns="287911" bIns="46786" anchor="ctr"/>
          <a:lstStyle/>
          <a:p>
            <a:pPr eaLnBrk="1" fontAlgn="base" hangingPunct="1">
              <a:lnSpc>
                <a:spcPct val="120000"/>
              </a:lnSpc>
            </a:pPr>
            <a:r>
              <a:rPr lang="en-US" sz="2800">
                <a:solidFill>
                  <a:srgbClr val="4D4D4D"/>
                </a:solidFill>
                <a:latin typeface="Impact" panose="020B0806030902050204" pitchFamily="34" charset="0"/>
                <a:ea typeface="微软雅黑" panose="020B0503020204020204" pitchFamily="34" charset="-122"/>
                <a:sym typeface="Impact" panose="020B0806030902050204" pitchFamily="34" charset="0"/>
              </a:rPr>
              <a:t>7</a:t>
            </a:r>
            <a:endParaRPr lang="zh-CN" altLang="en-US" sz="2800">
              <a:solidFill>
                <a:srgbClr val="4D4D4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46" name="TextBox 4"/>
          <p:cNvSpPr>
            <a:spLocks noChangeArrowheads="1"/>
          </p:cNvSpPr>
          <p:nvPr/>
        </p:nvSpPr>
        <p:spPr bwMode="auto">
          <a:xfrm>
            <a:off x="1650315" y="3280350"/>
            <a:ext cx="1425135"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algn="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47" name="TextBox 5"/>
          <p:cNvSpPr>
            <a:spLocks noChangeArrowheads="1"/>
          </p:cNvSpPr>
          <p:nvPr/>
        </p:nvSpPr>
        <p:spPr bwMode="auto">
          <a:xfrm>
            <a:off x="1650315" y="2353536"/>
            <a:ext cx="1425135"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algn="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48" name="TextBox 6"/>
          <p:cNvSpPr>
            <a:spLocks noChangeArrowheads="1"/>
          </p:cNvSpPr>
          <p:nvPr/>
        </p:nvSpPr>
        <p:spPr bwMode="auto">
          <a:xfrm>
            <a:off x="1650315" y="1448941"/>
            <a:ext cx="1425135"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algn="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49" name="TextBox 7"/>
          <p:cNvSpPr>
            <a:spLocks noChangeArrowheads="1"/>
          </p:cNvSpPr>
          <p:nvPr/>
        </p:nvSpPr>
        <p:spPr bwMode="auto">
          <a:xfrm>
            <a:off x="4059396" y="668132"/>
            <a:ext cx="1426722"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50" name="TextBox 8"/>
          <p:cNvSpPr>
            <a:spLocks noChangeArrowheads="1"/>
          </p:cNvSpPr>
          <p:nvPr/>
        </p:nvSpPr>
        <p:spPr bwMode="auto">
          <a:xfrm>
            <a:off x="6270101" y="1448941"/>
            <a:ext cx="1425135"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algn="l"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51" name="TextBox 9"/>
          <p:cNvSpPr>
            <a:spLocks noChangeArrowheads="1"/>
          </p:cNvSpPr>
          <p:nvPr/>
        </p:nvSpPr>
        <p:spPr bwMode="auto">
          <a:xfrm>
            <a:off x="6270101" y="2448757"/>
            <a:ext cx="1425135"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algn="l"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52" name="TextBox 10"/>
          <p:cNvSpPr>
            <a:spLocks noChangeArrowheads="1"/>
          </p:cNvSpPr>
          <p:nvPr/>
        </p:nvSpPr>
        <p:spPr bwMode="auto">
          <a:xfrm>
            <a:off x="6270101" y="3377157"/>
            <a:ext cx="1425135"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algn="l"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53" name="TextBox 11"/>
          <p:cNvSpPr>
            <a:spLocks noChangeArrowheads="1"/>
          </p:cNvSpPr>
          <p:nvPr/>
        </p:nvSpPr>
        <p:spPr bwMode="auto">
          <a:xfrm>
            <a:off x="4059396" y="4051637"/>
            <a:ext cx="1426722"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sz="1200">
              <a:solidFill>
                <a:srgbClr val="5F5F5F"/>
              </a:solidFill>
              <a:sym typeface="微软雅黑" panose="020B0503020204020204" pitchFamily="34" charset="-122"/>
            </a:endParaRPr>
          </a:p>
          <a:p>
            <a:pPr eaLnBrk="1" fontAlgn="base" hangingPunct="1">
              <a:lnSpc>
                <a:spcPct val="150000"/>
              </a:lnSpc>
            </a:pPr>
            <a:r>
              <a:rPr lang="zh-CN" altLang="en-US" sz="1200">
                <a:solidFill>
                  <a:srgbClr val="5F5F5F"/>
                </a:solidFill>
                <a:sym typeface="微软雅黑" panose="020B0503020204020204" pitchFamily="34" charset="-122"/>
              </a:rPr>
              <a:t>单击此处添加文本</a:t>
            </a:r>
            <a:endParaRPr lang="zh-CN" altLang="en-US"/>
          </a:p>
        </p:txBody>
      </p:sp>
      <p:sp>
        <p:nvSpPr>
          <p:cNvPr id="10254" name="矩形 1"/>
          <p:cNvSpPr>
            <a:spLocks noChangeArrowheads="1"/>
          </p:cNvSpPr>
          <p:nvPr/>
        </p:nvSpPr>
        <p:spPr bwMode="auto">
          <a:xfrm>
            <a:off x="5205218" y="2320208"/>
            <a:ext cx="795092" cy="1047427"/>
          </a:xfrm>
          <a:custGeom>
            <a:avLst/>
            <a:gdLst>
              <a:gd name="T0" fmla="*/ 0 w 1003300"/>
              <a:gd name="T1" fmla="*/ 0 h 1322387"/>
              <a:gd name="T2" fmla="*/ 1003300 w 1003300"/>
              <a:gd name="T3" fmla="*/ 1322387 h 1322387"/>
            </a:gdLst>
            <a:ahLst/>
            <a:cxnLst/>
            <a:rect l="T0" t="T1" r="T2" b="T3"/>
            <a:pathLst>
              <a:path w="1003300" h="1322387">
                <a:moveTo>
                  <a:pt x="0" y="0"/>
                </a:moveTo>
                <a:lnTo>
                  <a:pt x="172251" y="0"/>
                </a:lnTo>
                <a:lnTo>
                  <a:pt x="393409" y="165051"/>
                </a:lnTo>
                <a:lnTo>
                  <a:pt x="396493" y="162748"/>
                </a:lnTo>
                <a:lnTo>
                  <a:pt x="501650" y="241228"/>
                </a:lnTo>
                <a:lnTo>
                  <a:pt x="615386" y="156346"/>
                </a:lnTo>
                <a:lnTo>
                  <a:pt x="618543" y="158702"/>
                </a:lnTo>
                <a:lnTo>
                  <a:pt x="831195" y="0"/>
                </a:lnTo>
                <a:lnTo>
                  <a:pt x="1003300" y="0"/>
                </a:lnTo>
                <a:lnTo>
                  <a:pt x="1003300" y="995362"/>
                </a:lnTo>
                <a:lnTo>
                  <a:pt x="555734" y="995362"/>
                </a:lnTo>
                <a:lnTo>
                  <a:pt x="555734" y="1106749"/>
                </a:lnTo>
                <a:lnTo>
                  <a:pt x="763587" y="1106749"/>
                </a:lnTo>
                <a:lnTo>
                  <a:pt x="474662" y="1322387"/>
                </a:lnTo>
                <a:lnTo>
                  <a:pt x="185737" y="1106749"/>
                </a:lnTo>
                <a:lnTo>
                  <a:pt x="393591" y="1106749"/>
                </a:lnTo>
                <a:lnTo>
                  <a:pt x="393591" y="995362"/>
                </a:lnTo>
                <a:lnTo>
                  <a:pt x="0" y="995362"/>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bIns="287911" anchor="ctr"/>
          <a:lstStyle/>
          <a:p>
            <a:pPr eaLnBrk="1" fontAlgn="base" hangingPunct="1">
              <a:lnSpc>
                <a:spcPct val="120000"/>
              </a:lnSpc>
            </a:pPr>
            <a:r>
              <a:rPr lang="en-US" sz="2800">
                <a:solidFill>
                  <a:srgbClr val="4D4D4D"/>
                </a:solidFill>
                <a:latin typeface="Impact" panose="020B0806030902050204" pitchFamily="34" charset="0"/>
                <a:ea typeface="微软雅黑" panose="020B0503020204020204" pitchFamily="34" charset="-122"/>
                <a:sym typeface="Impact" panose="020B0806030902050204" pitchFamily="34" charset="0"/>
              </a:rPr>
              <a:t>4</a:t>
            </a:r>
            <a:endParaRPr lang="zh-CN" altLang="en-US" sz="2800">
              <a:solidFill>
                <a:srgbClr val="4D4D4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55" name="矩形 4"/>
          <p:cNvSpPr>
            <a:spLocks noChangeArrowheads="1"/>
          </p:cNvSpPr>
          <p:nvPr/>
        </p:nvSpPr>
        <p:spPr bwMode="auto">
          <a:xfrm>
            <a:off x="4003851" y="3220044"/>
            <a:ext cx="1045840" cy="796679"/>
          </a:xfrm>
          <a:custGeom>
            <a:avLst/>
            <a:gdLst>
              <a:gd name="T0" fmla="*/ 0 w 1320797"/>
              <a:gd name="T1" fmla="*/ 0 h 1004887"/>
              <a:gd name="T2" fmla="*/ 1320797 w 1320797"/>
              <a:gd name="T3" fmla="*/ 1004887 h 1004887"/>
            </a:gdLst>
            <a:ahLst/>
            <a:cxnLst/>
            <a:rect l="T0" t="T1" r="T2" b="T3"/>
            <a:pathLst>
              <a:path w="1320797" h="1004887">
                <a:moveTo>
                  <a:pt x="325434" y="0"/>
                </a:moveTo>
                <a:lnTo>
                  <a:pt x="1320797" y="0"/>
                </a:lnTo>
                <a:lnTo>
                  <a:pt x="1320797" y="172378"/>
                </a:lnTo>
                <a:lnTo>
                  <a:pt x="1162095" y="385367"/>
                </a:lnTo>
                <a:lnTo>
                  <a:pt x="1164451" y="388528"/>
                </a:lnTo>
                <a:lnTo>
                  <a:pt x="1079569" y="502444"/>
                </a:lnTo>
                <a:lnTo>
                  <a:pt x="1158049" y="607767"/>
                </a:lnTo>
                <a:lnTo>
                  <a:pt x="1155746" y="610857"/>
                </a:lnTo>
                <a:lnTo>
                  <a:pt x="1320797" y="832365"/>
                </a:lnTo>
                <a:lnTo>
                  <a:pt x="1320797" y="1004887"/>
                </a:lnTo>
                <a:lnTo>
                  <a:pt x="325434" y="1004887"/>
                </a:lnTo>
                <a:lnTo>
                  <a:pt x="325434" y="583737"/>
                </a:lnTo>
                <a:lnTo>
                  <a:pt x="215638" y="583737"/>
                </a:lnTo>
                <a:lnTo>
                  <a:pt x="215638" y="792162"/>
                </a:lnTo>
                <a:lnTo>
                  <a:pt x="0" y="502444"/>
                </a:lnTo>
                <a:lnTo>
                  <a:pt x="215638" y="212725"/>
                </a:lnTo>
                <a:lnTo>
                  <a:pt x="215638" y="421149"/>
                </a:lnTo>
                <a:lnTo>
                  <a:pt x="325434" y="421149"/>
                </a:lnTo>
                <a:close/>
              </a:path>
            </a:pathLst>
          </a:custGeom>
          <a:solidFill>
            <a:srgbClr val="FF6699"/>
          </a:solidFill>
          <a:ln w="3175">
            <a:solidFill>
              <a:srgbClr val="EAEAEA"/>
            </a:solidFill>
            <a:bevel/>
          </a:ln>
        </p:spPr>
        <p:txBody>
          <a:bodyPr lIns="431867" bIns="46786" anchor="ctr"/>
          <a:lstStyle/>
          <a:p>
            <a:pPr eaLnBrk="1" fontAlgn="base" hangingPunct="1">
              <a:lnSpc>
                <a:spcPct val="120000"/>
              </a:lnSpc>
            </a:pPr>
            <a:r>
              <a:rPr lang="en-US" sz="2800">
                <a:solidFill>
                  <a:srgbClr val="F8F8F8"/>
                </a:solidFill>
                <a:latin typeface="Impact" panose="020B0806030902050204" pitchFamily="34" charset="0"/>
                <a:ea typeface="微软雅黑" panose="020B0503020204020204" pitchFamily="34" charset="-122"/>
                <a:sym typeface="Impact" panose="020B0806030902050204" pitchFamily="34" charset="0"/>
              </a:rPr>
              <a:t>6</a:t>
            </a:r>
            <a:endParaRPr lang="zh-CN" altLang="en-US" sz="2800">
              <a:solidFill>
                <a:srgbClr val="F8F8F8"/>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56" name="矩形 41"/>
          <p:cNvSpPr>
            <a:spLocks noChangeArrowheads="1"/>
          </p:cNvSpPr>
          <p:nvPr/>
        </p:nvSpPr>
        <p:spPr bwMode="auto">
          <a:xfrm>
            <a:off x="4259359" y="1398157"/>
            <a:ext cx="1047427" cy="795092"/>
          </a:xfrm>
          <a:custGeom>
            <a:avLst/>
            <a:gdLst>
              <a:gd name="T0" fmla="*/ 0 w 1322385"/>
              <a:gd name="T1" fmla="*/ 0 h 1004887"/>
              <a:gd name="T2" fmla="*/ 1322385 w 1322385"/>
              <a:gd name="T3" fmla="*/ 1004887 h 1004887"/>
            </a:gdLst>
            <a:ahLst/>
            <a:cxnLst/>
            <a:rect l="T0" t="T1" r="T2" b="T3"/>
            <a:pathLst>
              <a:path w="1322385" h="1004887">
                <a:moveTo>
                  <a:pt x="0" y="0"/>
                </a:moveTo>
                <a:lnTo>
                  <a:pt x="995363" y="0"/>
                </a:lnTo>
                <a:lnTo>
                  <a:pt x="995363" y="421150"/>
                </a:lnTo>
                <a:lnTo>
                  <a:pt x="1106747" y="421150"/>
                </a:lnTo>
                <a:lnTo>
                  <a:pt x="1106747" y="212725"/>
                </a:lnTo>
                <a:lnTo>
                  <a:pt x="1322385" y="502443"/>
                </a:lnTo>
                <a:lnTo>
                  <a:pt x="1106747" y="792162"/>
                </a:lnTo>
                <a:lnTo>
                  <a:pt x="1106747" y="583738"/>
                </a:lnTo>
                <a:lnTo>
                  <a:pt x="995363" y="583738"/>
                </a:lnTo>
                <a:lnTo>
                  <a:pt x="995363" y="1004887"/>
                </a:lnTo>
                <a:lnTo>
                  <a:pt x="0" y="1004887"/>
                </a:lnTo>
                <a:lnTo>
                  <a:pt x="0" y="832509"/>
                </a:lnTo>
                <a:lnTo>
                  <a:pt x="158702" y="619521"/>
                </a:lnTo>
                <a:lnTo>
                  <a:pt x="156346" y="616359"/>
                </a:lnTo>
                <a:lnTo>
                  <a:pt x="241228" y="502443"/>
                </a:lnTo>
                <a:lnTo>
                  <a:pt x="162748" y="397120"/>
                </a:lnTo>
                <a:lnTo>
                  <a:pt x="165051" y="394030"/>
                </a:lnTo>
                <a:lnTo>
                  <a:pt x="0" y="172523"/>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rIns="431867" anchor="ctr"/>
          <a:lstStyle/>
          <a:p>
            <a:pPr eaLnBrk="1" fontAlgn="base" hangingPunct="1">
              <a:lnSpc>
                <a:spcPct val="120000"/>
              </a:lnSpc>
            </a:pPr>
            <a:r>
              <a:rPr lang="en-US" sz="2800">
                <a:solidFill>
                  <a:srgbClr val="4D4D4D"/>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2800">
              <a:solidFill>
                <a:srgbClr val="4D4D4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57" name="矩形 47"/>
          <p:cNvSpPr>
            <a:spLocks noChangeArrowheads="1"/>
          </p:cNvSpPr>
          <p:nvPr/>
        </p:nvSpPr>
        <p:spPr bwMode="auto">
          <a:xfrm>
            <a:off x="5184586" y="1398156"/>
            <a:ext cx="788745" cy="1052187"/>
          </a:xfrm>
          <a:custGeom>
            <a:avLst/>
            <a:gdLst>
              <a:gd name="T0" fmla="*/ 0 w 995364"/>
              <a:gd name="T1" fmla="*/ 0 h 1328736"/>
              <a:gd name="T2" fmla="*/ 995364 w 995364"/>
              <a:gd name="T3" fmla="*/ 1328736 h 1328736"/>
            </a:gdLst>
            <a:ahLst/>
            <a:cxnLst/>
            <a:rect l="T0" t="T1" r="T2" b="T3"/>
            <a:pathLst>
              <a:path w="995364" h="1328736">
                <a:moveTo>
                  <a:pt x="0" y="0"/>
                </a:moveTo>
                <a:lnTo>
                  <a:pt x="995364" y="0"/>
                </a:lnTo>
                <a:lnTo>
                  <a:pt x="995364" y="1004887"/>
                </a:lnTo>
                <a:lnTo>
                  <a:pt x="609711" y="1004887"/>
                </a:lnTo>
                <a:lnTo>
                  <a:pt x="609711" y="1113098"/>
                </a:lnTo>
                <a:lnTo>
                  <a:pt x="817564" y="1113098"/>
                </a:lnTo>
                <a:lnTo>
                  <a:pt x="528639" y="1328736"/>
                </a:lnTo>
                <a:lnTo>
                  <a:pt x="239713" y="1113098"/>
                </a:lnTo>
                <a:lnTo>
                  <a:pt x="447568" y="1113098"/>
                </a:lnTo>
                <a:lnTo>
                  <a:pt x="447568" y="1004887"/>
                </a:lnTo>
                <a:lnTo>
                  <a:pt x="0" y="1004887"/>
                </a:lnTo>
                <a:lnTo>
                  <a:pt x="0" y="832510"/>
                </a:lnTo>
                <a:lnTo>
                  <a:pt x="158702" y="619521"/>
                </a:lnTo>
                <a:lnTo>
                  <a:pt x="156346" y="616359"/>
                </a:lnTo>
                <a:lnTo>
                  <a:pt x="241228" y="502444"/>
                </a:lnTo>
                <a:lnTo>
                  <a:pt x="162748" y="397120"/>
                </a:lnTo>
                <a:lnTo>
                  <a:pt x="165051" y="394031"/>
                </a:lnTo>
                <a:lnTo>
                  <a:pt x="0" y="172523"/>
                </a:lnTo>
                <a:close/>
              </a:path>
            </a:pathLst>
          </a:custGeom>
          <a:solidFill>
            <a:srgbClr val="FF6699"/>
          </a:solidFill>
          <a:ln w="3175">
            <a:solidFill>
              <a:srgbClr val="EAEAEA"/>
            </a:solidFill>
            <a:bevel/>
          </a:ln>
        </p:spPr>
        <p:txBody>
          <a:bodyPr bIns="287911" anchor="ctr"/>
          <a:lstStyle/>
          <a:p>
            <a:pPr eaLnBrk="1" fontAlgn="base" hangingPunct="1">
              <a:lnSpc>
                <a:spcPct val="120000"/>
              </a:lnSpc>
            </a:pPr>
            <a:r>
              <a:rPr lang="en-US" sz="2800">
                <a:solidFill>
                  <a:srgbClr val="F8F8F8"/>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2800">
              <a:solidFill>
                <a:srgbClr val="F8F8F8"/>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258" name="矩形 53"/>
          <p:cNvSpPr>
            <a:spLocks noChangeArrowheads="1"/>
          </p:cNvSpPr>
          <p:nvPr/>
        </p:nvSpPr>
        <p:spPr bwMode="auto">
          <a:xfrm>
            <a:off x="4927491" y="3226392"/>
            <a:ext cx="1052188" cy="790331"/>
          </a:xfrm>
          <a:custGeom>
            <a:avLst/>
            <a:gdLst>
              <a:gd name="T0" fmla="*/ 0 w 1327147"/>
              <a:gd name="T1" fmla="*/ 0 h 996950"/>
              <a:gd name="T2" fmla="*/ 1327147 w 1327147"/>
              <a:gd name="T3" fmla="*/ 996950 h 996950"/>
            </a:gdLst>
            <a:ahLst/>
            <a:cxnLst/>
            <a:rect l="T0" t="T1" r="T2" b="T3"/>
            <a:pathLst>
              <a:path w="1327147" h="996950">
                <a:moveTo>
                  <a:pt x="323847" y="0"/>
                </a:moveTo>
                <a:lnTo>
                  <a:pt x="496098" y="0"/>
                </a:lnTo>
                <a:lnTo>
                  <a:pt x="717256" y="165314"/>
                </a:lnTo>
                <a:lnTo>
                  <a:pt x="720340" y="163008"/>
                </a:lnTo>
                <a:lnTo>
                  <a:pt x="825497" y="241612"/>
                </a:lnTo>
                <a:lnTo>
                  <a:pt x="939233" y="156595"/>
                </a:lnTo>
                <a:lnTo>
                  <a:pt x="942390" y="158956"/>
                </a:lnTo>
                <a:lnTo>
                  <a:pt x="1155042" y="0"/>
                </a:lnTo>
                <a:lnTo>
                  <a:pt x="1327147" y="0"/>
                </a:lnTo>
                <a:lnTo>
                  <a:pt x="1327147" y="996950"/>
                </a:lnTo>
                <a:lnTo>
                  <a:pt x="323847" y="996950"/>
                </a:lnTo>
                <a:lnTo>
                  <a:pt x="323847" y="575800"/>
                </a:lnTo>
                <a:lnTo>
                  <a:pt x="215638" y="575800"/>
                </a:lnTo>
                <a:lnTo>
                  <a:pt x="215638" y="784225"/>
                </a:lnTo>
                <a:lnTo>
                  <a:pt x="0" y="494506"/>
                </a:lnTo>
                <a:lnTo>
                  <a:pt x="215638" y="204788"/>
                </a:lnTo>
                <a:lnTo>
                  <a:pt x="215638" y="413212"/>
                </a:lnTo>
                <a:lnTo>
                  <a:pt x="323847" y="413212"/>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lIns="431867" bIns="46786" anchor="ctr"/>
          <a:lstStyle/>
          <a:p>
            <a:pPr eaLnBrk="1" fontAlgn="base" hangingPunct="1">
              <a:lnSpc>
                <a:spcPct val="120000"/>
              </a:lnSpc>
            </a:pPr>
            <a:r>
              <a:rPr lang="en-US" sz="2800">
                <a:solidFill>
                  <a:srgbClr val="4D4D4D"/>
                </a:solidFill>
                <a:latin typeface="Impact" panose="020B0806030902050204" pitchFamily="34" charset="0"/>
                <a:ea typeface="微软雅黑" panose="020B0503020204020204" pitchFamily="34" charset="-122"/>
                <a:sym typeface="Impact" panose="020B0806030902050204" pitchFamily="34" charset="0"/>
              </a:rPr>
              <a:t>5</a:t>
            </a:r>
            <a:endParaRPr lang="zh-CN" altLang="en-US" sz="2800">
              <a:solidFill>
                <a:srgbClr val="4D4D4D"/>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21" name="文本框 20"/>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6000">
        <p:random/>
      </p:transition>
    </mc:Choice>
    <mc:Fallback>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p:cBhvr>
                                        <p:cTn id="7" dur="500"/>
                                        <p:tgtEl>
                                          <p:spTgt spid="102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256"/>
                                        </p:tgtEl>
                                        <p:attrNameLst>
                                          <p:attrName>style.visibility</p:attrName>
                                        </p:attrNameLst>
                                      </p:cBhvr>
                                      <p:to>
                                        <p:strVal val="visible"/>
                                      </p:to>
                                    </p:set>
                                    <p:animEffect>
                                      <p:cBhvr>
                                        <p:cTn id="11" dur="500"/>
                                        <p:tgtEl>
                                          <p:spTgt spid="1025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257"/>
                                        </p:tgtEl>
                                        <p:attrNameLst>
                                          <p:attrName>style.visibility</p:attrName>
                                        </p:attrNameLst>
                                      </p:cBhvr>
                                      <p:to>
                                        <p:strVal val="visible"/>
                                      </p:to>
                                    </p:set>
                                    <p:animEffect>
                                      <p:cBhvr>
                                        <p:cTn id="15" dur="500"/>
                                        <p:tgtEl>
                                          <p:spTgt spid="1025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254"/>
                                        </p:tgtEl>
                                        <p:attrNameLst>
                                          <p:attrName>style.visibility</p:attrName>
                                        </p:attrNameLst>
                                      </p:cBhvr>
                                      <p:to>
                                        <p:strVal val="visible"/>
                                      </p:to>
                                    </p:set>
                                    <p:animEffect>
                                      <p:cBhvr>
                                        <p:cTn id="19" dur="500"/>
                                        <p:tgtEl>
                                          <p:spTgt spid="1025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258"/>
                                        </p:tgtEl>
                                        <p:attrNameLst>
                                          <p:attrName>style.visibility</p:attrName>
                                        </p:attrNameLst>
                                      </p:cBhvr>
                                      <p:to>
                                        <p:strVal val="visible"/>
                                      </p:to>
                                    </p:set>
                                    <p:animEffect>
                                      <p:cBhvr>
                                        <p:cTn id="23" dur="500"/>
                                        <p:tgtEl>
                                          <p:spTgt spid="10258"/>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0255"/>
                                        </p:tgtEl>
                                        <p:attrNameLst>
                                          <p:attrName>style.visibility</p:attrName>
                                        </p:attrNameLst>
                                      </p:cBhvr>
                                      <p:to>
                                        <p:strVal val="visible"/>
                                      </p:to>
                                    </p:set>
                                    <p:animEffect>
                                      <p:cBhvr>
                                        <p:cTn id="27" dur="500"/>
                                        <p:tgtEl>
                                          <p:spTgt spid="10255"/>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10245"/>
                                        </p:tgtEl>
                                        <p:attrNameLst>
                                          <p:attrName>style.visibility</p:attrName>
                                        </p:attrNameLst>
                                      </p:cBhvr>
                                      <p:to>
                                        <p:strVal val="visible"/>
                                      </p:to>
                                    </p:set>
                                    <p:animEffect>
                                      <p:cBhvr>
                                        <p:cTn id="31" dur="500"/>
                                        <p:tgtEl>
                                          <p:spTgt spid="1024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0244"/>
                                        </p:tgtEl>
                                        <p:attrNameLst>
                                          <p:attrName>style.visibility</p:attrName>
                                        </p:attrNameLst>
                                      </p:cBhvr>
                                      <p:to>
                                        <p:strVal val="visible"/>
                                      </p:to>
                                    </p:set>
                                    <p:animEffect>
                                      <p:cBhvr>
                                        <p:cTn id="35" dur="500"/>
                                        <p:tgtEl>
                                          <p:spTgt spid="10244"/>
                                        </p:tgtEl>
                                      </p:cBhvr>
                                    </p:animEffect>
                                  </p:childTnLst>
                                </p:cTn>
                              </p:par>
                            </p:childTnLst>
                          </p:cTn>
                        </p:par>
                        <p:par>
                          <p:cTn id="36" fill="hold">
                            <p:stCondLst>
                              <p:cond delay="4000"/>
                            </p:stCondLst>
                            <p:childTnLst>
                              <p:par>
                                <p:cTn id="37" presetID="40" presetClass="entr" presetSubtype="0" fill="hold" grpId="0" nodeType="afterEffect">
                                  <p:stCondLst>
                                    <p:cond delay="0"/>
                                  </p:stCondLst>
                                  <p:iterate type="lt">
                                    <p:tmPct val="10000"/>
                                  </p:iterate>
                                  <p:childTnLst>
                                    <p:set>
                                      <p:cBhvr>
                                        <p:cTn id="38" dur="1" fill="hold">
                                          <p:stCondLst>
                                            <p:cond delay="0"/>
                                          </p:stCondLst>
                                        </p:cTn>
                                        <p:tgtEl>
                                          <p:spTgt spid="10248"/>
                                        </p:tgtEl>
                                        <p:attrNameLst>
                                          <p:attrName>style.visibility</p:attrName>
                                        </p:attrNameLst>
                                      </p:cBhvr>
                                      <p:to>
                                        <p:strVal val="visible"/>
                                      </p:to>
                                    </p:set>
                                    <p:animEffect>
                                      <p:cBhvr>
                                        <p:cTn id="39" dur="1000"/>
                                        <p:tgtEl>
                                          <p:spTgt spid="10248"/>
                                        </p:tgtEl>
                                      </p:cBhvr>
                                    </p:animEffect>
                                    <p:anim calcmode="lin" valueType="num">
                                      <p:cBhvr>
                                        <p:cTn id="40" dur="1000" fill="hold"/>
                                        <p:tgtEl>
                                          <p:spTgt spid="10248"/>
                                        </p:tgtEl>
                                        <p:attrNameLst>
                                          <p:attrName>ppt_x</p:attrName>
                                        </p:attrNameLst>
                                      </p:cBhvr>
                                      <p:tavLst>
                                        <p:tav tm="0">
                                          <p:val>
                                            <p:strVal val="#ppt_x-.1"/>
                                          </p:val>
                                        </p:tav>
                                        <p:tav tm="100000">
                                          <p:val>
                                            <p:strVal val="#ppt_x"/>
                                          </p:val>
                                        </p:tav>
                                      </p:tavLst>
                                    </p:anim>
                                    <p:anim calcmode="lin" valueType="num">
                                      <p:cBhvr>
                                        <p:cTn id="41" dur="1000" fill="hold"/>
                                        <p:tgtEl>
                                          <p:spTgt spid="10248"/>
                                        </p:tgtEl>
                                        <p:attrNameLst>
                                          <p:attrName>ppt_y</p:attrName>
                                        </p:attrNameLst>
                                      </p:cBhvr>
                                      <p:tavLst>
                                        <p:tav tm="0">
                                          <p:val>
                                            <p:strVal val="#ppt_y"/>
                                          </p:val>
                                        </p:tav>
                                        <p:tav tm="100000">
                                          <p:val>
                                            <p:strVal val="#ppt_y"/>
                                          </p:val>
                                        </p:tav>
                                      </p:tavLst>
                                    </p:anim>
                                  </p:childTnLst>
                                </p:cTn>
                              </p:par>
                              <p:par>
                                <p:cTn id="42" presetID="40" presetClass="entr" presetSubtype="0" fill="hold" grpId="0" nodeType="withEffect">
                                  <p:stCondLst>
                                    <p:cond delay="0"/>
                                  </p:stCondLst>
                                  <p:iterate type="lt">
                                    <p:tmPct val="10000"/>
                                  </p:iterate>
                                  <p:childTnLst>
                                    <p:set>
                                      <p:cBhvr>
                                        <p:cTn id="43" dur="1" fill="hold">
                                          <p:stCondLst>
                                            <p:cond delay="0"/>
                                          </p:stCondLst>
                                        </p:cTn>
                                        <p:tgtEl>
                                          <p:spTgt spid="10249"/>
                                        </p:tgtEl>
                                        <p:attrNameLst>
                                          <p:attrName>style.visibility</p:attrName>
                                        </p:attrNameLst>
                                      </p:cBhvr>
                                      <p:to>
                                        <p:strVal val="visible"/>
                                      </p:to>
                                    </p:set>
                                    <p:animEffect>
                                      <p:cBhvr>
                                        <p:cTn id="44" dur="1000"/>
                                        <p:tgtEl>
                                          <p:spTgt spid="10249"/>
                                        </p:tgtEl>
                                      </p:cBhvr>
                                    </p:animEffect>
                                    <p:anim calcmode="lin" valueType="num">
                                      <p:cBhvr>
                                        <p:cTn id="45" dur="1000" fill="hold"/>
                                        <p:tgtEl>
                                          <p:spTgt spid="10249"/>
                                        </p:tgtEl>
                                        <p:attrNameLst>
                                          <p:attrName>ppt_x</p:attrName>
                                        </p:attrNameLst>
                                      </p:cBhvr>
                                      <p:tavLst>
                                        <p:tav tm="0">
                                          <p:val>
                                            <p:strVal val="#ppt_x-.1"/>
                                          </p:val>
                                        </p:tav>
                                        <p:tav tm="100000">
                                          <p:val>
                                            <p:strVal val="#ppt_x"/>
                                          </p:val>
                                        </p:tav>
                                      </p:tavLst>
                                    </p:anim>
                                    <p:anim calcmode="lin" valueType="num">
                                      <p:cBhvr>
                                        <p:cTn id="46" dur="1000" fill="hold"/>
                                        <p:tgtEl>
                                          <p:spTgt spid="10249"/>
                                        </p:tgtEl>
                                        <p:attrNameLst>
                                          <p:attrName>ppt_y</p:attrName>
                                        </p:attrNameLst>
                                      </p:cBhvr>
                                      <p:tavLst>
                                        <p:tav tm="0">
                                          <p:val>
                                            <p:strVal val="#ppt_y"/>
                                          </p:val>
                                        </p:tav>
                                        <p:tav tm="100000">
                                          <p:val>
                                            <p:strVal val="#ppt_y"/>
                                          </p:val>
                                        </p:tav>
                                      </p:tavLst>
                                    </p:anim>
                                  </p:childTnLst>
                                </p:cTn>
                              </p:par>
                              <p:par>
                                <p:cTn id="47" presetID="40" presetClass="entr" presetSubtype="0" fill="hold" grpId="0" nodeType="withEffect">
                                  <p:stCondLst>
                                    <p:cond delay="0"/>
                                  </p:stCondLst>
                                  <p:iterate type="lt">
                                    <p:tmPct val="10000"/>
                                  </p:iterate>
                                  <p:childTnLst>
                                    <p:set>
                                      <p:cBhvr>
                                        <p:cTn id="48" dur="1" fill="hold">
                                          <p:stCondLst>
                                            <p:cond delay="0"/>
                                          </p:stCondLst>
                                        </p:cTn>
                                        <p:tgtEl>
                                          <p:spTgt spid="10250"/>
                                        </p:tgtEl>
                                        <p:attrNameLst>
                                          <p:attrName>style.visibility</p:attrName>
                                        </p:attrNameLst>
                                      </p:cBhvr>
                                      <p:to>
                                        <p:strVal val="visible"/>
                                      </p:to>
                                    </p:set>
                                    <p:animEffect>
                                      <p:cBhvr>
                                        <p:cTn id="49" dur="1000"/>
                                        <p:tgtEl>
                                          <p:spTgt spid="10250"/>
                                        </p:tgtEl>
                                      </p:cBhvr>
                                    </p:animEffect>
                                    <p:anim calcmode="lin" valueType="num">
                                      <p:cBhvr>
                                        <p:cTn id="50" dur="1000" fill="hold"/>
                                        <p:tgtEl>
                                          <p:spTgt spid="10250"/>
                                        </p:tgtEl>
                                        <p:attrNameLst>
                                          <p:attrName>ppt_x</p:attrName>
                                        </p:attrNameLst>
                                      </p:cBhvr>
                                      <p:tavLst>
                                        <p:tav tm="0">
                                          <p:val>
                                            <p:strVal val="#ppt_x-.1"/>
                                          </p:val>
                                        </p:tav>
                                        <p:tav tm="100000">
                                          <p:val>
                                            <p:strVal val="#ppt_x"/>
                                          </p:val>
                                        </p:tav>
                                      </p:tavLst>
                                    </p:anim>
                                    <p:anim calcmode="lin" valueType="num">
                                      <p:cBhvr>
                                        <p:cTn id="51" dur="1000" fill="hold"/>
                                        <p:tgtEl>
                                          <p:spTgt spid="10250"/>
                                        </p:tgtEl>
                                        <p:attrNameLst>
                                          <p:attrName>ppt_y</p:attrName>
                                        </p:attrNameLst>
                                      </p:cBhvr>
                                      <p:tavLst>
                                        <p:tav tm="0">
                                          <p:val>
                                            <p:strVal val="#ppt_y"/>
                                          </p:val>
                                        </p:tav>
                                        <p:tav tm="100000">
                                          <p:val>
                                            <p:strVal val="#ppt_y"/>
                                          </p:val>
                                        </p:tav>
                                      </p:tavLst>
                                    </p:anim>
                                  </p:childTnLst>
                                </p:cTn>
                              </p:par>
                              <p:par>
                                <p:cTn id="52" presetID="40" presetClass="entr" presetSubtype="0" fill="hold" grpId="0" nodeType="withEffect">
                                  <p:stCondLst>
                                    <p:cond delay="0"/>
                                  </p:stCondLst>
                                  <p:iterate type="lt">
                                    <p:tmPct val="10000"/>
                                  </p:iterate>
                                  <p:childTnLst>
                                    <p:set>
                                      <p:cBhvr>
                                        <p:cTn id="53" dur="1" fill="hold">
                                          <p:stCondLst>
                                            <p:cond delay="0"/>
                                          </p:stCondLst>
                                        </p:cTn>
                                        <p:tgtEl>
                                          <p:spTgt spid="10251"/>
                                        </p:tgtEl>
                                        <p:attrNameLst>
                                          <p:attrName>style.visibility</p:attrName>
                                        </p:attrNameLst>
                                      </p:cBhvr>
                                      <p:to>
                                        <p:strVal val="visible"/>
                                      </p:to>
                                    </p:set>
                                    <p:animEffect>
                                      <p:cBhvr>
                                        <p:cTn id="54" dur="1000"/>
                                        <p:tgtEl>
                                          <p:spTgt spid="10251"/>
                                        </p:tgtEl>
                                      </p:cBhvr>
                                    </p:animEffect>
                                    <p:anim calcmode="lin" valueType="num">
                                      <p:cBhvr>
                                        <p:cTn id="55" dur="1000" fill="hold"/>
                                        <p:tgtEl>
                                          <p:spTgt spid="10251"/>
                                        </p:tgtEl>
                                        <p:attrNameLst>
                                          <p:attrName>ppt_x</p:attrName>
                                        </p:attrNameLst>
                                      </p:cBhvr>
                                      <p:tavLst>
                                        <p:tav tm="0">
                                          <p:val>
                                            <p:strVal val="#ppt_x-.1"/>
                                          </p:val>
                                        </p:tav>
                                        <p:tav tm="100000">
                                          <p:val>
                                            <p:strVal val="#ppt_x"/>
                                          </p:val>
                                        </p:tav>
                                      </p:tavLst>
                                    </p:anim>
                                    <p:anim calcmode="lin" valueType="num">
                                      <p:cBhvr>
                                        <p:cTn id="56" dur="1000" fill="hold"/>
                                        <p:tgtEl>
                                          <p:spTgt spid="10251"/>
                                        </p:tgtEl>
                                        <p:attrNameLst>
                                          <p:attrName>ppt_y</p:attrName>
                                        </p:attrNameLst>
                                      </p:cBhvr>
                                      <p:tavLst>
                                        <p:tav tm="0">
                                          <p:val>
                                            <p:strVal val="#ppt_y"/>
                                          </p:val>
                                        </p:tav>
                                        <p:tav tm="100000">
                                          <p:val>
                                            <p:strVal val="#ppt_y"/>
                                          </p:val>
                                        </p:tav>
                                      </p:tavLst>
                                    </p:anim>
                                  </p:childTnLst>
                                </p:cTn>
                              </p:par>
                              <p:par>
                                <p:cTn id="57" presetID="40" presetClass="entr" presetSubtype="0" fill="hold" grpId="0" nodeType="withEffect">
                                  <p:stCondLst>
                                    <p:cond delay="0"/>
                                  </p:stCondLst>
                                  <p:iterate type="lt">
                                    <p:tmPct val="10000"/>
                                  </p:iterate>
                                  <p:childTnLst>
                                    <p:set>
                                      <p:cBhvr>
                                        <p:cTn id="58" dur="1" fill="hold">
                                          <p:stCondLst>
                                            <p:cond delay="0"/>
                                          </p:stCondLst>
                                        </p:cTn>
                                        <p:tgtEl>
                                          <p:spTgt spid="10252"/>
                                        </p:tgtEl>
                                        <p:attrNameLst>
                                          <p:attrName>style.visibility</p:attrName>
                                        </p:attrNameLst>
                                      </p:cBhvr>
                                      <p:to>
                                        <p:strVal val="visible"/>
                                      </p:to>
                                    </p:set>
                                    <p:animEffect>
                                      <p:cBhvr>
                                        <p:cTn id="59" dur="1000"/>
                                        <p:tgtEl>
                                          <p:spTgt spid="10252"/>
                                        </p:tgtEl>
                                      </p:cBhvr>
                                    </p:animEffect>
                                    <p:anim calcmode="lin" valueType="num">
                                      <p:cBhvr>
                                        <p:cTn id="60" dur="1000" fill="hold"/>
                                        <p:tgtEl>
                                          <p:spTgt spid="10252"/>
                                        </p:tgtEl>
                                        <p:attrNameLst>
                                          <p:attrName>ppt_x</p:attrName>
                                        </p:attrNameLst>
                                      </p:cBhvr>
                                      <p:tavLst>
                                        <p:tav tm="0">
                                          <p:val>
                                            <p:strVal val="#ppt_x-.1"/>
                                          </p:val>
                                        </p:tav>
                                        <p:tav tm="100000">
                                          <p:val>
                                            <p:strVal val="#ppt_x"/>
                                          </p:val>
                                        </p:tav>
                                      </p:tavLst>
                                    </p:anim>
                                    <p:anim calcmode="lin" valueType="num">
                                      <p:cBhvr>
                                        <p:cTn id="61" dur="1000" fill="hold"/>
                                        <p:tgtEl>
                                          <p:spTgt spid="10252"/>
                                        </p:tgtEl>
                                        <p:attrNameLst>
                                          <p:attrName>ppt_y</p:attrName>
                                        </p:attrNameLst>
                                      </p:cBhvr>
                                      <p:tavLst>
                                        <p:tav tm="0">
                                          <p:val>
                                            <p:strVal val="#ppt_y"/>
                                          </p:val>
                                        </p:tav>
                                        <p:tav tm="100000">
                                          <p:val>
                                            <p:strVal val="#ppt_y"/>
                                          </p:val>
                                        </p:tav>
                                      </p:tavLst>
                                    </p:anim>
                                  </p:childTnLst>
                                </p:cTn>
                              </p:par>
                              <p:par>
                                <p:cTn id="62" presetID="40" presetClass="entr" presetSubtype="0" fill="hold" grpId="0" nodeType="withEffect">
                                  <p:stCondLst>
                                    <p:cond delay="0"/>
                                  </p:stCondLst>
                                  <p:iterate type="lt">
                                    <p:tmPct val="10000"/>
                                  </p:iterate>
                                  <p:childTnLst>
                                    <p:set>
                                      <p:cBhvr>
                                        <p:cTn id="63" dur="1" fill="hold">
                                          <p:stCondLst>
                                            <p:cond delay="0"/>
                                          </p:stCondLst>
                                        </p:cTn>
                                        <p:tgtEl>
                                          <p:spTgt spid="10253"/>
                                        </p:tgtEl>
                                        <p:attrNameLst>
                                          <p:attrName>style.visibility</p:attrName>
                                        </p:attrNameLst>
                                      </p:cBhvr>
                                      <p:to>
                                        <p:strVal val="visible"/>
                                      </p:to>
                                    </p:set>
                                    <p:animEffect>
                                      <p:cBhvr>
                                        <p:cTn id="64" dur="1000"/>
                                        <p:tgtEl>
                                          <p:spTgt spid="10253"/>
                                        </p:tgtEl>
                                      </p:cBhvr>
                                    </p:animEffect>
                                    <p:anim calcmode="lin" valueType="num">
                                      <p:cBhvr>
                                        <p:cTn id="65" dur="1000" fill="hold"/>
                                        <p:tgtEl>
                                          <p:spTgt spid="10253"/>
                                        </p:tgtEl>
                                        <p:attrNameLst>
                                          <p:attrName>ppt_x</p:attrName>
                                        </p:attrNameLst>
                                      </p:cBhvr>
                                      <p:tavLst>
                                        <p:tav tm="0">
                                          <p:val>
                                            <p:strVal val="#ppt_x-.1"/>
                                          </p:val>
                                        </p:tav>
                                        <p:tav tm="100000">
                                          <p:val>
                                            <p:strVal val="#ppt_x"/>
                                          </p:val>
                                        </p:tav>
                                      </p:tavLst>
                                    </p:anim>
                                    <p:anim calcmode="lin" valueType="num">
                                      <p:cBhvr>
                                        <p:cTn id="66" dur="1000" fill="hold"/>
                                        <p:tgtEl>
                                          <p:spTgt spid="10253"/>
                                        </p:tgtEl>
                                        <p:attrNameLst>
                                          <p:attrName>ppt_y</p:attrName>
                                        </p:attrNameLst>
                                      </p:cBhvr>
                                      <p:tavLst>
                                        <p:tav tm="0">
                                          <p:val>
                                            <p:strVal val="#ppt_y"/>
                                          </p:val>
                                        </p:tav>
                                        <p:tav tm="100000">
                                          <p:val>
                                            <p:strVal val="#ppt_y"/>
                                          </p:val>
                                        </p:tav>
                                      </p:tavLst>
                                    </p:anim>
                                  </p:childTnLst>
                                </p:cTn>
                              </p:par>
                              <p:par>
                                <p:cTn id="67" presetID="40" presetClass="entr" presetSubtype="0" fill="hold" grpId="0" nodeType="withEffect">
                                  <p:stCondLst>
                                    <p:cond delay="0"/>
                                  </p:stCondLst>
                                  <p:iterate type="lt">
                                    <p:tmPct val="10000"/>
                                  </p:iterate>
                                  <p:childTnLst>
                                    <p:set>
                                      <p:cBhvr>
                                        <p:cTn id="68" dur="1" fill="hold">
                                          <p:stCondLst>
                                            <p:cond delay="0"/>
                                          </p:stCondLst>
                                        </p:cTn>
                                        <p:tgtEl>
                                          <p:spTgt spid="10246"/>
                                        </p:tgtEl>
                                        <p:attrNameLst>
                                          <p:attrName>style.visibility</p:attrName>
                                        </p:attrNameLst>
                                      </p:cBhvr>
                                      <p:to>
                                        <p:strVal val="visible"/>
                                      </p:to>
                                    </p:set>
                                    <p:animEffect>
                                      <p:cBhvr>
                                        <p:cTn id="69" dur="1000"/>
                                        <p:tgtEl>
                                          <p:spTgt spid="10246"/>
                                        </p:tgtEl>
                                      </p:cBhvr>
                                    </p:animEffect>
                                    <p:anim calcmode="lin" valueType="num">
                                      <p:cBhvr>
                                        <p:cTn id="70" dur="1000" fill="hold"/>
                                        <p:tgtEl>
                                          <p:spTgt spid="10246"/>
                                        </p:tgtEl>
                                        <p:attrNameLst>
                                          <p:attrName>ppt_x</p:attrName>
                                        </p:attrNameLst>
                                      </p:cBhvr>
                                      <p:tavLst>
                                        <p:tav tm="0">
                                          <p:val>
                                            <p:strVal val="#ppt_x-.1"/>
                                          </p:val>
                                        </p:tav>
                                        <p:tav tm="100000">
                                          <p:val>
                                            <p:strVal val="#ppt_x"/>
                                          </p:val>
                                        </p:tav>
                                      </p:tavLst>
                                    </p:anim>
                                    <p:anim calcmode="lin" valueType="num">
                                      <p:cBhvr>
                                        <p:cTn id="71" dur="1000" fill="hold"/>
                                        <p:tgtEl>
                                          <p:spTgt spid="10246"/>
                                        </p:tgtEl>
                                        <p:attrNameLst>
                                          <p:attrName>ppt_y</p:attrName>
                                        </p:attrNameLst>
                                      </p:cBhvr>
                                      <p:tavLst>
                                        <p:tav tm="0">
                                          <p:val>
                                            <p:strVal val="#ppt_y"/>
                                          </p:val>
                                        </p:tav>
                                        <p:tav tm="100000">
                                          <p:val>
                                            <p:strVal val="#ppt_y"/>
                                          </p:val>
                                        </p:tav>
                                      </p:tavLst>
                                    </p:anim>
                                  </p:childTnLst>
                                </p:cTn>
                              </p:par>
                              <p:par>
                                <p:cTn id="72" presetID="40" presetClass="entr" presetSubtype="0" fill="hold" grpId="0" nodeType="withEffect">
                                  <p:stCondLst>
                                    <p:cond delay="0"/>
                                  </p:stCondLst>
                                  <p:iterate type="lt">
                                    <p:tmPct val="10000"/>
                                  </p:iterate>
                                  <p:childTnLst>
                                    <p:set>
                                      <p:cBhvr>
                                        <p:cTn id="73" dur="1" fill="hold">
                                          <p:stCondLst>
                                            <p:cond delay="0"/>
                                          </p:stCondLst>
                                        </p:cTn>
                                        <p:tgtEl>
                                          <p:spTgt spid="10247"/>
                                        </p:tgtEl>
                                        <p:attrNameLst>
                                          <p:attrName>style.visibility</p:attrName>
                                        </p:attrNameLst>
                                      </p:cBhvr>
                                      <p:to>
                                        <p:strVal val="visible"/>
                                      </p:to>
                                    </p:set>
                                    <p:animEffect>
                                      <p:cBhvr>
                                        <p:cTn id="74" dur="1000"/>
                                        <p:tgtEl>
                                          <p:spTgt spid="10247"/>
                                        </p:tgtEl>
                                      </p:cBhvr>
                                    </p:animEffect>
                                    <p:anim calcmode="lin" valueType="num">
                                      <p:cBhvr>
                                        <p:cTn id="75" dur="1000" fill="hold"/>
                                        <p:tgtEl>
                                          <p:spTgt spid="10247"/>
                                        </p:tgtEl>
                                        <p:attrNameLst>
                                          <p:attrName>ppt_x</p:attrName>
                                        </p:attrNameLst>
                                      </p:cBhvr>
                                      <p:tavLst>
                                        <p:tav tm="0">
                                          <p:val>
                                            <p:strVal val="#ppt_x-.1"/>
                                          </p:val>
                                        </p:tav>
                                        <p:tav tm="100000">
                                          <p:val>
                                            <p:strVal val="#ppt_x"/>
                                          </p:val>
                                        </p:tav>
                                      </p:tavLst>
                                    </p:anim>
                                    <p:anim calcmode="lin" valueType="num">
                                      <p:cBhvr>
                                        <p:cTn id="76" dur="1000" fill="hold"/>
                                        <p:tgtEl>
                                          <p:spTgt spid="102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ldLvl="0" animBg="1" autoUpdateAnimBg="0"/>
      <p:bldP spid="10244" grpId="0" bldLvl="0" animBg="1" autoUpdateAnimBg="0"/>
      <p:bldP spid="10245" grpId="0" bldLvl="0" animBg="1" autoUpdateAnimBg="0"/>
      <p:bldP spid="10246" grpId="0" bldLvl="0" autoUpdateAnimBg="0"/>
      <p:bldP spid="10247" grpId="0" bldLvl="0" autoUpdateAnimBg="0"/>
      <p:bldP spid="10248" grpId="0" bldLvl="0" autoUpdateAnimBg="0"/>
      <p:bldP spid="10249" grpId="0" bldLvl="0" autoUpdateAnimBg="0"/>
      <p:bldP spid="10250" grpId="0" bldLvl="0" autoUpdateAnimBg="0"/>
      <p:bldP spid="10251" grpId="0" bldLvl="0" autoUpdateAnimBg="0"/>
      <p:bldP spid="10252" grpId="0" bldLvl="0" autoUpdateAnimBg="0"/>
      <p:bldP spid="10253" grpId="0" bldLvl="0" autoUpdateAnimBg="0"/>
      <p:bldP spid="10254" grpId="0" bldLvl="0" animBg="1" autoUpdateAnimBg="0"/>
      <p:bldP spid="10255" grpId="0" bldLvl="0" animBg="1" autoUpdateAnimBg="0"/>
      <p:bldP spid="10256" grpId="0" bldLvl="0" animBg="1" autoUpdateAnimBg="0"/>
      <p:bldP spid="10257" grpId="0" bldLvl="0" animBg="1" autoUpdateAnimBg="0"/>
      <p:bldP spid="10258"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20483" name="左右箭头 15"/>
          <p:cNvSpPr>
            <a:spLocks noChangeArrowheads="1"/>
          </p:cNvSpPr>
          <p:nvPr/>
        </p:nvSpPr>
        <p:spPr bwMode="auto">
          <a:xfrm rot="5400000">
            <a:off x="2762808" y="2448757"/>
            <a:ext cx="3135932" cy="577672"/>
          </a:xfrm>
          <a:prstGeom prst="leftRightArrow">
            <a:avLst>
              <a:gd name="adj1" fmla="val 68981"/>
              <a:gd name="adj2" fmla="val 48606"/>
            </a:avLst>
          </a:prstGeom>
          <a:solidFill>
            <a:srgbClr val="C0C0C0"/>
          </a:solid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vert="eaVert"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20484" name="左右箭头 16"/>
          <p:cNvSpPr>
            <a:spLocks noChangeArrowheads="1"/>
          </p:cNvSpPr>
          <p:nvPr/>
        </p:nvSpPr>
        <p:spPr bwMode="auto">
          <a:xfrm>
            <a:off x="2762808" y="1607641"/>
            <a:ext cx="3135932" cy="577672"/>
          </a:xfrm>
          <a:prstGeom prst="leftRightArrow">
            <a:avLst>
              <a:gd name="adj1" fmla="val 68981"/>
              <a:gd name="adj2" fmla="val 48530"/>
            </a:avLst>
          </a:prstGeom>
          <a:solidFill>
            <a:srgbClr val="C0C0C0"/>
          </a:solidFill>
          <a:ln>
            <a:noFill/>
          </a:ln>
          <a:extLst>
            <a:ext uri="{91240B29-F687-4F45-9708-019B960494DF}">
              <a14:hiddenLine xmlns:a14="http://schemas.microsoft.com/office/drawing/2010/main" w="3175">
                <a:solidFill>
                  <a:srgbClr val="C0C0C0"/>
                </a:solidFill>
                <a:bevel/>
              </a14:hiddenLine>
            </a:ext>
          </a:extLst>
        </p:spPr>
        <p:txBody>
          <a:bodyPr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20485" name="左右箭头 17"/>
          <p:cNvSpPr>
            <a:spLocks noChangeArrowheads="1"/>
          </p:cNvSpPr>
          <p:nvPr/>
        </p:nvSpPr>
        <p:spPr bwMode="auto">
          <a:xfrm>
            <a:off x="2762808" y="3315264"/>
            <a:ext cx="3135932" cy="577672"/>
          </a:xfrm>
          <a:prstGeom prst="leftRightArrow">
            <a:avLst>
              <a:gd name="adj1" fmla="val 68981"/>
              <a:gd name="adj2" fmla="val 48530"/>
            </a:avLst>
          </a:prstGeom>
          <a:solidFill>
            <a:srgbClr val="C0C0C0"/>
          </a:solidFill>
          <a:ln>
            <a:noFill/>
          </a:ln>
          <a:extLst>
            <a:ext uri="{91240B29-F687-4F45-9708-019B960494DF}">
              <a14:hiddenLine xmlns:a14="http://schemas.microsoft.com/office/drawing/2010/main" w="3175">
                <a:solidFill>
                  <a:srgbClr val="C0C0C0"/>
                </a:solidFill>
                <a:bevel/>
              </a14:hiddenLine>
            </a:ext>
          </a:extLst>
        </p:spPr>
        <p:txBody>
          <a:bodyPr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20486" name="左右箭头 18"/>
          <p:cNvSpPr>
            <a:spLocks noChangeArrowheads="1"/>
          </p:cNvSpPr>
          <p:nvPr/>
        </p:nvSpPr>
        <p:spPr bwMode="auto">
          <a:xfrm rot="5400000">
            <a:off x="1901856" y="2447964"/>
            <a:ext cx="3135932" cy="579258"/>
          </a:xfrm>
          <a:prstGeom prst="leftRightArrow">
            <a:avLst>
              <a:gd name="adj1" fmla="val 68981"/>
              <a:gd name="adj2" fmla="val 48423"/>
            </a:avLst>
          </a:prstGeom>
          <a:solidFill>
            <a:srgbClr val="FF6699"/>
          </a:solidFill>
          <a:ln>
            <a:noFill/>
          </a:ln>
          <a:extLst>
            <a:ext uri="{91240B29-F687-4F45-9708-019B960494DF}">
              <a14:hiddenLine xmlns:a14="http://schemas.microsoft.com/office/drawing/2010/main" w="3175">
                <a:solidFill>
                  <a:srgbClr val="7DADFF"/>
                </a:solidFill>
                <a:miter lim="800000"/>
                <a:headEnd/>
                <a:tailEnd/>
              </a14:hiddenLine>
            </a:ext>
          </a:extLst>
        </p:spPr>
        <p:txBody>
          <a:bodyPr rot="10800000"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0487" name="左右箭头 19"/>
          <p:cNvSpPr>
            <a:spLocks noChangeArrowheads="1"/>
          </p:cNvSpPr>
          <p:nvPr/>
        </p:nvSpPr>
        <p:spPr bwMode="auto">
          <a:xfrm rot="5400000">
            <a:off x="3623762" y="2447963"/>
            <a:ext cx="3135932" cy="579259"/>
          </a:xfrm>
          <a:prstGeom prst="leftRightArrow">
            <a:avLst>
              <a:gd name="adj1" fmla="val 68981"/>
              <a:gd name="adj2" fmla="val 48498"/>
            </a:avLst>
          </a:prstGeom>
          <a:solidFill>
            <a:srgbClr val="FF6699"/>
          </a:solidFill>
          <a:ln>
            <a:noFill/>
          </a:ln>
          <a:extLst>
            <a:ext uri="{91240B29-F687-4F45-9708-019B960494DF}">
              <a14:hiddenLine xmlns:a14="http://schemas.microsoft.com/office/drawing/2010/main" w="3175">
                <a:solidFill>
                  <a:srgbClr val="7DADFF"/>
                </a:solidFill>
                <a:miter lim="800000"/>
                <a:headEnd/>
                <a:tailEnd/>
              </a14:hiddenLine>
            </a:ext>
          </a:extLst>
        </p:spPr>
        <p:txBody>
          <a:bodyPr rot="10800000"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0488" name="左右箭头 20"/>
          <p:cNvSpPr>
            <a:spLocks noChangeArrowheads="1"/>
          </p:cNvSpPr>
          <p:nvPr/>
        </p:nvSpPr>
        <p:spPr bwMode="auto">
          <a:xfrm>
            <a:off x="2762808" y="2421777"/>
            <a:ext cx="3135932" cy="577672"/>
          </a:xfrm>
          <a:prstGeom prst="leftRightArrow">
            <a:avLst>
              <a:gd name="adj1" fmla="val 68981"/>
              <a:gd name="adj2" fmla="val 48581"/>
            </a:avLst>
          </a:prstGeom>
          <a:solidFill>
            <a:srgbClr val="FF6699"/>
          </a:solidFill>
          <a:ln>
            <a:noFill/>
          </a:ln>
          <a:extLst>
            <a:ext uri="{91240B29-F687-4F45-9708-019B960494DF}">
              <a14:hiddenLine xmlns:a14="http://schemas.microsoft.com/office/drawing/2010/main" w="3175">
                <a:solidFill>
                  <a:srgbClr val="7DADFF"/>
                </a:solidFill>
                <a:miter lim="800000"/>
                <a:headEnd/>
                <a:tailEnd/>
              </a14:hiddenLine>
            </a:ext>
          </a:extLst>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0489" name="矩形 21"/>
          <p:cNvSpPr>
            <a:spLocks noChangeArrowheads="1"/>
          </p:cNvSpPr>
          <p:nvPr/>
        </p:nvSpPr>
        <p:spPr bwMode="auto">
          <a:xfrm>
            <a:off x="4133985" y="2172617"/>
            <a:ext cx="401514" cy="1231520"/>
          </a:xfrm>
          <a:prstGeom prst="rect">
            <a:avLst/>
          </a:prstGeom>
          <a:solidFill>
            <a:srgbClr val="C0C0C0"/>
          </a:solidFill>
          <a:ln>
            <a:noFill/>
          </a:ln>
          <a:extLst>
            <a:ext uri="{91240B29-F687-4F45-9708-019B960494DF}">
              <a14:hiddenLine xmlns:a14="http://schemas.microsoft.com/office/drawing/2010/main" w="3175">
                <a:solidFill>
                  <a:srgbClr val="000000"/>
                </a:solidFill>
                <a:bevel/>
              </a14:hiddenLine>
            </a:ext>
          </a:extLst>
        </p:spPr>
        <p:txBody>
          <a:bodyPr anchor="ctr"/>
          <a:lstStyle/>
          <a:p>
            <a:pPr eaLnBrk="1" fontAlgn="base" hangingPunct="1">
              <a:lnSpc>
                <a:spcPct val="120000"/>
              </a:lnSpc>
            </a:pPr>
            <a:endParaRPr lang="zh-CN" altLang="en-US" sz="2000">
              <a:solidFill>
                <a:srgbClr val="4D4D4D"/>
              </a:solidFill>
              <a:ea typeface="微软雅黑" panose="020B0503020204020204" pitchFamily="34" charset="-122"/>
              <a:sym typeface="Verdana" panose="020B0604030504040204" pitchFamily="34" charset="0"/>
            </a:endParaRPr>
          </a:p>
        </p:txBody>
      </p:sp>
      <p:sp>
        <p:nvSpPr>
          <p:cNvPr id="20490" name="TextBox 18"/>
          <p:cNvSpPr>
            <a:spLocks noChangeArrowheads="1"/>
          </p:cNvSpPr>
          <p:nvPr/>
        </p:nvSpPr>
        <p:spPr bwMode="auto">
          <a:xfrm>
            <a:off x="3021491" y="82048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1" name="TextBox 20"/>
          <p:cNvSpPr>
            <a:spLocks noChangeArrowheads="1"/>
          </p:cNvSpPr>
          <p:nvPr/>
        </p:nvSpPr>
        <p:spPr bwMode="auto">
          <a:xfrm>
            <a:off x="3883237" y="82048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2" name="TextBox 21"/>
          <p:cNvSpPr>
            <a:spLocks noChangeArrowheads="1"/>
          </p:cNvSpPr>
          <p:nvPr/>
        </p:nvSpPr>
        <p:spPr bwMode="auto">
          <a:xfrm>
            <a:off x="4743397" y="82048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3" name="TextBox 22"/>
          <p:cNvSpPr>
            <a:spLocks noChangeArrowheads="1"/>
          </p:cNvSpPr>
          <p:nvPr/>
        </p:nvSpPr>
        <p:spPr bwMode="auto">
          <a:xfrm>
            <a:off x="3021491" y="447695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4" name="TextBox 23"/>
          <p:cNvSpPr>
            <a:spLocks noChangeArrowheads="1"/>
          </p:cNvSpPr>
          <p:nvPr/>
        </p:nvSpPr>
        <p:spPr bwMode="auto">
          <a:xfrm>
            <a:off x="3886411" y="447695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5" name="TextBox 24"/>
          <p:cNvSpPr>
            <a:spLocks noChangeArrowheads="1"/>
          </p:cNvSpPr>
          <p:nvPr/>
        </p:nvSpPr>
        <p:spPr bwMode="auto">
          <a:xfrm>
            <a:off x="4743397" y="447695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6" name="TextBox 25"/>
          <p:cNvSpPr>
            <a:spLocks noChangeArrowheads="1"/>
          </p:cNvSpPr>
          <p:nvPr/>
        </p:nvSpPr>
        <p:spPr bwMode="auto">
          <a:xfrm>
            <a:off x="6038397" y="176951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7" name="TextBox 26"/>
          <p:cNvSpPr>
            <a:spLocks noChangeArrowheads="1"/>
          </p:cNvSpPr>
          <p:nvPr/>
        </p:nvSpPr>
        <p:spPr bwMode="auto">
          <a:xfrm>
            <a:off x="6038397" y="25741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8" name="TextBox 27"/>
          <p:cNvSpPr>
            <a:spLocks noChangeArrowheads="1"/>
          </p:cNvSpPr>
          <p:nvPr/>
        </p:nvSpPr>
        <p:spPr bwMode="auto">
          <a:xfrm>
            <a:off x="6038397" y="346761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499" name="TextBox 28"/>
          <p:cNvSpPr>
            <a:spLocks noChangeArrowheads="1"/>
          </p:cNvSpPr>
          <p:nvPr/>
        </p:nvSpPr>
        <p:spPr bwMode="auto">
          <a:xfrm>
            <a:off x="1677293" y="176951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500" name="TextBox 29"/>
          <p:cNvSpPr>
            <a:spLocks noChangeArrowheads="1"/>
          </p:cNvSpPr>
          <p:nvPr/>
        </p:nvSpPr>
        <p:spPr bwMode="auto">
          <a:xfrm>
            <a:off x="1677293" y="25741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sp>
        <p:nvSpPr>
          <p:cNvPr id="20501" name="TextBox 30"/>
          <p:cNvSpPr>
            <a:spLocks noChangeArrowheads="1"/>
          </p:cNvSpPr>
          <p:nvPr/>
        </p:nvSpPr>
        <p:spPr bwMode="auto">
          <a:xfrm>
            <a:off x="1677293" y="346761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a:solidFill>
                  <a:srgbClr val="4D4D4D"/>
                </a:solidFill>
                <a:sym typeface="微软雅黑" panose="020B0503020204020204" pitchFamily="34" charset="-122"/>
              </a:rPr>
              <a:t>文本内容</a:t>
            </a: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24" name="文本框 23"/>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p:cBhvr>
                                        <p:cTn id="7" dur="1000"/>
                                        <p:tgtEl>
                                          <p:spTgt spid="20484"/>
                                        </p:tgtEl>
                                      </p:cBhvr>
                                    </p:animEffect>
                                  </p:childTnLst>
                                </p:cTn>
                              </p:par>
                            </p:childTnLst>
                          </p:cTn>
                        </p:par>
                        <p:par>
                          <p:cTn id="8" fill="hold">
                            <p:stCondLst>
                              <p:cond delay="1000"/>
                            </p:stCondLst>
                            <p:childTnLst>
                              <p:par>
                                <p:cTn id="9" presetID="16" presetClass="entr" presetSubtype="42" fill="hold" grpId="0" nodeType="afterEffect">
                                  <p:stCondLst>
                                    <p:cond delay="0"/>
                                  </p:stCondLst>
                                  <p:childTnLst>
                                    <p:set>
                                      <p:cBhvr>
                                        <p:cTn id="10" dur="1" fill="hold">
                                          <p:stCondLst>
                                            <p:cond delay="0"/>
                                          </p:stCondLst>
                                        </p:cTn>
                                        <p:tgtEl>
                                          <p:spTgt spid="20487"/>
                                        </p:tgtEl>
                                        <p:attrNameLst>
                                          <p:attrName>style.visibility</p:attrName>
                                        </p:attrNameLst>
                                      </p:cBhvr>
                                      <p:to>
                                        <p:strVal val="visible"/>
                                      </p:to>
                                    </p:set>
                                    <p:animEffect>
                                      <p:cBhvr>
                                        <p:cTn id="11" dur="1000"/>
                                        <p:tgtEl>
                                          <p:spTgt spid="20487"/>
                                        </p:tgtEl>
                                      </p:cBhvr>
                                    </p:animEffect>
                                  </p:childTnLst>
                                </p:cTn>
                              </p:par>
                            </p:childTnLst>
                          </p:cTn>
                        </p:par>
                        <p:par>
                          <p:cTn id="12" fill="hold">
                            <p:stCondLst>
                              <p:cond delay="2000"/>
                            </p:stCondLst>
                            <p:childTnLst>
                              <p:par>
                                <p:cTn id="13" presetID="16" presetClass="entr" presetSubtype="37" fill="hold" grpId="0" nodeType="afterEffect">
                                  <p:stCondLst>
                                    <p:cond delay="0"/>
                                  </p:stCondLst>
                                  <p:childTnLst>
                                    <p:set>
                                      <p:cBhvr>
                                        <p:cTn id="14" dur="1" fill="hold">
                                          <p:stCondLst>
                                            <p:cond delay="0"/>
                                          </p:stCondLst>
                                        </p:cTn>
                                        <p:tgtEl>
                                          <p:spTgt spid="20488"/>
                                        </p:tgtEl>
                                        <p:attrNameLst>
                                          <p:attrName>style.visibility</p:attrName>
                                        </p:attrNameLst>
                                      </p:cBhvr>
                                      <p:to>
                                        <p:strVal val="visible"/>
                                      </p:to>
                                    </p:set>
                                    <p:animEffect>
                                      <p:cBhvr>
                                        <p:cTn id="15" dur="1000"/>
                                        <p:tgtEl>
                                          <p:spTgt spid="20488"/>
                                        </p:tgtEl>
                                      </p:cBhvr>
                                    </p:animEffect>
                                  </p:childTnLst>
                                </p:cTn>
                              </p:par>
                            </p:childTnLst>
                          </p:cTn>
                        </p:par>
                        <p:par>
                          <p:cTn id="16" fill="hold">
                            <p:stCondLst>
                              <p:cond delay="3000"/>
                            </p:stCondLst>
                            <p:childTnLst>
                              <p:par>
                                <p:cTn id="17" presetID="16" presetClass="entr" presetSubtype="42" fill="hold" grpId="0" nodeType="afterEffect">
                                  <p:stCondLst>
                                    <p:cond delay="0"/>
                                  </p:stCondLst>
                                  <p:childTnLst>
                                    <p:set>
                                      <p:cBhvr>
                                        <p:cTn id="18" dur="1" fill="hold">
                                          <p:stCondLst>
                                            <p:cond delay="0"/>
                                          </p:stCondLst>
                                        </p:cTn>
                                        <p:tgtEl>
                                          <p:spTgt spid="20483"/>
                                        </p:tgtEl>
                                        <p:attrNameLst>
                                          <p:attrName>style.visibility</p:attrName>
                                        </p:attrNameLst>
                                      </p:cBhvr>
                                      <p:to>
                                        <p:strVal val="visible"/>
                                      </p:to>
                                    </p:set>
                                    <p:animEffect>
                                      <p:cBhvr>
                                        <p:cTn id="19" dur="1000"/>
                                        <p:tgtEl>
                                          <p:spTgt spid="2048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489"/>
                                        </p:tgtEl>
                                        <p:attrNameLst>
                                          <p:attrName>style.visibility</p:attrName>
                                        </p:attrNameLst>
                                      </p:cBhvr>
                                      <p:to>
                                        <p:strVal val="visible"/>
                                      </p:to>
                                    </p:set>
                                    <p:animEffect>
                                      <p:cBhvr>
                                        <p:cTn id="22" dur="1000"/>
                                        <p:tgtEl>
                                          <p:spTgt spid="20489"/>
                                        </p:tgtEl>
                                      </p:cBhvr>
                                    </p:animEffect>
                                  </p:childTnLst>
                                </p:cTn>
                              </p:par>
                            </p:childTnLst>
                          </p:cTn>
                        </p:par>
                        <p:par>
                          <p:cTn id="23" fill="hold">
                            <p:stCondLst>
                              <p:cond delay="4000"/>
                            </p:stCondLst>
                            <p:childTnLst>
                              <p:par>
                                <p:cTn id="24" presetID="16" presetClass="entr" presetSubtype="37" fill="hold" grpId="0" nodeType="afterEffect">
                                  <p:stCondLst>
                                    <p:cond delay="0"/>
                                  </p:stCondLst>
                                  <p:childTnLst>
                                    <p:set>
                                      <p:cBhvr>
                                        <p:cTn id="25" dur="1" fill="hold">
                                          <p:stCondLst>
                                            <p:cond delay="0"/>
                                          </p:stCondLst>
                                        </p:cTn>
                                        <p:tgtEl>
                                          <p:spTgt spid="20485"/>
                                        </p:tgtEl>
                                        <p:attrNameLst>
                                          <p:attrName>style.visibility</p:attrName>
                                        </p:attrNameLst>
                                      </p:cBhvr>
                                      <p:to>
                                        <p:strVal val="visible"/>
                                      </p:to>
                                    </p:set>
                                    <p:animEffect>
                                      <p:cBhvr>
                                        <p:cTn id="26" dur="1000"/>
                                        <p:tgtEl>
                                          <p:spTgt spid="20485"/>
                                        </p:tgtEl>
                                      </p:cBhvr>
                                    </p:animEffect>
                                  </p:childTnLst>
                                </p:cTn>
                              </p:par>
                            </p:childTnLst>
                          </p:cTn>
                        </p:par>
                        <p:par>
                          <p:cTn id="27" fill="hold">
                            <p:stCondLst>
                              <p:cond delay="5000"/>
                            </p:stCondLst>
                            <p:childTnLst>
                              <p:par>
                                <p:cTn id="28" presetID="16" presetClass="entr" presetSubtype="42" fill="hold" grpId="0" nodeType="afterEffect">
                                  <p:stCondLst>
                                    <p:cond delay="0"/>
                                  </p:stCondLst>
                                  <p:childTnLst>
                                    <p:set>
                                      <p:cBhvr>
                                        <p:cTn id="29" dur="1" fill="hold">
                                          <p:stCondLst>
                                            <p:cond delay="0"/>
                                          </p:stCondLst>
                                        </p:cTn>
                                        <p:tgtEl>
                                          <p:spTgt spid="20486"/>
                                        </p:tgtEl>
                                        <p:attrNameLst>
                                          <p:attrName>style.visibility</p:attrName>
                                        </p:attrNameLst>
                                      </p:cBhvr>
                                      <p:to>
                                        <p:strVal val="visible"/>
                                      </p:to>
                                    </p:set>
                                    <p:animEffect>
                                      <p:cBhvr>
                                        <p:cTn id="30" dur="1000"/>
                                        <p:tgtEl>
                                          <p:spTgt spid="20486"/>
                                        </p:tgtEl>
                                      </p:cBhvr>
                                    </p:animEffect>
                                  </p:childTnLst>
                                </p:cTn>
                              </p:par>
                            </p:childTnLst>
                          </p:cTn>
                        </p:par>
                        <p:par>
                          <p:cTn id="31" fill="hold">
                            <p:stCondLst>
                              <p:cond delay="6000"/>
                            </p:stCondLst>
                            <p:childTnLst>
                              <p:par>
                                <p:cTn id="32" presetID="49" presetClass="entr" presetSubtype="0" decel="100000" fill="hold" grpId="0" nodeType="afterEffect">
                                  <p:stCondLst>
                                    <p:cond delay="0"/>
                                  </p:stCondLst>
                                  <p:childTnLst>
                                    <p:set>
                                      <p:cBhvr>
                                        <p:cTn id="33" dur="1" fill="hold">
                                          <p:stCondLst>
                                            <p:cond delay="0"/>
                                          </p:stCondLst>
                                        </p:cTn>
                                        <p:tgtEl>
                                          <p:spTgt spid="20490"/>
                                        </p:tgtEl>
                                        <p:attrNameLst>
                                          <p:attrName>style.visibility</p:attrName>
                                        </p:attrNameLst>
                                      </p:cBhvr>
                                      <p:to>
                                        <p:strVal val="visible"/>
                                      </p:to>
                                    </p:set>
                                    <p:anim calcmode="lin" valueType="num">
                                      <p:cBhvr>
                                        <p:cTn id="34" dur="500" fill="hold"/>
                                        <p:tgtEl>
                                          <p:spTgt spid="20490"/>
                                        </p:tgtEl>
                                        <p:attrNameLst>
                                          <p:attrName>ppt_w</p:attrName>
                                        </p:attrNameLst>
                                      </p:cBhvr>
                                      <p:tavLst>
                                        <p:tav tm="0">
                                          <p:val>
                                            <p:fltVal val="0"/>
                                          </p:val>
                                        </p:tav>
                                        <p:tav tm="100000">
                                          <p:val>
                                            <p:strVal val="#ppt_w"/>
                                          </p:val>
                                        </p:tav>
                                      </p:tavLst>
                                    </p:anim>
                                    <p:anim calcmode="lin" valueType="num">
                                      <p:cBhvr>
                                        <p:cTn id="35" dur="500" fill="hold"/>
                                        <p:tgtEl>
                                          <p:spTgt spid="20490"/>
                                        </p:tgtEl>
                                        <p:attrNameLst>
                                          <p:attrName>ppt_h</p:attrName>
                                        </p:attrNameLst>
                                      </p:cBhvr>
                                      <p:tavLst>
                                        <p:tav tm="0">
                                          <p:val>
                                            <p:fltVal val="0"/>
                                          </p:val>
                                        </p:tav>
                                        <p:tav tm="100000">
                                          <p:val>
                                            <p:strVal val="#ppt_h"/>
                                          </p:val>
                                        </p:tav>
                                      </p:tavLst>
                                    </p:anim>
                                    <p:anim calcmode="lin" valueType="num">
                                      <p:cBhvr>
                                        <p:cTn id="36" dur="500" fill="hold"/>
                                        <p:tgtEl>
                                          <p:spTgt spid="20490"/>
                                        </p:tgtEl>
                                        <p:attrNameLst>
                                          <p:attrName>style.rotation</p:attrName>
                                        </p:attrNameLst>
                                      </p:cBhvr>
                                      <p:tavLst>
                                        <p:tav tm="0">
                                          <p:val>
                                            <p:fltVal val="360"/>
                                          </p:val>
                                        </p:tav>
                                        <p:tav tm="100000">
                                          <p:val>
                                            <p:fltVal val="0"/>
                                          </p:val>
                                        </p:tav>
                                      </p:tavLst>
                                    </p:anim>
                                    <p:animEffect>
                                      <p:cBhvr>
                                        <p:cTn id="37" dur="500"/>
                                        <p:tgtEl>
                                          <p:spTgt spid="20490"/>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20491"/>
                                        </p:tgtEl>
                                        <p:attrNameLst>
                                          <p:attrName>style.visibility</p:attrName>
                                        </p:attrNameLst>
                                      </p:cBhvr>
                                      <p:to>
                                        <p:strVal val="visible"/>
                                      </p:to>
                                    </p:set>
                                    <p:anim calcmode="lin" valueType="num">
                                      <p:cBhvr>
                                        <p:cTn id="40" dur="500" fill="hold"/>
                                        <p:tgtEl>
                                          <p:spTgt spid="20491"/>
                                        </p:tgtEl>
                                        <p:attrNameLst>
                                          <p:attrName>ppt_w</p:attrName>
                                        </p:attrNameLst>
                                      </p:cBhvr>
                                      <p:tavLst>
                                        <p:tav tm="0">
                                          <p:val>
                                            <p:fltVal val="0"/>
                                          </p:val>
                                        </p:tav>
                                        <p:tav tm="100000">
                                          <p:val>
                                            <p:strVal val="#ppt_w"/>
                                          </p:val>
                                        </p:tav>
                                      </p:tavLst>
                                    </p:anim>
                                    <p:anim calcmode="lin" valueType="num">
                                      <p:cBhvr>
                                        <p:cTn id="41" dur="500" fill="hold"/>
                                        <p:tgtEl>
                                          <p:spTgt spid="20491"/>
                                        </p:tgtEl>
                                        <p:attrNameLst>
                                          <p:attrName>ppt_h</p:attrName>
                                        </p:attrNameLst>
                                      </p:cBhvr>
                                      <p:tavLst>
                                        <p:tav tm="0">
                                          <p:val>
                                            <p:fltVal val="0"/>
                                          </p:val>
                                        </p:tav>
                                        <p:tav tm="100000">
                                          <p:val>
                                            <p:strVal val="#ppt_h"/>
                                          </p:val>
                                        </p:tav>
                                      </p:tavLst>
                                    </p:anim>
                                    <p:anim calcmode="lin" valueType="num">
                                      <p:cBhvr>
                                        <p:cTn id="42" dur="500" fill="hold"/>
                                        <p:tgtEl>
                                          <p:spTgt spid="20491"/>
                                        </p:tgtEl>
                                        <p:attrNameLst>
                                          <p:attrName>style.rotation</p:attrName>
                                        </p:attrNameLst>
                                      </p:cBhvr>
                                      <p:tavLst>
                                        <p:tav tm="0">
                                          <p:val>
                                            <p:fltVal val="360"/>
                                          </p:val>
                                        </p:tav>
                                        <p:tav tm="100000">
                                          <p:val>
                                            <p:fltVal val="0"/>
                                          </p:val>
                                        </p:tav>
                                      </p:tavLst>
                                    </p:anim>
                                    <p:animEffect>
                                      <p:cBhvr>
                                        <p:cTn id="43" dur="500"/>
                                        <p:tgtEl>
                                          <p:spTgt spid="20491"/>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20492"/>
                                        </p:tgtEl>
                                        <p:attrNameLst>
                                          <p:attrName>style.visibility</p:attrName>
                                        </p:attrNameLst>
                                      </p:cBhvr>
                                      <p:to>
                                        <p:strVal val="visible"/>
                                      </p:to>
                                    </p:set>
                                    <p:anim calcmode="lin" valueType="num">
                                      <p:cBhvr>
                                        <p:cTn id="46" dur="500" fill="hold"/>
                                        <p:tgtEl>
                                          <p:spTgt spid="20492"/>
                                        </p:tgtEl>
                                        <p:attrNameLst>
                                          <p:attrName>ppt_w</p:attrName>
                                        </p:attrNameLst>
                                      </p:cBhvr>
                                      <p:tavLst>
                                        <p:tav tm="0">
                                          <p:val>
                                            <p:fltVal val="0"/>
                                          </p:val>
                                        </p:tav>
                                        <p:tav tm="100000">
                                          <p:val>
                                            <p:strVal val="#ppt_w"/>
                                          </p:val>
                                        </p:tav>
                                      </p:tavLst>
                                    </p:anim>
                                    <p:anim calcmode="lin" valueType="num">
                                      <p:cBhvr>
                                        <p:cTn id="47" dur="500" fill="hold"/>
                                        <p:tgtEl>
                                          <p:spTgt spid="20492"/>
                                        </p:tgtEl>
                                        <p:attrNameLst>
                                          <p:attrName>ppt_h</p:attrName>
                                        </p:attrNameLst>
                                      </p:cBhvr>
                                      <p:tavLst>
                                        <p:tav tm="0">
                                          <p:val>
                                            <p:fltVal val="0"/>
                                          </p:val>
                                        </p:tav>
                                        <p:tav tm="100000">
                                          <p:val>
                                            <p:strVal val="#ppt_h"/>
                                          </p:val>
                                        </p:tav>
                                      </p:tavLst>
                                    </p:anim>
                                    <p:anim calcmode="lin" valueType="num">
                                      <p:cBhvr>
                                        <p:cTn id="48" dur="500" fill="hold"/>
                                        <p:tgtEl>
                                          <p:spTgt spid="20492"/>
                                        </p:tgtEl>
                                        <p:attrNameLst>
                                          <p:attrName>style.rotation</p:attrName>
                                        </p:attrNameLst>
                                      </p:cBhvr>
                                      <p:tavLst>
                                        <p:tav tm="0">
                                          <p:val>
                                            <p:fltVal val="360"/>
                                          </p:val>
                                        </p:tav>
                                        <p:tav tm="100000">
                                          <p:val>
                                            <p:fltVal val="0"/>
                                          </p:val>
                                        </p:tav>
                                      </p:tavLst>
                                    </p:anim>
                                    <p:animEffect>
                                      <p:cBhvr>
                                        <p:cTn id="49" dur="500"/>
                                        <p:tgtEl>
                                          <p:spTgt spid="20492"/>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20496"/>
                                        </p:tgtEl>
                                        <p:attrNameLst>
                                          <p:attrName>style.visibility</p:attrName>
                                        </p:attrNameLst>
                                      </p:cBhvr>
                                      <p:to>
                                        <p:strVal val="visible"/>
                                      </p:to>
                                    </p:set>
                                    <p:anim calcmode="lin" valueType="num">
                                      <p:cBhvr>
                                        <p:cTn id="52" dur="500" fill="hold"/>
                                        <p:tgtEl>
                                          <p:spTgt spid="20496"/>
                                        </p:tgtEl>
                                        <p:attrNameLst>
                                          <p:attrName>ppt_w</p:attrName>
                                        </p:attrNameLst>
                                      </p:cBhvr>
                                      <p:tavLst>
                                        <p:tav tm="0">
                                          <p:val>
                                            <p:fltVal val="0"/>
                                          </p:val>
                                        </p:tav>
                                        <p:tav tm="100000">
                                          <p:val>
                                            <p:strVal val="#ppt_w"/>
                                          </p:val>
                                        </p:tav>
                                      </p:tavLst>
                                    </p:anim>
                                    <p:anim calcmode="lin" valueType="num">
                                      <p:cBhvr>
                                        <p:cTn id="53" dur="500" fill="hold"/>
                                        <p:tgtEl>
                                          <p:spTgt spid="20496"/>
                                        </p:tgtEl>
                                        <p:attrNameLst>
                                          <p:attrName>ppt_h</p:attrName>
                                        </p:attrNameLst>
                                      </p:cBhvr>
                                      <p:tavLst>
                                        <p:tav tm="0">
                                          <p:val>
                                            <p:fltVal val="0"/>
                                          </p:val>
                                        </p:tav>
                                        <p:tav tm="100000">
                                          <p:val>
                                            <p:strVal val="#ppt_h"/>
                                          </p:val>
                                        </p:tav>
                                      </p:tavLst>
                                    </p:anim>
                                    <p:anim calcmode="lin" valueType="num">
                                      <p:cBhvr>
                                        <p:cTn id="54" dur="500" fill="hold"/>
                                        <p:tgtEl>
                                          <p:spTgt spid="20496"/>
                                        </p:tgtEl>
                                        <p:attrNameLst>
                                          <p:attrName>style.rotation</p:attrName>
                                        </p:attrNameLst>
                                      </p:cBhvr>
                                      <p:tavLst>
                                        <p:tav tm="0">
                                          <p:val>
                                            <p:fltVal val="360"/>
                                          </p:val>
                                        </p:tav>
                                        <p:tav tm="100000">
                                          <p:val>
                                            <p:fltVal val="0"/>
                                          </p:val>
                                        </p:tav>
                                      </p:tavLst>
                                    </p:anim>
                                    <p:animEffect>
                                      <p:cBhvr>
                                        <p:cTn id="55" dur="500"/>
                                        <p:tgtEl>
                                          <p:spTgt spid="20496"/>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20497"/>
                                        </p:tgtEl>
                                        <p:attrNameLst>
                                          <p:attrName>style.visibility</p:attrName>
                                        </p:attrNameLst>
                                      </p:cBhvr>
                                      <p:to>
                                        <p:strVal val="visible"/>
                                      </p:to>
                                    </p:set>
                                    <p:anim calcmode="lin" valueType="num">
                                      <p:cBhvr>
                                        <p:cTn id="58" dur="500" fill="hold"/>
                                        <p:tgtEl>
                                          <p:spTgt spid="20497"/>
                                        </p:tgtEl>
                                        <p:attrNameLst>
                                          <p:attrName>ppt_w</p:attrName>
                                        </p:attrNameLst>
                                      </p:cBhvr>
                                      <p:tavLst>
                                        <p:tav tm="0">
                                          <p:val>
                                            <p:fltVal val="0"/>
                                          </p:val>
                                        </p:tav>
                                        <p:tav tm="100000">
                                          <p:val>
                                            <p:strVal val="#ppt_w"/>
                                          </p:val>
                                        </p:tav>
                                      </p:tavLst>
                                    </p:anim>
                                    <p:anim calcmode="lin" valueType="num">
                                      <p:cBhvr>
                                        <p:cTn id="59" dur="500" fill="hold"/>
                                        <p:tgtEl>
                                          <p:spTgt spid="20497"/>
                                        </p:tgtEl>
                                        <p:attrNameLst>
                                          <p:attrName>ppt_h</p:attrName>
                                        </p:attrNameLst>
                                      </p:cBhvr>
                                      <p:tavLst>
                                        <p:tav tm="0">
                                          <p:val>
                                            <p:fltVal val="0"/>
                                          </p:val>
                                        </p:tav>
                                        <p:tav tm="100000">
                                          <p:val>
                                            <p:strVal val="#ppt_h"/>
                                          </p:val>
                                        </p:tav>
                                      </p:tavLst>
                                    </p:anim>
                                    <p:anim calcmode="lin" valueType="num">
                                      <p:cBhvr>
                                        <p:cTn id="60" dur="500" fill="hold"/>
                                        <p:tgtEl>
                                          <p:spTgt spid="20497"/>
                                        </p:tgtEl>
                                        <p:attrNameLst>
                                          <p:attrName>style.rotation</p:attrName>
                                        </p:attrNameLst>
                                      </p:cBhvr>
                                      <p:tavLst>
                                        <p:tav tm="0">
                                          <p:val>
                                            <p:fltVal val="360"/>
                                          </p:val>
                                        </p:tav>
                                        <p:tav tm="100000">
                                          <p:val>
                                            <p:fltVal val="0"/>
                                          </p:val>
                                        </p:tav>
                                      </p:tavLst>
                                    </p:anim>
                                    <p:animEffect>
                                      <p:cBhvr>
                                        <p:cTn id="61" dur="500"/>
                                        <p:tgtEl>
                                          <p:spTgt spid="20497"/>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20498"/>
                                        </p:tgtEl>
                                        <p:attrNameLst>
                                          <p:attrName>style.visibility</p:attrName>
                                        </p:attrNameLst>
                                      </p:cBhvr>
                                      <p:to>
                                        <p:strVal val="visible"/>
                                      </p:to>
                                    </p:set>
                                    <p:anim calcmode="lin" valueType="num">
                                      <p:cBhvr>
                                        <p:cTn id="64" dur="500" fill="hold"/>
                                        <p:tgtEl>
                                          <p:spTgt spid="20498"/>
                                        </p:tgtEl>
                                        <p:attrNameLst>
                                          <p:attrName>ppt_w</p:attrName>
                                        </p:attrNameLst>
                                      </p:cBhvr>
                                      <p:tavLst>
                                        <p:tav tm="0">
                                          <p:val>
                                            <p:fltVal val="0"/>
                                          </p:val>
                                        </p:tav>
                                        <p:tav tm="100000">
                                          <p:val>
                                            <p:strVal val="#ppt_w"/>
                                          </p:val>
                                        </p:tav>
                                      </p:tavLst>
                                    </p:anim>
                                    <p:anim calcmode="lin" valueType="num">
                                      <p:cBhvr>
                                        <p:cTn id="65" dur="500" fill="hold"/>
                                        <p:tgtEl>
                                          <p:spTgt spid="20498"/>
                                        </p:tgtEl>
                                        <p:attrNameLst>
                                          <p:attrName>ppt_h</p:attrName>
                                        </p:attrNameLst>
                                      </p:cBhvr>
                                      <p:tavLst>
                                        <p:tav tm="0">
                                          <p:val>
                                            <p:fltVal val="0"/>
                                          </p:val>
                                        </p:tav>
                                        <p:tav tm="100000">
                                          <p:val>
                                            <p:strVal val="#ppt_h"/>
                                          </p:val>
                                        </p:tav>
                                      </p:tavLst>
                                    </p:anim>
                                    <p:anim calcmode="lin" valueType="num">
                                      <p:cBhvr>
                                        <p:cTn id="66" dur="500" fill="hold"/>
                                        <p:tgtEl>
                                          <p:spTgt spid="20498"/>
                                        </p:tgtEl>
                                        <p:attrNameLst>
                                          <p:attrName>style.rotation</p:attrName>
                                        </p:attrNameLst>
                                      </p:cBhvr>
                                      <p:tavLst>
                                        <p:tav tm="0">
                                          <p:val>
                                            <p:fltVal val="360"/>
                                          </p:val>
                                        </p:tav>
                                        <p:tav tm="100000">
                                          <p:val>
                                            <p:fltVal val="0"/>
                                          </p:val>
                                        </p:tav>
                                      </p:tavLst>
                                    </p:anim>
                                    <p:animEffect>
                                      <p:cBhvr>
                                        <p:cTn id="67" dur="500"/>
                                        <p:tgtEl>
                                          <p:spTgt spid="20498"/>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20493"/>
                                        </p:tgtEl>
                                        <p:attrNameLst>
                                          <p:attrName>style.visibility</p:attrName>
                                        </p:attrNameLst>
                                      </p:cBhvr>
                                      <p:to>
                                        <p:strVal val="visible"/>
                                      </p:to>
                                    </p:set>
                                    <p:anim calcmode="lin" valueType="num">
                                      <p:cBhvr>
                                        <p:cTn id="70" dur="500" fill="hold"/>
                                        <p:tgtEl>
                                          <p:spTgt spid="20493"/>
                                        </p:tgtEl>
                                        <p:attrNameLst>
                                          <p:attrName>ppt_w</p:attrName>
                                        </p:attrNameLst>
                                      </p:cBhvr>
                                      <p:tavLst>
                                        <p:tav tm="0">
                                          <p:val>
                                            <p:fltVal val="0"/>
                                          </p:val>
                                        </p:tav>
                                        <p:tav tm="100000">
                                          <p:val>
                                            <p:strVal val="#ppt_w"/>
                                          </p:val>
                                        </p:tav>
                                      </p:tavLst>
                                    </p:anim>
                                    <p:anim calcmode="lin" valueType="num">
                                      <p:cBhvr>
                                        <p:cTn id="71" dur="500" fill="hold"/>
                                        <p:tgtEl>
                                          <p:spTgt spid="20493"/>
                                        </p:tgtEl>
                                        <p:attrNameLst>
                                          <p:attrName>ppt_h</p:attrName>
                                        </p:attrNameLst>
                                      </p:cBhvr>
                                      <p:tavLst>
                                        <p:tav tm="0">
                                          <p:val>
                                            <p:fltVal val="0"/>
                                          </p:val>
                                        </p:tav>
                                        <p:tav tm="100000">
                                          <p:val>
                                            <p:strVal val="#ppt_h"/>
                                          </p:val>
                                        </p:tav>
                                      </p:tavLst>
                                    </p:anim>
                                    <p:anim calcmode="lin" valueType="num">
                                      <p:cBhvr>
                                        <p:cTn id="72" dur="500" fill="hold"/>
                                        <p:tgtEl>
                                          <p:spTgt spid="20493"/>
                                        </p:tgtEl>
                                        <p:attrNameLst>
                                          <p:attrName>style.rotation</p:attrName>
                                        </p:attrNameLst>
                                      </p:cBhvr>
                                      <p:tavLst>
                                        <p:tav tm="0">
                                          <p:val>
                                            <p:fltVal val="360"/>
                                          </p:val>
                                        </p:tav>
                                        <p:tav tm="100000">
                                          <p:val>
                                            <p:fltVal val="0"/>
                                          </p:val>
                                        </p:tav>
                                      </p:tavLst>
                                    </p:anim>
                                    <p:animEffect>
                                      <p:cBhvr>
                                        <p:cTn id="73" dur="500"/>
                                        <p:tgtEl>
                                          <p:spTgt spid="20493"/>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20494"/>
                                        </p:tgtEl>
                                        <p:attrNameLst>
                                          <p:attrName>style.visibility</p:attrName>
                                        </p:attrNameLst>
                                      </p:cBhvr>
                                      <p:to>
                                        <p:strVal val="visible"/>
                                      </p:to>
                                    </p:set>
                                    <p:anim calcmode="lin" valueType="num">
                                      <p:cBhvr>
                                        <p:cTn id="76" dur="500" fill="hold"/>
                                        <p:tgtEl>
                                          <p:spTgt spid="20494"/>
                                        </p:tgtEl>
                                        <p:attrNameLst>
                                          <p:attrName>ppt_w</p:attrName>
                                        </p:attrNameLst>
                                      </p:cBhvr>
                                      <p:tavLst>
                                        <p:tav tm="0">
                                          <p:val>
                                            <p:fltVal val="0"/>
                                          </p:val>
                                        </p:tav>
                                        <p:tav tm="100000">
                                          <p:val>
                                            <p:strVal val="#ppt_w"/>
                                          </p:val>
                                        </p:tav>
                                      </p:tavLst>
                                    </p:anim>
                                    <p:anim calcmode="lin" valueType="num">
                                      <p:cBhvr>
                                        <p:cTn id="77" dur="500" fill="hold"/>
                                        <p:tgtEl>
                                          <p:spTgt spid="20494"/>
                                        </p:tgtEl>
                                        <p:attrNameLst>
                                          <p:attrName>ppt_h</p:attrName>
                                        </p:attrNameLst>
                                      </p:cBhvr>
                                      <p:tavLst>
                                        <p:tav tm="0">
                                          <p:val>
                                            <p:fltVal val="0"/>
                                          </p:val>
                                        </p:tav>
                                        <p:tav tm="100000">
                                          <p:val>
                                            <p:strVal val="#ppt_h"/>
                                          </p:val>
                                        </p:tav>
                                      </p:tavLst>
                                    </p:anim>
                                    <p:anim calcmode="lin" valueType="num">
                                      <p:cBhvr>
                                        <p:cTn id="78" dur="500" fill="hold"/>
                                        <p:tgtEl>
                                          <p:spTgt spid="20494"/>
                                        </p:tgtEl>
                                        <p:attrNameLst>
                                          <p:attrName>style.rotation</p:attrName>
                                        </p:attrNameLst>
                                      </p:cBhvr>
                                      <p:tavLst>
                                        <p:tav tm="0">
                                          <p:val>
                                            <p:fltVal val="360"/>
                                          </p:val>
                                        </p:tav>
                                        <p:tav tm="100000">
                                          <p:val>
                                            <p:fltVal val="0"/>
                                          </p:val>
                                        </p:tav>
                                      </p:tavLst>
                                    </p:anim>
                                    <p:animEffect>
                                      <p:cBhvr>
                                        <p:cTn id="79" dur="500"/>
                                        <p:tgtEl>
                                          <p:spTgt spid="20494"/>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20495"/>
                                        </p:tgtEl>
                                        <p:attrNameLst>
                                          <p:attrName>style.visibility</p:attrName>
                                        </p:attrNameLst>
                                      </p:cBhvr>
                                      <p:to>
                                        <p:strVal val="visible"/>
                                      </p:to>
                                    </p:set>
                                    <p:anim calcmode="lin" valueType="num">
                                      <p:cBhvr>
                                        <p:cTn id="82" dur="500" fill="hold"/>
                                        <p:tgtEl>
                                          <p:spTgt spid="20495"/>
                                        </p:tgtEl>
                                        <p:attrNameLst>
                                          <p:attrName>ppt_w</p:attrName>
                                        </p:attrNameLst>
                                      </p:cBhvr>
                                      <p:tavLst>
                                        <p:tav tm="0">
                                          <p:val>
                                            <p:fltVal val="0"/>
                                          </p:val>
                                        </p:tav>
                                        <p:tav tm="100000">
                                          <p:val>
                                            <p:strVal val="#ppt_w"/>
                                          </p:val>
                                        </p:tav>
                                      </p:tavLst>
                                    </p:anim>
                                    <p:anim calcmode="lin" valueType="num">
                                      <p:cBhvr>
                                        <p:cTn id="83" dur="500" fill="hold"/>
                                        <p:tgtEl>
                                          <p:spTgt spid="20495"/>
                                        </p:tgtEl>
                                        <p:attrNameLst>
                                          <p:attrName>ppt_h</p:attrName>
                                        </p:attrNameLst>
                                      </p:cBhvr>
                                      <p:tavLst>
                                        <p:tav tm="0">
                                          <p:val>
                                            <p:fltVal val="0"/>
                                          </p:val>
                                        </p:tav>
                                        <p:tav tm="100000">
                                          <p:val>
                                            <p:strVal val="#ppt_h"/>
                                          </p:val>
                                        </p:tav>
                                      </p:tavLst>
                                    </p:anim>
                                    <p:anim calcmode="lin" valueType="num">
                                      <p:cBhvr>
                                        <p:cTn id="84" dur="500" fill="hold"/>
                                        <p:tgtEl>
                                          <p:spTgt spid="20495"/>
                                        </p:tgtEl>
                                        <p:attrNameLst>
                                          <p:attrName>style.rotation</p:attrName>
                                        </p:attrNameLst>
                                      </p:cBhvr>
                                      <p:tavLst>
                                        <p:tav tm="0">
                                          <p:val>
                                            <p:fltVal val="360"/>
                                          </p:val>
                                        </p:tav>
                                        <p:tav tm="100000">
                                          <p:val>
                                            <p:fltVal val="0"/>
                                          </p:val>
                                        </p:tav>
                                      </p:tavLst>
                                    </p:anim>
                                    <p:animEffect>
                                      <p:cBhvr>
                                        <p:cTn id="85" dur="500"/>
                                        <p:tgtEl>
                                          <p:spTgt spid="20495"/>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20499"/>
                                        </p:tgtEl>
                                        <p:attrNameLst>
                                          <p:attrName>style.visibility</p:attrName>
                                        </p:attrNameLst>
                                      </p:cBhvr>
                                      <p:to>
                                        <p:strVal val="visible"/>
                                      </p:to>
                                    </p:set>
                                    <p:anim calcmode="lin" valueType="num">
                                      <p:cBhvr>
                                        <p:cTn id="88" dur="500" fill="hold"/>
                                        <p:tgtEl>
                                          <p:spTgt spid="20499"/>
                                        </p:tgtEl>
                                        <p:attrNameLst>
                                          <p:attrName>ppt_w</p:attrName>
                                        </p:attrNameLst>
                                      </p:cBhvr>
                                      <p:tavLst>
                                        <p:tav tm="0">
                                          <p:val>
                                            <p:fltVal val="0"/>
                                          </p:val>
                                        </p:tav>
                                        <p:tav tm="100000">
                                          <p:val>
                                            <p:strVal val="#ppt_w"/>
                                          </p:val>
                                        </p:tav>
                                      </p:tavLst>
                                    </p:anim>
                                    <p:anim calcmode="lin" valueType="num">
                                      <p:cBhvr>
                                        <p:cTn id="89" dur="500" fill="hold"/>
                                        <p:tgtEl>
                                          <p:spTgt spid="20499"/>
                                        </p:tgtEl>
                                        <p:attrNameLst>
                                          <p:attrName>ppt_h</p:attrName>
                                        </p:attrNameLst>
                                      </p:cBhvr>
                                      <p:tavLst>
                                        <p:tav tm="0">
                                          <p:val>
                                            <p:fltVal val="0"/>
                                          </p:val>
                                        </p:tav>
                                        <p:tav tm="100000">
                                          <p:val>
                                            <p:strVal val="#ppt_h"/>
                                          </p:val>
                                        </p:tav>
                                      </p:tavLst>
                                    </p:anim>
                                    <p:anim calcmode="lin" valueType="num">
                                      <p:cBhvr>
                                        <p:cTn id="90" dur="500" fill="hold"/>
                                        <p:tgtEl>
                                          <p:spTgt spid="20499"/>
                                        </p:tgtEl>
                                        <p:attrNameLst>
                                          <p:attrName>style.rotation</p:attrName>
                                        </p:attrNameLst>
                                      </p:cBhvr>
                                      <p:tavLst>
                                        <p:tav tm="0">
                                          <p:val>
                                            <p:fltVal val="360"/>
                                          </p:val>
                                        </p:tav>
                                        <p:tav tm="100000">
                                          <p:val>
                                            <p:fltVal val="0"/>
                                          </p:val>
                                        </p:tav>
                                      </p:tavLst>
                                    </p:anim>
                                    <p:animEffect>
                                      <p:cBhvr>
                                        <p:cTn id="91" dur="500"/>
                                        <p:tgtEl>
                                          <p:spTgt spid="20499"/>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20500"/>
                                        </p:tgtEl>
                                        <p:attrNameLst>
                                          <p:attrName>style.visibility</p:attrName>
                                        </p:attrNameLst>
                                      </p:cBhvr>
                                      <p:to>
                                        <p:strVal val="visible"/>
                                      </p:to>
                                    </p:set>
                                    <p:anim calcmode="lin" valueType="num">
                                      <p:cBhvr>
                                        <p:cTn id="94" dur="500" fill="hold"/>
                                        <p:tgtEl>
                                          <p:spTgt spid="20500"/>
                                        </p:tgtEl>
                                        <p:attrNameLst>
                                          <p:attrName>ppt_w</p:attrName>
                                        </p:attrNameLst>
                                      </p:cBhvr>
                                      <p:tavLst>
                                        <p:tav tm="0">
                                          <p:val>
                                            <p:fltVal val="0"/>
                                          </p:val>
                                        </p:tav>
                                        <p:tav tm="100000">
                                          <p:val>
                                            <p:strVal val="#ppt_w"/>
                                          </p:val>
                                        </p:tav>
                                      </p:tavLst>
                                    </p:anim>
                                    <p:anim calcmode="lin" valueType="num">
                                      <p:cBhvr>
                                        <p:cTn id="95" dur="500" fill="hold"/>
                                        <p:tgtEl>
                                          <p:spTgt spid="20500"/>
                                        </p:tgtEl>
                                        <p:attrNameLst>
                                          <p:attrName>ppt_h</p:attrName>
                                        </p:attrNameLst>
                                      </p:cBhvr>
                                      <p:tavLst>
                                        <p:tav tm="0">
                                          <p:val>
                                            <p:fltVal val="0"/>
                                          </p:val>
                                        </p:tav>
                                        <p:tav tm="100000">
                                          <p:val>
                                            <p:strVal val="#ppt_h"/>
                                          </p:val>
                                        </p:tav>
                                      </p:tavLst>
                                    </p:anim>
                                    <p:anim calcmode="lin" valueType="num">
                                      <p:cBhvr>
                                        <p:cTn id="96" dur="500" fill="hold"/>
                                        <p:tgtEl>
                                          <p:spTgt spid="20500"/>
                                        </p:tgtEl>
                                        <p:attrNameLst>
                                          <p:attrName>style.rotation</p:attrName>
                                        </p:attrNameLst>
                                      </p:cBhvr>
                                      <p:tavLst>
                                        <p:tav tm="0">
                                          <p:val>
                                            <p:fltVal val="360"/>
                                          </p:val>
                                        </p:tav>
                                        <p:tav tm="100000">
                                          <p:val>
                                            <p:fltVal val="0"/>
                                          </p:val>
                                        </p:tav>
                                      </p:tavLst>
                                    </p:anim>
                                    <p:animEffect>
                                      <p:cBhvr>
                                        <p:cTn id="97" dur="500"/>
                                        <p:tgtEl>
                                          <p:spTgt spid="20500"/>
                                        </p:tgtEl>
                                      </p:cBhvr>
                                    </p:animEffect>
                                  </p:childTnLst>
                                </p:cTn>
                              </p:par>
                              <p:par>
                                <p:cTn id="98" presetID="49" presetClass="entr" presetSubtype="0" decel="100000" fill="hold" grpId="0" nodeType="withEffect">
                                  <p:stCondLst>
                                    <p:cond delay="0"/>
                                  </p:stCondLst>
                                  <p:childTnLst>
                                    <p:set>
                                      <p:cBhvr>
                                        <p:cTn id="99" dur="1" fill="hold">
                                          <p:stCondLst>
                                            <p:cond delay="0"/>
                                          </p:stCondLst>
                                        </p:cTn>
                                        <p:tgtEl>
                                          <p:spTgt spid="20501"/>
                                        </p:tgtEl>
                                        <p:attrNameLst>
                                          <p:attrName>style.visibility</p:attrName>
                                        </p:attrNameLst>
                                      </p:cBhvr>
                                      <p:to>
                                        <p:strVal val="visible"/>
                                      </p:to>
                                    </p:set>
                                    <p:anim calcmode="lin" valueType="num">
                                      <p:cBhvr>
                                        <p:cTn id="100" dur="500" fill="hold"/>
                                        <p:tgtEl>
                                          <p:spTgt spid="20501"/>
                                        </p:tgtEl>
                                        <p:attrNameLst>
                                          <p:attrName>ppt_w</p:attrName>
                                        </p:attrNameLst>
                                      </p:cBhvr>
                                      <p:tavLst>
                                        <p:tav tm="0">
                                          <p:val>
                                            <p:fltVal val="0"/>
                                          </p:val>
                                        </p:tav>
                                        <p:tav tm="100000">
                                          <p:val>
                                            <p:strVal val="#ppt_w"/>
                                          </p:val>
                                        </p:tav>
                                      </p:tavLst>
                                    </p:anim>
                                    <p:anim calcmode="lin" valueType="num">
                                      <p:cBhvr>
                                        <p:cTn id="101" dur="500" fill="hold"/>
                                        <p:tgtEl>
                                          <p:spTgt spid="20501"/>
                                        </p:tgtEl>
                                        <p:attrNameLst>
                                          <p:attrName>ppt_h</p:attrName>
                                        </p:attrNameLst>
                                      </p:cBhvr>
                                      <p:tavLst>
                                        <p:tav tm="0">
                                          <p:val>
                                            <p:fltVal val="0"/>
                                          </p:val>
                                        </p:tav>
                                        <p:tav tm="100000">
                                          <p:val>
                                            <p:strVal val="#ppt_h"/>
                                          </p:val>
                                        </p:tav>
                                      </p:tavLst>
                                    </p:anim>
                                    <p:anim calcmode="lin" valueType="num">
                                      <p:cBhvr>
                                        <p:cTn id="102" dur="500" fill="hold"/>
                                        <p:tgtEl>
                                          <p:spTgt spid="20501"/>
                                        </p:tgtEl>
                                        <p:attrNameLst>
                                          <p:attrName>style.rotation</p:attrName>
                                        </p:attrNameLst>
                                      </p:cBhvr>
                                      <p:tavLst>
                                        <p:tav tm="0">
                                          <p:val>
                                            <p:fltVal val="360"/>
                                          </p:val>
                                        </p:tav>
                                        <p:tav tm="100000">
                                          <p:val>
                                            <p:fltVal val="0"/>
                                          </p:val>
                                        </p:tav>
                                      </p:tavLst>
                                    </p:anim>
                                    <p:animEffect>
                                      <p:cBhvr>
                                        <p:cTn id="103" dur="500"/>
                                        <p:tgtEl>
                                          <p:spTgt spid="20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autoUpdateAnimBg="0"/>
      <p:bldP spid="20484" grpId="0" bldLvl="0" animBg="1" autoUpdateAnimBg="0"/>
      <p:bldP spid="20485" grpId="0" bldLvl="0" animBg="1" autoUpdateAnimBg="0"/>
      <p:bldP spid="20486" grpId="0" bldLvl="0" animBg="1" autoUpdateAnimBg="0"/>
      <p:bldP spid="20487" grpId="0" bldLvl="0" animBg="1" autoUpdateAnimBg="0"/>
      <p:bldP spid="20488" grpId="0" bldLvl="0" animBg="1" autoUpdateAnimBg="0"/>
      <p:bldP spid="20489" grpId="0" bldLvl="0" animBg="1" autoUpdateAnimBg="0"/>
      <p:bldP spid="20490" grpId="0" bldLvl="0" autoUpdateAnimBg="0"/>
      <p:bldP spid="20491" grpId="0" bldLvl="0" autoUpdateAnimBg="0"/>
      <p:bldP spid="20492" grpId="0" bldLvl="0" autoUpdateAnimBg="0"/>
      <p:bldP spid="20493" grpId="0" bldLvl="0" autoUpdateAnimBg="0"/>
      <p:bldP spid="20494" grpId="0" bldLvl="0" autoUpdateAnimBg="0"/>
      <p:bldP spid="20495" grpId="0" bldLvl="0" autoUpdateAnimBg="0"/>
      <p:bldP spid="20496" grpId="0" bldLvl="0" autoUpdateAnimBg="0"/>
      <p:bldP spid="20497" grpId="0" bldLvl="0" autoUpdateAnimBg="0"/>
      <p:bldP spid="20498" grpId="0" bldLvl="0" autoUpdateAnimBg="0"/>
      <p:bldP spid="20499" grpId="0" bldLvl="0" autoUpdateAnimBg="0"/>
      <p:bldP spid="20500" grpId="0" bldLvl="0" autoUpdateAnimBg="0"/>
      <p:bldP spid="20501"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1" descr="003"/>
          <p:cNvPicPr>
            <a:picLocks noChangeAspect="1" noChangeArrowheads="1"/>
          </p:cNvPicPr>
          <p:nvPr/>
        </p:nvPicPr>
        <p:blipFill>
          <a:blip r:embed="rId2">
            <a:extLst>
              <a:ext uri="{28A0092B-C50C-407E-A947-70E740481C1C}">
                <a14:useLocalDpi xmlns:a14="http://schemas.microsoft.com/office/drawing/2010/main" val="0"/>
              </a:ext>
            </a:extLst>
          </a:blip>
          <a:srcRect l="37865" t="35010" r="5339" b="33759"/>
          <a:stretch>
            <a:fillRect/>
          </a:stretch>
        </p:blipFill>
        <p:spPr bwMode="auto">
          <a:xfrm flipH="1">
            <a:off x="26849" y="267494"/>
            <a:ext cx="4067027" cy="242177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729801" y="1923678"/>
            <a:ext cx="3888432" cy="1152128"/>
          </a:xfrm>
          <a:prstGeom prst="rect">
            <a:avLst/>
          </a:prstGeom>
          <a:no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WordArt 20"/>
          <p:cNvSpPr>
            <a:spLocks noChangeArrowheads="1" noChangeShapeType="1" noTextEdit="1"/>
          </p:cNvSpPr>
          <p:nvPr/>
        </p:nvSpPr>
        <p:spPr bwMode="auto">
          <a:xfrm>
            <a:off x="3185025" y="2283124"/>
            <a:ext cx="228529"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rgbClr val="FF6699"/>
                </a:solidFill>
                <a:latin typeface="Arial" panose="020B0604020202020204" pitchFamily="34" charset="0"/>
                <a:cs typeface="Arial" panose="020B0604020202020204" pitchFamily="34" charset="0"/>
              </a:rPr>
              <a:t>3</a:t>
            </a:r>
            <a:endParaRPr lang="zh-CN" altLang="en-US" sz="3600" b="1" dirty="0">
              <a:solidFill>
                <a:srgbClr val="FF6699"/>
              </a:solidFill>
              <a:latin typeface="Arial" panose="020B0604020202020204" pitchFamily="34" charset="0"/>
              <a:cs typeface="Arial" panose="020B0604020202020204" pitchFamily="34" charset="0"/>
            </a:endParaRPr>
          </a:p>
        </p:txBody>
      </p:sp>
      <p:sp>
        <p:nvSpPr>
          <p:cNvPr id="8" name="Rectangle 22"/>
          <p:cNvSpPr>
            <a:spLocks noChangeArrowheads="1"/>
          </p:cNvSpPr>
          <p:nvPr/>
        </p:nvSpPr>
        <p:spPr bwMode="auto">
          <a:xfrm>
            <a:off x="3642084" y="2211710"/>
            <a:ext cx="2970883" cy="60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anose="020B0604020202020204" pitchFamily="34" charset="0"/>
                <a:ea typeface="微软雅黑" panose="020B0503020204020204" pitchFamily="34" charset="-122"/>
                <a:sym typeface="Arial" panose="020B0604020202020204" pitchFamily="34" charset="0"/>
              </a:rPr>
              <a:t>   点击</a:t>
            </a:r>
            <a:r>
              <a:rPr lang="zh-CN" altLang="en-US" sz="1600" b="1" dirty="0">
                <a:solidFill>
                  <a:srgbClr val="5F5F5F"/>
                </a:solidFill>
                <a:latin typeface="Arial" panose="020B0604020202020204" pitchFamily="34" charset="0"/>
                <a:ea typeface="微软雅黑" panose="020B0503020204020204" pitchFamily="34" charset="-122"/>
                <a:sym typeface="Arial" panose="020B0604020202020204" pitchFamily="34" charset="0"/>
              </a:rPr>
              <a:t>添相目录文字内容</a:t>
            </a:r>
            <a:endPar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dirty="0">
              <a:ea typeface="微软雅黑" panose="020B0503020204020204" pitchFamily="34" charset="-122"/>
            </a:endParaRPr>
          </a:p>
        </p:txBody>
      </p:sp>
      <p:pic>
        <p:nvPicPr>
          <p:cNvPr id="9" name="Picture 36" descr="009"/>
          <p:cNvPicPr>
            <a:picLocks noChangeAspect="1" noChangeArrowheads="1"/>
          </p:cNvPicPr>
          <p:nvPr/>
        </p:nvPicPr>
        <p:blipFill>
          <a:blip r:embed="rId3">
            <a:extLst>
              <a:ext uri="{28A0092B-C50C-407E-A947-70E740481C1C}">
                <a14:useLocalDpi xmlns:a14="http://schemas.microsoft.com/office/drawing/2010/main" val="0"/>
              </a:ext>
            </a:extLst>
          </a:blip>
          <a:srcRect l="49167" t="18663"/>
          <a:stretch>
            <a:fillRect/>
          </a:stretch>
        </p:blipFill>
        <p:spPr bwMode="auto">
          <a:xfrm>
            <a:off x="4924404" y="1707654"/>
            <a:ext cx="4646766" cy="4170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p:cBhvr>
                                        <p:cTn id="21" dur="500"/>
                                        <p:tgtEl>
                                          <p:spTgt spid="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2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edge">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21507" name="Group 205"/>
          <p:cNvGrpSpPr/>
          <p:nvPr/>
        </p:nvGrpSpPr>
        <p:grpSpPr bwMode="auto">
          <a:xfrm>
            <a:off x="1294825" y="1418787"/>
            <a:ext cx="3156563" cy="2877250"/>
            <a:chOff x="0" y="0"/>
            <a:chExt cx="1989" cy="1813"/>
          </a:xfrm>
        </p:grpSpPr>
        <p:sp>
          <p:nvSpPr>
            <p:cNvPr id="21508" name="Rectangle 18"/>
            <p:cNvSpPr>
              <a:spLocks noChangeArrowheads="1"/>
            </p:cNvSpPr>
            <p:nvPr/>
          </p:nvSpPr>
          <p:spPr bwMode="auto">
            <a:xfrm>
              <a:off x="690" y="961"/>
              <a:ext cx="617" cy="852"/>
            </a:xfrm>
            <a:prstGeom prst="rect">
              <a:avLst/>
            </a:prstGeom>
            <a:gradFill rotWithShape="1">
              <a:gsLst>
                <a:gs pos="0">
                  <a:srgbClr val="F9F9F9"/>
                </a:gs>
                <a:gs pos="32999">
                  <a:srgbClr val="F9F9F9"/>
                </a:gs>
                <a:gs pos="100000">
                  <a:srgbClr val="D7D7D7"/>
                </a:gs>
              </a:gsLst>
              <a:lin ang="5400000" scaled="1"/>
            </a:gradFill>
            <a:ln w="3175">
              <a:solidFill>
                <a:srgbClr val="EAEAEA"/>
              </a:solidFill>
              <a:bevel/>
            </a:ln>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1509" name="Freeform 19"/>
            <p:cNvSpPr>
              <a:spLocks noChangeArrowheads="1"/>
            </p:cNvSpPr>
            <p:nvPr/>
          </p:nvSpPr>
          <p:spPr bwMode="auto">
            <a:xfrm>
              <a:off x="0" y="73"/>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 name="T10" fmla="*/ 0 60000 65536"/>
                <a:gd name="T11" fmla="*/ 0 60000 65536"/>
                <a:gd name="T12" fmla="*/ 0 60000 65536"/>
                <a:gd name="T13" fmla="*/ 0 60000 65536"/>
                <a:gd name="T14" fmla="*/ 0 60000 65536"/>
                <a:gd name="T15" fmla="*/ 0 w 1291"/>
                <a:gd name="T16" fmla="*/ 0 h 951"/>
                <a:gd name="T17" fmla="*/ 1291 w 1291"/>
                <a:gd name="T18" fmla="*/ 951 h 951"/>
              </a:gdLst>
              <a:ahLst/>
              <a:cxnLst>
                <a:cxn ang="T10">
                  <a:pos x="T0" y="T1"/>
                </a:cxn>
                <a:cxn ang="T11">
                  <a:pos x="T2" y="T3"/>
                </a:cxn>
                <a:cxn ang="T12">
                  <a:pos x="T4" y="T5"/>
                </a:cxn>
                <a:cxn ang="T13">
                  <a:pos x="T6" y="T7"/>
                </a:cxn>
                <a:cxn ang="T14">
                  <a:pos x="T8" y="T9"/>
                </a:cxn>
              </a:cxnLst>
              <a:rect l="T15" t="T16" r="T17" b="T18"/>
              <a:pathLst>
                <a:path w="1291" h="951">
                  <a:moveTo>
                    <a:pt x="0" y="0"/>
                  </a:moveTo>
                  <a:lnTo>
                    <a:pt x="446" y="947"/>
                  </a:lnTo>
                  <a:lnTo>
                    <a:pt x="844" y="950"/>
                  </a:lnTo>
                  <a:lnTo>
                    <a:pt x="1290" y="3"/>
                  </a:lnTo>
                  <a:lnTo>
                    <a:pt x="0" y="0"/>
                  </a:lnTo>
                </a:path>
              </a:pathLst>
            </a:custGeom>
            <a:gradFill rotWithShape="1">
              <a:gsLst>
                <a:gs pos="0">
                  <a:srgbClr val="F9F9F9"/>
                </a:gs>
                <a:gs pos="32999">
                  <a:srgbClr val="F9F9F9"/>
                </a:gs>
                <a:gs pos="100000">
                  <a:srgbClr val="D7D7D7"/>
                </a:gs>
              </a:gsLst>
              <a:lin ang="5400000" scaled="1"/>
            </a:gradFill>
            <a:ln w="3175">
              <a:solidFill>
                <a:srgbClr val="D7D7D7"/>
              </a:solidFill>
              <a:bevel/>
            </a:ln>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1510" name="Oval 20"/>
            <p:cNvSpPr>
              <a:spLocks noChangeArrowheads="1"/>
            </p:cNvSpPr>
            <p:nvPr/>
          </p:nvSpPr>
          <p:spPr bwMode="auto">
            <a:xfrm>
              <a:off x="12" y="0"/>
              <a:ext cx="1977" cy="142"/>
            </a:xfrm>
            <a:prstGeom prst="ellipse">
              <a:avLst/>
            </a:prstGeom>
            <a:gradFill rotWithShape="1">
              <a:gsLst>
                <a:gs pos="0">
                  <a:srgbClr val="F9F9F9"/>
                </a:gs>
                <a:gs pos="32999">
                  <a:srgbClr val="F9F9F9"/>
                </a:gs>
                <a:gs pos="100000">
                  <a:srgbClr val="D7D7D7"/>
                </a:gs>
              </a:gsLst>
              <a:lin ang="5400000" scaled="1"/>
            </a:gradFill>
            <a:ln w="3175">
              <a:solidFill>
                <a:srgbClr val="D7D7D7"/>
              </a:solidFill>
              <a:bevel/>
            </a:ln>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1511" name="Oval 22"/>
            <p:cNvSpPr>
              <a:spLocks noChangeArrowheads="1"/>
            </p:cNvSpPr>
            <p:nvPr/>
          </p:nvSpPr>
          <p:spPr bwMode="auto">
            <a:xfrm>
              <a:off x="247" y="537"/>
              <a:ext cx="1504" cy="195"/>
            </a:xfrm>
            <a:prstGeom prst="ellipse">
              <a:avLst/>
            </a:prstGeom>
            <a:gradFill rotWithShape="1">
              <a:gsLst>
                <a:gs pos="0">
                  <a:srgbClr val="F9F9F9"/>
                </a:gs>
                <a:gs pos="32999">
                  <a:srgbClr val="F9F9F9"/>
                </a:gs>
                <a:gs pos="100000">
                  <a:srgbClr val="D7D7D7"/>
                </a:gs>
              </a:gsLst>
              <a:lin ang="5400000" scaled="1"/>
            </a:gradFill>
            <a:ln w="3175">
              <a:solidFill>
                <a:srgbClr val="D7D7D7"/>
              </a:solidFill>
              <a:bevel/>
            </a:ln>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1512" name="Oval 23"/>
            <p:cNvSpPr>
              <a:spLocks noChangeArrowheads="1"/>
            </p:cNvSpPr>
            <p:nvPr/>
          </p:nvSpPr>
          <p:spPr bwMode="auto">
            <a:xfrm>
              <a:off x="467" y="1092"/>
              <a:ext cx="1044" cy="196"/>
            </a:xfrm>
            <a:prstGeom prst="ellipse">
              <a:avLst/>
            </a:prstGeom>
            <a:gradFill rotWithShape="1">
              <a:gsLst>
                <a:gs pos="0">
                  <a:srgbClr val="F9F9F9"/>
                </a:gs>
                <a:gs pos="32999">
                  <a:srgbClr val="F9F9F9"/>
                </a:gs>
                <a:gs pos="100000">
                  <a:srgbClr val="D7D7D7"/>
                </a:gs>
              </a:gsLst>
              <a:lin ang="5400000" scaled="1"/>
            </a:gradFill>
            <a:ln w="3175">
              <a:solidFill>
                <a:srgbClr val="D7D7D7"/>
              </a:solidFill>
              <a:bevel/>
            </a:ln>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grpSp>
      <p:sp>
        <p:nvSpPr>
          <p:cNvPr id="21513" name="AutoShape 24"/>
          <p:cNvSpPr>
            <a:spLocks noChangeArrowheads="1"/>
          </p:cNvSpPr>
          <p:nvPr/>
        </p:nvSpPr>
        <p:spPr bwMode="auto">
          <a:xfrm rot="16200000" flipH="1">
            <a:off x="2213703" y="1544161"/>
            <a:ext cx="271379" cy="490386"/>
          </a:xfrm>
          <a:prstGeom prst="rightArrow">
            <a:avLst>
              <a:gd name="adj1" fmla="val 50000"/>
              <a:gd name="adj2" fmla="val 62505"/>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14" name="Freeform 25"/>
          <p:cNvSpPr>
            <a:spLocks noChangeArrowheads="1"/>
          </p:cNvSpPr>
          <p:nvPr/>
        </p:nvSpPr>
        <p:spPr bwMode="auto">
          <a:xfrm>
            <a:off x="3715015" y="2088505"/>
            <a:ext cx="766526" cy="495147"/>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15" name="Freeform 26"/>
          <p:cNvSpPr>
            <a:spLocks noChangeArrowheads="1"/>
          </p:cNvSpPr>
          <p:nvPr/>
        </p:nvSpPr>
        <p:spPr bwMode="auto">
          <a:xfrm>
            <a:off x="3332546" y="3034364"/>
            <a:ext cx="769699" cy="498321"/>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16" name="Freeform 27"/>
          <p:cNvSpPr>
            <a:spLocks noChangeArrowheads="1"/>
          </p:cNvSpPr>
          <p:nvPr/>
        </p:nvSpPr>
        <p:spPr bwMode="auto">
          <a:xfrm>
            <a:off x="3881651" y="1156931"/>
            <a:ext cx="766525" cy="501495"/>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17" name="Rectangle 28"/>
          <p:cNvSpPr>
            <a:spLocks noChangeArrowheads="1"/>
          </p:cNvSpPr>
          <p:nvPr/>
        </p:nvSpPr>
        <p:spPr bwMode="auto">
          <a:xfrm>
            <a:off x="2234334" y="1066471"/>
            <a:ext cx="226942" cy="537997"/>
          </a:xfrm>
          <a:prstGeom prst="rect">
            <a:avLst/>
          </a:pr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18" name="AutoShape 29"/>
          <p:cNvSpPr>
            <a:spLocks noChangeArrowheads="1"/>
          </p:cNvSpPr>
          <p:nvPr/>
        </p:nvSpPr>
        <p:spPr bwMode="auto">
          <a:xfrm rot="16200000" flipH="1">
            <a:off x="2765983" y="1544161"/>
            <a:ext cx="271379" cy="490386"/>
          </a:xfrm>
          <a:prstGeom prst="rightArrow">
            <a:avLst>
              <a:gd name="adj1" fmla="val 50000"/>
              <a:gd name="adj2" fmla="val 62505"/>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19" name="Rectangle 30"/>
          <p:cNvSpPr>
            <a:spLocks noChangeArrowheads="1"/>
          </p:cNvSpPr>
          <p:nvPr/>
        </p:nvSpPr>
        <p:spPr bwMode="auto">
          <a:xfrm>
            <a:off x="2786614" y="1066471"/>
            <a:ext cx="228529" cy="537997"/>
          </a:xfrm>
          <a:prstGeom prst="rect">
            <a:avLst/>
          </a:pr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0" name="AutoShape 31"/>
          <p:cNvSpPr>
            <a:spLocks noChangeArrowheads="1"/>
          </p:cNvSpPr>
          <p:nvPr/>
        </p:nvSpPr>
        <p:spPr bwMode="auto">
          <a:xfrm rot="16200000" flipH="1">
            <a:off x="3309534" y="1546542"/>
            <a:ext cx="271379" cy="485625"/>
          </a:xfrm>
          <a:prstGeom prst="rightArrow">
            <a:avLst>
              <a:gd name="adj1" fmla="val 50000"/>
              <a:gd name="adj2" fmla="val 62505"/>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1" name="Rectangle 32"/>
          <p:cNvSpPr>
            <a:spLocks noChangeArrowheads="1"/>
          </p:cNvSpPr>
          <p:nvPr/>
        </p:nvSpPr>
        <p:spPr bwMode="auto">
          <a:xfrm>
            <a:off x="3329372" y="1066471"/>
            <a:ext cx="230116" cy="537997"/>
          </a:xfrm>
          <a:prstGeom prst="rect">
            <a:avLst/>
          </a:pr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2" name="AutoShape 33"/>
          <p:cNvSpPr>
            <a:spLocks noChangeArrowheads="1"/>
          </p:cNvSpPr>
          <p:nvPr/>
        </p:nvSpPr>
        <p:spPr bwMode="auto">
          <a:xfrm rot="16200000" flipH="1">
            <a:off x="2412080" y="2466214"/>
            <a:ext cx="274553" cy="490386"/>
          </a:xfrm>
          <a:prstGeom prst="rightArrow">
            <a:avLst>
              <a:gd name="adj1" fmla="val 50000"/>
              <a:gd name="adj2" fmla="val 62505"/>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3" name="Rectangle 34"/>
          <p:cNvSpPr>
            <a:spLocks noChangeArrowheads="1"/>
          </p:cNvSpPr>
          <p:nvPr/>
        </p:nvSpPr>
        <p:spPr bwMode="auto">
          <a:xfrm>
            <a:off x="2437473" y="1990111"/>
            <a:ext cx="225355" cy="536409"/>
          </a:xfrm>
          <a:prstGeom prst="rect">
            <a:avLst/>
          </a:pr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4" name="AutoShape 35"/>
          <p:cNvSpPr>
            <a:spLocks noChangeArrowheads="1"/>
          </p:cNvSpPr>
          <p:nvPr/>
        </p:nvSpPr>
        <p:spPr bwMode="auto">
          <a:xfrm rot="16200000" flipH="1">
            <a:off x="2959598" y="2466215"/>
            <a:ext cx="276140" cy="488799"/>
          </a:xfrm>
          <a:prstGeom prst="rightArrow">
            <a:avLst>
              <a:gd name="adj1" fmla="val 50000"/>
              <a:gd name="adj2" fmla="val 62505"/>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5" name="Rectangle 36"/>
          <p:cNvSpPr>
            <a:spLocks noChangeArrowheads="1"/>
          </p:cNvSpPr>
          <p:nvPr/>
        </p:nvSpPr>
        <p:spPr bwMode="auto">
          <a:xfrm>
            <a:off x="2983404" y="1990111"/>
            <a:ext cx="228529" cy="536409"/>
          </a:xfrm>
          <a:prstGeom prst="rect">
            <a:avLst/>
          </a:pr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6" name="AutoShape 37"/>
          <p:cNvSpPr>
            <a:spLocks noChangeArrowheads="1"/>
          </p:cNvSpPr>
          <p:nvPr/>
        </p:nvSpPr>
        <p:spPr bwMode="auto">
          <a:xfrm rot="16200000" flipH="1">
            <a:off x="2685840" y="3365256"/>
            <a:ext cx="274552" cy="485625"/>
          </a:xfrm>
          <a:prstGeom prst="rightArrow">
            <a:avLst>
              <a:gd name="adj1" fmla="val 50000"/>
              <a:gd name="adj2" fmla="val 62505"/>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7" name="Rectangle 38"/>
          <p:cNvSpPr>
            <a:spLocks noChangeArrowheads="1"/>
          </p:cNvSpPr>
          <p:nvPr/>
        </p:nvSpPr>
        <p:spPr bwMode="auto">
          <a:xfrm>
            <a:off x="2710438" y="2885185"/>
            <a:ext cx="228529" cy="537997"/>
          </a:xfrm>
          <a:prstGeom prst="rect">
            <a:avLst/>
          </a:pr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528" name="Rectangle 39"/>
          <p:cNvSpPr>
            <a:spLocks noChangeArrowheads="1"/>
          </p:cNvSpPr>
          <p:nvPr/>
        </p:nvSpPr>
        <p:spPr bwMode="auto">
          <a:xfrm>
            <a:off x="5105235" y="1658426"/>
            <a:ext cx="3023255" cy="336446"/>
          </a:xfrm>
          <a:prstGeom prst="rect">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r>
              <a:rPr lang="zh-CN" altLang="en-US" sz="1600" b="1">
                <a:solidFill>
                  <a:srgbClr val="F8F8F8"/>
                </a:solidFill>
                <a:latin typeface="宋体" panose="02010600030101010101" pitchFamily="2" charset="-122"/>
                <a:sym typeface="宋体" panose="02010600030101010101" pitchFamily="2" charset="-122"/>
              </a:rPr>
              <a:t>单击此处添加标题文字</a:t>
            </a:r>
            <a:endParaRPr lang="zh-CN" altLang="en-US" sz="1800">
              <a:solidFill>
                <a:srgbClr val="F8F8F8"/>
              </a:solidFill>
              <a:ea typeface="微软雅黑" panose="020B0503020204020204" pitchFamily="34" charset="-122"/>
            </a:endParaRPr>
          </a:p>
        </p:txBody>
      </p:sp>
      <p:sp>
        <p:nvSpPr>
          <p:cNvPr id="21529" name="Rectangle 40"/>
          <p:cNvSpPr>
            <a:spLocks noChangeArrowheads="1"/>
          </p:cNvSpPr>
          <p:nvPr/>
        </p:nvSpPr>
        <p:spPr bwMode="auto">
          <a:xfrm>
            <a:off x="5105235" y="1929805"/>
            <a:ext cx="3023255" cy="79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spcBef>
                <a:spcPct val="50000"/>
              </a:spcBef>
            </a:pPr>
            <a:r>
              <a:rPr lang="zh-CN" altLang="en-US" sz="1000">
                <a:latin typeface="宋体" panose="02010600030101010101" pitchFamily="2" charset="-122"/>
                <a:sym typeface="宋体" panose="02010600030101010101" pitchFamily="2" charset="-122"/>
              </a:rPr>
              <a:t>单击此处添加文字内容   单击此处添加文字内容</a:t>
            </a:r>
            <a:endParaRPr lang="zh-CN" altLang="en-US" sz="1000">
              <a:latin typeface="宋体" panose="02010600030101010101" pitchFamily="2" charset="-122"/>
              <a:sym typeface="宋体" panose="02010600030101010101" pitchFamily="2" charset="-122"/>
            </a:endParaRPr>
          </a:p>
          <a:p>
            <a:pPr algn="l" eaLnBrk="1" fontAlgn="base" hangingPunct="1">
              <a:lnSpc>
                <a:spcPct val="120000"/>
              </a:lnSpc>
              <a:spcBef>
                <a:spcPct val="50000"/>
              </a:spcBef>
            </a:pPr>
            <a:r>
              <a:rPr lang="zh-CN" altLang="en-US" sz="1000">
                <a:latin typeface="宋体" panose="02010600030101010101" pitchFamily="2" charset="-122"/>
                <a:sym typeface="宋体" panose="02010600030101010101" pitchFamily="2" charset="-122"/>
              </a:rPr>
              <a:t>单击此处添加文字内容   单击此处添加文字内容</a:t>
            </a:r>
            <a:endParaRPr lang="zh-CN" altLang="en-US" sz="1000">
              <a:latin typeface="宋体" panose="02010600030101010101" pitchFamily="2" charset="-122"/>
              <a:sym typeface="宋体" panose="02010600030101010101" pitchFamily="2" charset="-122"/>
            </a:endParaRPr>
          </a:p>
          <a:p>
            <a:pPr algn="l" eaLnBrk="1" fontAlgn="base" hangingPunct="1">
              <a:lnSpc>
                <a:spcPct val="120000"/>
              </a:lnSpc>
              <a:spcBef>
                <a:spcPct val="50000"/>
              </a:spcBef>
            </a:pPr>
            <a:r>
              <a:rPr lang="zh-CN" altLang="en-US" sz="1000">
                <a:latin typeface="宋体" panose="02010600030101010101" pitchFamily="2" charset="-122"/>
                <a:sym typeface="宋体" panose="02010600030101010101" pitchFamily="2" charset="-122"/>
              </a:rPr>
              <a:t>单击此处添加文字内容   </a:t>
            </a:r>
            <a:endParaRPr lang="zh-CN" altLang="en-US" sz="1800">
              <a:ea typeface="微软雅黑" panose="020B0503020204020204" pitchFamily="34" charset="-122"/>
            </a:endParaRPr>
          </a:p>
        </p:txBody>
      </p:sp>
      <p:sp>
        <p:nvSpPr>
          <p:cNvPr id="21530" name="Rectangle 41"/>
          <p:cNvSpPr>
            <a:spLocks noChangeArrowheads="1"/>
          </p:cNvSpPr>
          <p:nvPr/>
        </p:nvSpPr>
        <p:spPr bwMode="auto">
          <a:xfrm>
            <a:off x="5105235" y="2835988"/>
            <a:ext cx="3023255" cy="336446"/>
          </a:xfrm>
          <a:prstGeom prst="rect">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r>
              <a:rPr lang="zh-CN" altLang="en-US" sz="1600" b="1">
                <a:solidFill>
                  <a:srgbClr val="F8F8F8"/>
                </a:solidFill>
                <a:latin typeface="宋体" panose="02010600030101010101" pitchFamily="2" charset="-122"/>
                <a:sym typeface="宋体" panose="02010600030101010101" pitchFamily="2" charset="-122"/>
              </a:rPr>
              <a:t>单击此处添加标题文字</a:t>
            </a:r>
            <a:endParaRPr lang="zh-CN" altLang="en-US" sz="1800">
              <a:solidFill>
                <a:srgbClr val="F8F8F8"/>
              </a:solidFill>
              <a:ea typeface="微软雅黑" panose="020B0503020204020204" pitchFamily="34" charset="-122"/>
            </a:endParaRPr>
          </a:p>
        </p:txBody>
      </p:sp>
      <p:sp>
        <p:nvSpPr>
          <p:cNvPr id="21531" name="Rectangle 42"/>
          <p:cNvSpPr>
            <a:spLocks noChangeArrowheads="1"/>
          </p:cNvSpPr>
          <p:nvPr/>
        </p:nvSpPr>
        <p:spPr bwMode="auto">
          <a:xfrm>
            <a:off x="5105235" y="3105780"/>
            <a:ext cx="3023255" cy="799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spcBef>
                <a:spcPct val="50000"/>
              </a:spcBef>
            </a:pPr>
            <a:r>
              <a:rPr lang="zh-CN" altLang="en-US" sz="1000">
                <a:latin typeface="宋体" panose="02010600030101010101" pitchFamily="2" charset="-122"/>
                <a:sym typeface="宋体" panose="02010600030101010101" pitchFamily="2" charset="-122"/>
              </a:rPr>
              <a:t>单击此处添加文字内容   单击此处添加文字内容</a:t>
            </a:r>
            <a:endParaRPr lang="zh-CN" altLang="en-US" sz="1000">
              <a:latin typeface="宋体" panose="02010600030101010101" pitchFamily="2" charset="-122"/>
              <a:sym typeface="宋体" panose="02010600030101010101" pitchFamily="2" charset="-122"/>
            </a:endParaRPr>
          </a:p>
          <a:p>
            <a:pPr algn="l" eaLnBrk="1" fontAlgn="base" hangingPunct="1">
              <a:lnSpc>
                <a:spcPct val="120000"/>
              </a:lnSpc>
              <a:spcBef>
                <a:spcPct val="50000"/>
              </a:spcBef>
            </a:pPr>
            <a:r>
              <a:rPr lang="zh-CN" altLang="en-US" sz="1000">
                <a:latin typeface="宋体" panose="02010600030101010101" pitchFamily="2" charset="-122"/>
                <a:sym typeface="宋体" panose="02010600030101010101" pitchFamily="2" charset="-122"/>
              </a:rPr>
              <a:t>单击此处添加文字内容   单击此处添加文字内容</a:t>
            </a:r>
            <a:endParaRPr lang="zh-CN" altLang="en-US" sz="1000">
              <a:latin typeface="宋体" panose="02010600030101010101" pitchFamily="2" charset="-122"/>
              <a:sym typeface="宋体" panose="02010600030101010101" pitchFamily="2" charset="-122"/>
            </a:endParaRPr>
          </a:p>
          <a:p>
            <a:pPr algn="l" eaLnBrk="1" fontAlgn="base" hangingPunct="1">
              <a:lnSpc>
                <a:spcPct val="120000"/>
              </a:lnSpc>
              <a:spcBef>
                <a:spcPct val="50000"/>
              </a:spcBef>
            </a:pPr>
            <a:r>
              <a:rPr lang="zh-CN" altLang="en-US" sz="1000">
                <a:latin typeface="宋体" panose="02010600030101010101" pitchFamily="2" charset="-122"/>
                <a:sym typeface="宋体" panose="02010600030101010101" pitchFamily="2" charset="-122"/>
              </a:rPr>
              <a:t>单击此处添加文字内容   </a:t>
            </a:r>
            <a:endParaRPr lang="zh-CN" altLang="en-US" sz="1800">
              <a:ea typeface="微软雅黑" panose="020B0503020204020204" pitchFamily="34" charset="-122"/>
            </a:endParaRPr>
          </a:p>
        </p:txBody>
      </p:sp>
      <p:sp>
        <p:nvSpPr>
          <p:cNvPr id="21532" name="AutoShape 21"/>
          <p:cNvSpPr>
            <a:spLocks noChangeArrowheads="1"/>
          </p:cNvSpPr>
          <p:nvPr/>
        </p:nvSpPr>
        <p:spPr bwMode="auto">
          <a:xfrm rot="16200000" flipH="1">
            <a:off x="1576519" y="1083135"/>
            <a:ext cx="433253" cy="472929"/>
          </a:xfrm>
          <a:prstGeom prst="rightArrow">
            <a:avLst>
              <a:gd name="adj1" fmla="val 50000"/>
              <a:gd name="adj2" fmla="val 29014"/>
            </a:avLst>
          </a:prstGeom>
          <a:solidFill>
            <a:srgbClr val="FF6699"/>
          </a:solidFill>
          <a:ln w="3175">
            <a:solidFill>
              <a:srgbClr val="D7D7D7"/>
            </a:solidFill>
            <a:miter lim="800000"/>
          </a:ln>
        </p:spPr>
        <p:txBody>
          <a:bodyPr vert="eaVert"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1" name="文本框 30"/>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p:cBhvr>
                                        <p:cTn id="7" dur="1000"/>
                                        <p:tgtEl>
                                          <p:spTgt spid="21507"/>
                                        </p:tgtEl>
                                      </p:cBhvr>
                                    </p:animEffect>
                                    <p:anim calcmode="lin" valueType="num">
                                      <p:cBhvr>
                                        <p:cTn id="8" dur="1000" fill="hold"/>
                                        <p:tgtEl>
                                          <p:spTgt spid="21507"/>
                                        </p:tgtEl>
                                        <p:attrNameLst>
                                          <p:attrName>ppt_x</p:attrName>
                                        </p:attrNameLst>
                                      </p:cBhvr>
                                      <p:tavLst>
                                        <p:tav tm="0">
                                          <p:val>
                                            <p:strVal val="#ppt_x"/>
                                          </p:val>
                                        </p:tav>
                                        <p:tav tm="100000">
                                          <p:val>
                                            <p:strVal val="#ppt_x"/>
                                          </p:val>
                                        </p:tav>
                                      </p:tavLst>
                                    </p:anim>
                                    <p:anim calcmode="lin" valueType="num">
                                      <p:cBhvr>
                                        <p:cTn id="9" dur="1000" fill="hold"/>
                                        <p:tgtEl>
                                          <p:spTgt spid="2150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1532"/>
                                        </p:tgtEl>
                                        <p:attrNameLst>
                                          <p:attrName>style.visibility</p:attrName>
                                        </p:attrNameLst>
                                      </p:cBhvr>
                                      <p:to>
                                        <p:strVal val="visible"/>
                                      </p:to>
                                    </p:set>
                                    <p:animEffect>
                                      <p:cBhvr>
                                        <p:cTn id="13" dur="1000"/>
                                        <p:tgtEl>
                                          <p:spTgt spid="21532"/>
                                        </p:tgtEl>
                                      </p:cBhvr>
                                    </p:animEffect>
                                    <p:anim calcmode="lin" valueType="num">
                                      <p:cBhvr>
                                        <p:cTn id="14" dur="1000" fill="hold"/>
                                        <p:tgtEl>
                                          <p:spTgt spid="21532"/>
                                        </p:tgtEl>
                                        <p:attrNameLst>
                                          <p:attrName>ppt_x</p:attrName>
                                        </p:attrNameLst>
                                      </p:cBhvr>
                                      <p:tavLst>
                                        <p:tav tm="0">
                                          <p:val>
                                            <p:strVal val="#ppt_x"/>
                                          </p:val>
                                        </p:tav>
                                        <p:tav tm="100000">
                                          <p:val>
                                            <p:strVal val="#ppt_x"/>
                                          </p:val>
                                        </p:tav>
                                      </p:tavLst>
                                    </p:anim>
                                    <p:anim calcmode="lin" valueType="num">
                                      <p:cBhvr>
                                        <p:cTn id="15" dur="1000" fill="hold"/>
                                        <p:tgtEl>
                                          <p:spTgt spid="2153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1513"/>
                                        </p:tgtEl>
                                        <p:attrNameLst>
                                          <p:attrName>style.visibility</p:attrName>
                                        </p:attrNameLst>
                                      </p:cBhvr>
                                      <p:to>
                                        <p:strVal val="visible"/>
                                      </p:to>
                                    </p:set>
                                    <p:animEffect>
                                      <p:cBhvr>
                                        <p:cTn id="18" dur="1000"/>
                                        <p:tgtEl>
                                          <p:spTgt spid="21513"/>
                                        </p:tgtEl>
                                      </p:cBhvr>
                                    </p:animEffect>
                                    <p:anim calcmode="lin" valueType="num">
                                      <p:cBhvr>
                                        <p:cTn id="19" dur="1000" fill="hold"/>
                                        <p:tgtEl>
                                          <p:spTgt spid="21513"/>
                                        </p:tgtEl>
                                        <p:attrNameLst>
                                          <p:attrName>ppt_x</p:attrName>
                                        </p:attrNameLst>
                                      </p:cBhvr>
                                      <p:tavLst>
                                        <p:tav tm="0">
                                          <p:val>
                                            <p:strVal val="#ppt_x"/>
                                          </p:val>
                                        </p:tav>
                                        <p:tav tm="100000">
                                          <p:val>
                                            <p:strVal val="#ppt_x"/>
                                          </p:val>
                                        </p:tav>
                                      </p:tavLst>
                                    </p:anim>
                                    <p:anim calcmode="lin" valueType="num">
                                      <p:cBhvr>
                                        <p:cTn id="20" dur="1000" fill="hold"/>
                                        <p:tgtEl>
                                          <p:spTgt spid="2151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1517"/>
                                        </p:tgtEl>
                                        <p:attrNameLst>
                                          <p:attrName>style.visibility</p:attrName>
                                        </p:attrNameLst>
                                      </p:cBhvr>
                                      <p:to>
                                        <p:strVal val="visible"/>
                                      </p:to>
                                    </p:set>
                                    <p:animEffect>
                                      <p:cBhvr>
                                        <p:cTn id="23" dur="1000"/>
                                        <p:tgtEl>
                                          <p:spTgt spid="21517"/>
                                        </p:tgtEl>
                                      </p:cBhvr>
                                    </p:animEffect>
                                    <p:anim calcmode="lin" valueType="num">
                                      <p:cBhvr>
                                        <p:cTn id="24" dur="1000" fill="hold"/>
                                        <p:tgtEl>
                                          <p:spTgt spid="21517"/>
                                        </p:tgtEl>
                                        <p:attrNameLst>
                                          <p:attrName>ppt_x</p:attrName>
                                        </p:attrNameLst>
                                      </p:cBhvr>
                                      <p:tavLst>
                                        <p:tav tm="0">
                                          <p:val>
                                            <p:strVal val="#ppt_x"/>
                                          </p:val>
                                        </p:tav>
                                        <p:tav tm="100000">
                                          <p:val>
                                            <p:strVal val="#ppt_x"/>
                                          </p:val>
                                        </p:tav>
                                      </p:tavLst>
                                    </p:anim>
                                    <p:anim calcmode="lin" valueType="num">
                                      <p:cBhvr>
                                        <p:cTn id="25" dur="1000" fill="hold"/>
                                        <p:tgtEl>
                                          <p:spTgt spid="215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1518"/>
                                        </p:tgtEl>
                                        <p:attrNameLst>
                                          <p:attrName>style.visibility</p:attrName>
                                        </p:attrNameLst>
                                      </p:cBhvr>
                                      <p:to>
                                        <p:strVal val="visible"/>
                                      </p:to>
                                    </p:set>
                                    <p:animEffect>
                                      <p:cBhvr>
                                        <p:cTn id="28" dur="1000"/>
                                        <p:tgtEl>
                                          <p:spTgt spid="21518"/>
                                        </p:tgtEl>
                                      </p:cBhvr>
                                    </p:animEffect>
                                    <p:anim calcmode="lin" valueType="num">
                                      <p:cBhvr>
                                        <p:cTn id="29" dur="1000" fill="hold"/>
                                        <p:tgtEl>
                                          <p:spTgt spid="21518"/>
                                        </p:tgtEl>
                                        <p:attrNameLst>
                                          <p:attrName>ppt_x</p:attrName>
                                        </p:attrNameLst>
                                      </p:cBhvr>
                                      <p:tavLst>
                                        <p:tav tm="0">
                                          <p:val>
                                            <p:strVal val="#ppt_x"/>
                                          </p:val>
                                        </p:tav>
                                        <p:tav tm="100000">
                                          <p:val>
                                            <p:strVal val="#ppt_x"/>
                                          </p:val>
                                        </p:tav>
                                      </p:tavLst>
                                    </p:anim>
                                    <p:anim calcmode="lin" valueType="num">
                                      <p:cBhvr>
                                        <p:cTn id="30" dur="1000" fill="hold"/>
                                        <p:tgtEl>
                                          <p:spTgt spid="2151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1519"/>
                                        </p:tgtEl>
                                        <p:attrNameLst>
                                          <p:attrName>style.visibility</p:attrName>
                                        </p:attrNameLst>
                                      </p:cBhvr>
                                      <p:to>
                                        <p:strVal val="visible"/>
                                      </p:to>
                                    </p:set>
                                    <p:animEffect>
                                      <p:cBhvr>
                                        <p:cTn id="33" dur="1000"/>
                                        <p:tgtEl>
                                          <p:spTgt spid="21519"/>
                                        </p:tgtEl>
                                      </p:cBhvr>
                                    </p:animEffect>
                                    <p:anim calcmode="lin" valueType="num">
                                      <p:cBhvr>
                                        <p:cTn id="34" dur="1000" fill="hold"/>
                                        <p:tgtEl>
                                          <p:spTgt spid="21519"/>
                                        </p:tgtEl>
                                        <p:attrNameLst>
                                          <p:attrName>ppt_x</p:attrName>
                                        </p:attrNameLst>
                                      </p:cBhvr>
                                      <p:tavLst>
                                        <p:tav tm="0">
                                          <p:val>
                                            <p:strVal val="#ppt_x"/>
                                          </p:val>
                                        </p:tav>
                                        <p:tav tm="100000">
                                          <p:val>
                                            <p:strVal val="#ppt_x"/>
                                          </p:val>
                                        </p:tav>
                                      </p:tavLst>
                                    </p:anim>
                                    <p:anim calcmode="lin" valueType="num">
                                      <p:cBhvr>
                                        <p:cTn id="35" dur="1000" fill="hold"/>
                                        <p:tgtEl>
                                          <p:spTgt spid="2151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1520"/>
                                        </p:tgtEl>
                                        <p:attrNameLst>
                                          <p:attrName>style.visibility</p:attrName>
                                        </p:attrNameLst>
                                      </p:cBhvr>
                                      <p:to>
                                        <p:strVal val="visible"/>
                                      </p:to>
                                    </p:set>
                                    <p:animEffect>
                                      <p:cBhvr>
                                        <p:cTn id="38" dur="1000"/>
                                        <p:tgtEl>
                                          <p:spTgt spid="21520"/>
                                        </p:tgtEl>
                                      </p:cBhvr>
                                    </p:animEffect>
                                    <p:anim calcmode="lin" valueType="num">
                                      <p:cBhvr>
                                        <p:cTn id="39" dur="1000" fill="hold"/>
                                        <p:tgtEl>
                                          <p:spTgt spid="21520"/>
                                        </p:tgtEl>
                                        <p:attrNameLst>
                                          <p:attrName>ppt_x</p:attrName>
                                        </p:attrNameLst>
                                      </p:cBhvr>
                                      <p:tavLst>
                                        <p:tav tm="0">
                                          <p:val>
                                            <p:strVal val="#ppt_x"/>
                                          </p:val>
                                        </p:tav>
                                        <p:tav tm="100000">
                                          <p:val>
                                            <p:strVal val="#ppt_x"/>
                                          </p:val>
                                        </p:tav>
                                      </p:tavLst>
                                    </p:anim>
                                    <p:anim calcmode="lin" valueType="num">
                                      <p:cBhvr>
                                        <p:cTn id="40" dur="1000" fill="hold"/>
                                        <p:tgtEl>
                                          <p:spTgt spid="2152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1521"/>
                                        </p:tgtEl>
                                        <p:attrNameLst>
                                          <p:attrName>style.visibility</p:attrName>
                                        </p:attrNameLst>
                                      </p:cBhvr>
                                      <p:to>
                                        <p:strVal val="visible"/>
                                      </p:to>
                                    </p:set>
                                    <p:animEffect>
                                      <p:cBhvr>
                                        <p:cTn id="43" dur="1000"/>
                                        <p:tgtEl>
                                          <p:spTgt spid="21521"/>
                                        </p:tgtEl>
                                      </p:cBhvr>
                                    </p:animEffect>
                                    <p:anim calcmode="lin" valueType="num">
                                      <p:cBhvr>
                                        <p:cTn id="44" dur="1000" fill="hold"/>
                                        <p:tgtEl>
                                          <p:spTgt spid="21521"/>
                                        </p:tgtEl>
                                        <p:attrNameLst>
                                          <p:attrName>ppt_x</p:attrName>
                                        </p:attrNameLst>
                                      </p:cBhvr>
                                      <p:tavLst>
                                        <p:tav tm="0">
                                          <p:val>
                                            <p:strVal val="#ppt_x"/>
                                          </p:val>
                                        </p:tav>
                                        <p:tav tm="100000">
                                          <p:val>
                                            <p:strVal val="#ppt_x"/>
                                          </p:val>
                                        </p:tav>
                                      </p:tavLst>
                                    </p:anim>
                                    <p:anim calcmode="lin" valueType="num">
                                      <p:cBhvr>
                                        <p:cTn id="45" dur="1000" fill="hold"/>
                                        <p:tgtEl>
                                          <p:spTgt spid="2152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1522"/>
                                        </p:tgtEl>
                                        <p:attrNameLst>
                                          <p:attrName>style.visibility</p:attrName>
                                        </p:attrNameLst>
                                      </p:cBhvr>
                                      <p:to>
                                        <p:strVal val="visible"/>
                                      </p:to>
                                    </p:set>
                                    <p:animEffect>
                                      <p:cBhvr>
                                        <p:cTn id="48" dur="1000"/>
                                        <p:tgtEl>
                                          <p:spTgt spid="21522"/>
                                        </p:tgtEl>
                                      </p:cBhvr>
                                    </p:animEffect>
                                    <p:anim calcmode="lin" valueType="num">
                                      <p:cBhvr>
                                        <p:cTn id="49" dur="1000" fill="hold"/>
                                        <p:tgtEl>
                                          <p:spTgt spid="21522"/>
                                        </p:tgtEl>
                                        <p:attrNameLst>
                                          <p:attrName>ppt_x</p:attrName>
                                        </p:attrNameLst>
                                      </p:cBhvr>
                                      <p:tavLst>
                                        <p:tav tm="0">
                                          <p:val>
                                            <p:strVal val="#ppt_x"/>
                                          </p:val>
                                        </p:tav>
                                        <p:tav tm="100000">
                                          <p:val>
                                            <p:strVal val="#ppt_x"/>
                                          </p:val>
                                        </p:tav>
                                      </p:tavLst>
                                    </p:anim>
                                    <p:anim calcmode="lin" valueType="num">
                                      <p:cBhvr>
                                        <p:cTn id="50" dur="1000" fill="hold"/>
                                        <p:tgtEl>
                                          <p:spTgt spid="215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1523"/>
                                        </p:tgtEl>
                                        <p:attrNameLst>
                                          <p:attrName>style.visibility</p:attrName>
                                        </p:attrNameLst>
                                      </p:cBhvr>
                                      <p:to>
                                        <p:strVal val="visible"/>
                                      </p:to>
                                    </p:set>
                                    <p:animEffect>
                                      <p:cBhvr>
                                        <p:cTn id="53" dur="1000"/>
                                        <p:tgtEl>
                                          <p:spTgt spid="21523"/>
                                        </p:tgtEl>
                                      </p:cBhvr>
                                    </p:animEffect>
                                    <p:anim calcmode="lin" valueType="num">
                                      <p:cBhvr>
                                        <p:cTn id="54" dur="1000" fill="hold"/>
                                        <p:tgtEl>
                                          <p:spTgt spid="21523"/>
                                        </p:tgtEl>
                                        <p:attrNameLst>
                                          <p:attrName>ppt_x</p:attrName>
                                        </p:attrNameLst>
                                      </p:cBhvr>
                                      <p:tavLst>
                                        <p:tav tm="0">
                                          <p:val>
                                            <p:strVal val="#ppt_x"/>
                                          </p:val>
                                        </p:tav>
                                        <p:tav tm="100000">
                                          <p:val>
                                            <p:strVal val="#ppt_x"/>
                                          </p:val>
                                        </p:tav>
                                      </p:tavLst>
                                    </p:anim>
                                    <p:anim calcmode="lin" valueType="num">
                                      <p:cBhvr>
                                        <p:cTn id="55" dur="1000" fill="hold"/>
                                        <p:tgtEl>
                                          <p:spTgt spid="2152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1524"/>
                                        </p:tgtEl>
                                        <p:attrNameLst>
                                          <p:attrName>style.visibility</p:attrName>
                                        </p:attrNameLst>
                                      </p:cBhvr>
                                      <p:to>
                                        <p:strVal val="visible"/>
                                      </p:to>
                                    </p:set>
                                    <p:animEffect>
                                      <p:cBhvr>
                                        <p:cTn id="58" dur="1000"/>
                                        <p:tgtEl>
                                          <p:spTgt spid="21524"/>
                                        </p:tgtEl>
                                      </p:cBhvr>
                                    </p:animEffect>
                                    <p:anim calcmode="lin" valueType="num">
                                      <p:cBhvr>
                                        <p:cTn id="59" dur="1000" fill="hold"/>
                                        <p:tgtEl>
                                          <p:spTgt spid="21524"/>
                                        </p:tgtEl>
                                        <p:attrNameLst>
                                          <p:attrName>ppt_x</p:attrName>
                                        </p:attrNameLst>
                                      </p:cBhvr>
                                      <p:tavLst>
                                        <p:tav tm="0">
                                          <p:val>
                                            <p:strVal val="#ppt_x"/>
                                          </p:val>
                                        </p:tav>
                                        <p:tav tm="100000">
                                          <p:val>
                                            <p:strVal val="#ppt_x"/>
                                          </p:val>
                                        </p:tav>
                                      </p:tavLst>
                                    </p:anim>
                                    <p:anim calcmode="lin" valueType="num">
                                      <p:cBhvr>
                                        <p:cTn id="60" dur="1000" fill="hold"/>
                                        <p:tgtEl>
                                          <p:spTgt spid="2152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1525"/>
                                        </p:tgtEl>
                                        <p:attrNameLst>
                                          <p:attrName>style.visibility</p:attrName>
                                        </p:attrNameLst>
                                      </p:cBhvr>
                                      <p:to>
                                        <p:strVal val="visible"/>
                                      </p:to>
                                    </p:set>
                                    <p:animEffect>
                                      <p:cBhvr>
                                        <p:cTn id="63" dur="1000"/>
                                        <p:tgtEl>
                                          <p:spTgt spid="21525"/>
                                        </p:tgtEl>
                                      </p:cBhvr>
                                    </p:animEffect>
                                    <p:anim calcmode="lin" valueType="num">
                                      <p:cBhvr>
                                        <p:cTn id="64" dur="1000" fill="hold"/>
                                        <p:tgtEl>
                                          <p:spTgt spid="21525"/>
                                        </p:tgtEl>
                                        <p:attrNameLst>
                                          <p:attrName>ppt_x</p:attrName>
                                        </p:attrNameLst>
                                      </p:cBhvr>
                                      <p:tavLst>
                                        <p:tav tm="0">
                                          <p:val>
                                            <p:strVal val="#ppt_x"/>
                                          </p:val>
                                        </p:tav>
                                        <p:tav tm="100000">
                                          <p:val>
                                            <p:strVal val="#ppt_x"/>
                                          </p:val>
                                        </p:tav>
                                      </p:tavLst>
                                    </p:anim>
                                    <p:anim calcmode="lin" valueType="num">
                                      <p:cBhvr>
                                        <p:cTn id="65" dur="1000" fill="hold"/>
                                        <p:tgtEl>
                                          <p:spTgt spid="2152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526"/>
                                        </p:tgtEl>
                                        <p:attrNameLst>
                                          <p:attrName>style.visibility</p:attrName>
                                        </p:attrNameLst>
                                      </p:cBhvr>
                                      <p:to>
                                        <p:strVal val="visible"/>
                                      </p:to>
                                    </p:set>
                                    <p:animEffect>
                                      <p:cBhvr>
                                        <p:cTn id="68" dur="1000"/>
                                        <p:tgtEl>
                                          <p:spTgt spid="21526"/>
                                        </p:tgtEl>
                                      </p:cBhvr>
                                    </p:animEffect>
                                    <p:anim calcmode="lin" valueType="num">
                                      <p:cBhvr>
                                        <p:cTn id="69" dur="1000" fill="hold"/>
                                        <p:tgtEl>
                                          <p:spTgt spid="21526"/>
                                        </p:tgtEl>
                                        <p:attrNameLst>
                                          <p:attrName>ppt_x</p:attrName>
                                        </p:attrNameLst>
                                      </p:cBhvr>
                                      <p:tavLst>
                                        <p:tav tm="0">
                                          <p:val>
                                            <p:strVal val="#ppt_x"/>
                                          </p:val>
                                        </p:tav>
                                        <p:tav tm="100000">
                                          <p:val>
                                            <p:strVal val="#ppt_x"/>
                                          </p:val>
                                        </p:tav>
                                      </p:tavLst>
                                    </p:anim>
                                    <p:anim calcmode="lin" valueType="num">
                                      <p:cBhvr>
                                        <p:cTn id="70" dur="1000" fill="hold"/>
                                        <p:tgtEl>
                                          <p:spTgt spid="2152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1527"/>
                                        </p:tgtEl>
                                        <p:attrNameLst>
                                          <p:attrName>style.visibility</p:attrName>
                                        </p:attrNameLst>
                                      </p:cBhvr>
                                      <p:to>
                                        <p:strVal val="visible"/>
                                      </p:to>
                                    </p:set>
                                    <p:animEffect>
                                      <p:cBhvr>
                                        <p:cTn id="73" dur="1000"/>
                                        <p:tgtEl>
                                          <p:spTgt spid="21527"/>
                                        </p:tgtEl>
                                      </p:cBhvr>
                                    </p:animEffect>
                                    <p:anim calcmode="lin" valueType="num">
                                      <p:cBhvr>
                                        <p:cTn id="74" dur="1000" fill="hold"/>
                                        <p:tgtEl>
                                          <p:spTgt spid="21527"/>
                                        </p:tgtEl>
                                        <p:attrNameLst>
                                          <p:attrName>ppt_x</p:attrName>
                                        </p:attrNameLst>
                                      </p:cBhvr>
                                      <p:tavLst>
                                        <p:tav tm="0">
                                          <p:val>
                                            <p:strVal val="#ppt_x"/>
                                          </p:val>
                                        </p:tav>
                                        <p:tav tm="100000">
                                          <p:val>
                                            <p:strVal val="#ppt_x"/>
                                          </p:val>
                                        </p:tav>
                                      </p:tavLst>
                                    </p:anim>
                                    <p:anim calcmode="lin" valueType="num">
                                      <p:cBhvr>
                                        <p:cTn id="75" dur="1000" fill="hold"/>
                                        <p:tgtEl>
                                          <p:spTgt spid="21527"/>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21516"/>
                                        </p:tgtEl>
                                        <p:attrNameLst>
                                          <p:attrName>style.visibility</p:attrName>
                                        </p:attrNameLst>
                                      </p:cBhvr>
                                      <p:to>
                                        <p:strVal val="visible"/>
                                      </p:to>
                                    </p:set>
                                    <p:animEffect>
                                      <p:cBhvr>
                                        <p:cTn id="79" dur="500"/>
                                        <p:tgtEl>
                                          <p:spTgt spid="2151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1514"/>
                                        </p:tgtEl>
                                        <p:attrNameLst>
                                          <p:attrName>style.visibility</p:attrName>
                                        </p:attrNameLst>
                                      </p:cBhvr>
                                      <p:to>
                                        <p:strVal val="visible"/>
                                      </p:to>
                                    </p:set>
                                    <p:animEffect>
                                      <p:cBhvr>
                                        <p:cTn id="82" dur="500"/>
                                        <p:tgtEl>
                                          <p:spTgt spid="2151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1515"/>
                                        </p:tgtEl>
                                        <p:attrNameLst>
                                          <p:attrName>style.visibility</p:attrName>
                                        </p:attrNameLst>
                                      </p:cBhvr>
                                      <p:to>
                                        <p:strVal val="visible"/>
                                      </p:to>
                                    </p:set>
                                    <p:animEffect>
                                      <p:cBhvr>
                                        <p:cTn id="85" dur="500"/>
                                        <p:tgtEl>
                                          <p:spTgt spid="21515"/>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21528"/>
                                        </p:tgtEl>
                                        <p:attrNameLst>
                                          <p:attrName>style.visibility</p:attrName>
                                        </p:attrNameLst>
                                      </p:cBhvr>
                                      <p:to>
                                        <p:strVal val="visible"/>
                                      </p:to>
                                    </p:set>
                                    <p:animEffect>
                                      <p:cBhvr>
                                        <p:cTn id="89" dur="500"/>
                                        <p:tgtEl>
                                          <p:spTgt spid="21528"/>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1529"/>
                                        </p:tgtEl>
                                        <p:attrNameLst>
                                          <p:attrName>style.visibility</p:attrName>
                                        </p:attrNameLst>
                                      </p:cBhvr>
                                      <p:to>
                                        <p:strVal val="visible"/>
                                      </p:to>
                                    </p:set>
                                    <p:animEffect>
                                      <p:cBhvr>
                                        <p:cTn id="92" dur="500"/>
                                        <p:tgtEl>
                                          <p:spTgt spid="2152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1530"/>
                                        </p:tgtEl>
                                        <p:attrNameLst>
                                          <p:attrName>style.visibility</p:attrName>
                                        </p:attrNameLst>
                                      </p:cBhvr>
                                      <p:to>
                                        <p:strVal val="visible"/>
                                      </p:to>
                                    </p:set>
                                    <p:animEffect>
                                      <p:cBhvr>
                                        <p:cTn id="95" dur="500"/>
                                        <p:tgtEl>
                                          <p:spTgt spid="2153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1531"/>
                                        </p:tgtEl>
                                        <p:attrNameLst>
                                          <p:attrName>style.visibility</p:attrName>
                                        </p:attrNameLst>
                                      </p:cBhvr>
                                      <p:to>
                                        <p:strVal val="visible"/>
                                      </p:to>
                                    </p:set>
                                    <p:animEffect>
                                      <p:cBhvr>
                                        <p:cTn id="98" dur="5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bldLvl="0" animBg="1" autoUpdateAnimBg="0"/>
      <p:bldP spid="21514" grpId="0" bldLvl="0" animBg="1" autoUpdateAnimBg="0"/>
      <p:bldP spid="21515" grpId="0" bldLvl="0" animBg="1" autoUpdateAnimBg="0"/>
      <p:bldP spid="21516" grpId="0" bldLvl="0" animBg="1" autoUpdateAnimBg="0"/>
      <p:bldP spid="21517" grpId="0" bldLvl="0" animBg="1" autoUpdateAnimBg="0"/>
      <p:bldP spid="21518" grpId="0" bldLvl="0" animBg="1" autoUpdateAnimBg="0"/>
      <p:bldP spid="21519" grpId="0" bldLvl="0" animBg="1" autoUpdateAnimBg="0"/>
      <p:bldP spid="21520" grpId="0" bldLvl="0" animBg="1" autoUpdateAnimBg="0"/>
      <p:bldP spid="21521" grpId="0" bldLvl="0" animBg="1" autoUpdateAnimBg="0"/>
      <p:bldP spid="21522" grpId="0" bldLvl="0" animBg="1" autoUpdateAnimBg="0"/>
      <p:bldP spid="21523" grpId="0" bldLvl="0" animBg="1" autoUpdateAnimBg="0"/>
      <p:bldP spid="21524" grpId="0" bldLvl="0" animBg="1" autoUpdateAnimBg="0"/>
      <p:bldP spid="21525" grpId="0" bldLvl="0" animBg="1" autoUpdateAnimBg="0"/>
      <p:bldP spid="21526" grpId="0" bldLvl="0" animBg="1" autoUpdateAnimBg="0"/>
      <p:bldP spid="21527" grpId="0" bldLvl="0" animBg="1" autoUpdateAnimBg="0"/>
      <p:bldP spid="21528" grpId="0" bldLvl="0" animBg="1" autoUpdateAnimBg="0"/>
      <p:bldP spid="21529" grpId="0" bldLvl="0" autoUpdateAnimBg="0"/>
      <p:bldP spid="21530" grpId="0" bldLvl="0" animBg="1" autoUpdateAnimBg="0"/>
      <p:bldP spid="21531" grpId="0" bldLvl="0" autoUpdateAnimBg="0"/>
      <p:bldP spid="21532"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22531" name="Freeform 4"/>
          <p:cNvSpPr>
            <a:spLocks noChangeArrowheads="1"/>
          </p:cNvSpPr>
          <p:nvPr/>
        </p:nvSpPr>
        <p:spPr bwMode="auto">
          <a:xfrm>
            <a:off x="1448764" y="972838"/>
            <a:ext cx="5135565" cy="1253738"/>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 name="T12" fmla="*/ 0 60000 65536"/>
              <a:gd name="T13" fmla="*/ 0 60000 65536"/>
              <a:gd name="T14" fmla="*/ 0 60000 65536"/>
              <a:gd name="T15" fmla="*/ 0 60000 65536"/>
              <a:gd name="T16" fmla="*/ 0 60000 65536"/>
              <a:gd name="T17" fmla="*/ 0 60000 65536"/>
              <a:gd name="T18" fmla="*/ 0 w 3559"/>
              <a:gd name="T19" fmla="*/ 0 h 896"/>
              <a:gd name="T20" fmla="*/ 3559 w 3559"/>
              <a:gd name="T21" fmla="*/ 896 h 896"/>
            </a:gdLst>
            <a:ahLst/>
            <a:cxnLst>
              <a:cxn ang="T12">
                <a:pos x="T0" y="T1"/>
              </a:cxn>
              <a:cxn ang="T13">
                <a:pos x="T2" y="T3"/>
              </a:cxn>
              <a:cxn ang="T14">
                <a:pos x="T4" y="T5"/>
              </a:cxn>
              <a:cxn ang="T15">
                <a:pos x="T6" y="T7"/>
              </a:cxn>
              <a:cxn ang="T16">
                <a:pos x="T8" y="T9"/>
              </a:cxn>
              <a:cxn ang="T17">
                <a:pos x="T10" y="T11"/>
              </a:cxn>
            </a:cxnLst>
            <a:rect l="T18" t="T19" r="T20" b="T21"/>
            <a:pathLst>
              <a:path w="3559" h="896">
                <a:moveTo>
                  <a:pt x="0" y="496"/>
                </a:moveTo>
                <a:lnTo>
                  <a:pt x="2943" y="496"/>
                </a:lnTo>
                <a:lnTo>
                  <a:pt x="2663" y="0"/>
                </a:lnTo>
                <a:lnTo>
                  <a:pt x="3063" y="0"/>
                </a:lnTo>
                <a:lnTo>
                  <a:pt x="3558" y="895"/>
                </a:lnTo>
                <a:lnTo>
                  <a:pt x="0" y="895"/>
                </a:lnTo>
              </a:path>
            </a:pathLst>
          </a:cu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2532" name="Freeform 5"/>
          <p:cNvSpPr>
            <a:spLocks noChangeArrowheads="1"/>
          </p:cNvSpPr>
          <p:nvPr/>
        </p:nvSpPr>
        <p:spPr bwMode="auto">
          <a:xfrm>
            <a:off x="1448764" y="3054995"/>
            <a:ext cx="5135565" cy="1253738"/>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 name="T12" fmla="*/ 0 60000 65536"/>
              <a:gd name="T13" fmla="*/ 0 60000 65536"/>
              <a:gd name="T14" fmla="*/ 0 60000 65536"/>
              <a:gd name="T15" fmla="*/ 0 60000 65536"/>
              <a:gd name="T16" fmla="*/ 0 60000 65536"/>
              <a:gd name="T17" fmla="*/ 0 60000 65536"/>
              <a:gd name="T18" fmla="*/ 0 w 3559"/>
              <a:gd name="T19" fmla="*/ 0 h 896"/>
              <a:gd name="T20" fmla="*/ 3559 w 3559"/>
              <a:gd name="T21" fmla="*/ 896 h 896"/>
            </a:gdLst>
            <a:ahLst/>
            <a:cxnLst>
              <a:cxn ang="T12">
                <a:pos x="T0" y="T1"/>
              </a:cxn>
              <a:cxn ang="T13">
                <a:pos x="T2" y="T3"/>
              </a:cxn>
              <a:cxn ang="T14">
                <a:pos x="T4" y="T5"/>
              </a:cxn>
              <a:cxn ang="T15">
                <a:pos x="T6" y="T7"/>
              </a:cxn>
              <a:cxn ang="T16">
                <a:pos x="T8" y="T9"/>
              </a:cxn>
              <a:cxn ang="T17">
                <a:pos x="T10" y="T11"/>
              </a:cxn>
            </a:cxnLst>
            <a:rect l="T18" t="T19" r="T20" b="T21"/>
            <a:pathLst>
              <a:path w="3559" h="896">
                <a:moveTo>
                  <a:pt x="0" y="399"/>
                </a:moveTo>
                <a:lnTo>
                  <a:pt x="2943" y="399"/>
                </a:lnTo>
                <a:lnTo>
                  <a:pt x="2687" y="895"/>
                </a:lnTo>
                <a:lnTo>
                  <a:pt x="3087" y="895"/>
                </a:lnTo>
                <a:lnTo>
                  <a:pt x="3558" y="0"/>
                </a:lnTo>
                <a:lnTo>
                  <a:pt x="0" y="0"/>
                </a:lnTo>
              </a:path>
            </a:pathLst>
          </a:cu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2533" name="Freeform 6"/>
          <p:cNvSpPr>
            <a:spLocks noChangeArrowheads="1"/>
          </p:cNvSpPr>
          <p:nvPr/>
        </p:nvSpPr>
        <p:spPr bwMode="auto">
          <a:xfrm>
            <a:off x="1448764" y="972838"/>
            <a:ext cx="6151251" cy="3335895"/>
          </a:xfrm>
          <a:custGeom>
            <a:avLst/>
            <a:gdLst>
              <a:gd name="T0" fmla="*/ 0 w 4263"/>
              <a:gd name="T1" fmla="*/ 1388271 h 2383"/>
              <a:gd name="T2" fmla="*/ 5411816 w 4263"/>
              <a:gd name="T3" fmla="*/ 1388271 h 2383"/>
              <a:gd name="T4" fmla="*/ 4628186 w 4263"/>
              <a:gd name="T5" fmla="*/ 0 h 2383"/>
              <a:gd name="T6" fmla="*/ 5238638 w 4263"/>
              <a:gd name="T7" fmla="*/ 0 h 2383"/>
              <a:gd name="T8" fmla="*/ 6150711 w 4263"/>
              <a:gd name="T9" fmla="*/ 1690861 h 2383"/>
              <a:gd name="T10" fmla="*/ 5238638 w 4263"/>
              <a:gd name="T11" fmla="*/ 3336894 h 2383"/>
              <a:gd name="T12" fmla="*/ 4696014 w 4263"/>
              <a:gd name="T13" fmla="*/ 3336894 h 2383"/>
              <a:gd name="T14" fmla="*/ 5446452 w 4263"/>
              <a:gd name="T15" fmla="*/ 1948623 h 2383"/>
              <a:gd name="T16" fmla="*/ 0 w 4263"/>
              <a:gd name="T17" fmla="*/ 1948623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FF6699"/>
          </a:solidFill>
          <a:ln w="3175">
            <a:solidFill>
              <a:srgbClr val="D7D7D7"/>
            </a:solidFill>
            <a:miter lim="800000"/>
          </a:ln>
        </p:spPr>
        <p:txBody>
          <a:bodyPr lIns="93267" tIns="46634" rIns="93267" bIns="46634" anchor="ctr"/>
          <a:lstStyle/>
          <a:p>
            <a:pPr algn="l" eaLnBrk="1" fontAlgn="base" hangingPunct="1">
              <a:lnSpc>
                <a:spcPct val="120000"/>
              </a:lnSpc>
            </a:pPr>
            <a:endParaRPr lang="zh-CN" altLang="en-US" sz="1200">
              <a:solidFill>
                <a:srgbClr val="F9F9F9"/>
              </a:solidFill>
              <a:ea typeface="微软雅黑" panose="020B0503020204020204" pitchFamily="34" charset="-122"/>
              <a:sym typeface="Verdana" panose="020B0604030504040204" pitchFamily="34" charset="0"/>
            </a:endParaRPr>
          </a:p>
        </p:txBody>
      </p:sp>
      <p:sp>
        <p:nvSpPr>
          <p:cNvPr id="22534" name="TextBox 53"/>
          <p:cNvSpPr>
            <a:spLocks noChangeArrowheads="1"/>
          </p:cNvSpPr>
          <p:nvPr/>
        </p:nvSpPr>
        <p:spPr bwMode="auto">
          <a:xfrm>
            <a:off x="1859800" y="2470976"/>
            <a:ext cx="1447353" cy="2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FFFFFF"/>
                </a:solidFill>
                <a:ea typeface="宋体" panose="02010600030101010101" pitchFamily="2" charset="-122"/>
                <a:sym typeface="微软雅黑" panose="020B0503020204020204" pitchFamily="34" charset="-122"/>
              </a:rPr>
              <a:t>单击此处添加标题</a:t>
            </a:r>
            <a:endParaRPr lang="zh-CN" altLang="en-US" sz="1800">
              <a:solidFill>
                <a:srgbClr val="FFFFFF"/>
              </a:solidFill>
              <a:latin typeface="Arial" panose="020B0604020202020204" pitchFamily="34" charset="0"/>
              <a:ea typeface="宋体" panose="02010600030101010101" pitchFamily="2" charset="-122"/>
            </a:endParaRPr>
          </a:p>
        </p:txBody>
      </p:sp>
      <p:sp>
        <p:nvSpPr>
          <p:cNvPr id="22535" name="TextBox 53"/>
          <p:cNvSpPr>
            <a:spLocks noChangeArrowheads="1"/>
          </p:cNvSpPr>
          <p:nvPr/>
        </p:nvSpPr>
        <p:spPr bwMode="auto">
          <a:xfrm>
            <a:off x="1859800" y="1834584"/>
            <a:ext cx="1447353" cy="2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5F5F5F"/>
                </a:solidFill>
                <a:ea typeface="宋体" panose="02010600030101010101" pitchFamily="2" charset="-122"/>
                <a:sym typeface="微软雅黑" panose="020B0503020204020204" pitchFamily="34" charset="-122"/>
              </a:rPr>
              <a:t>单击此处添加标题</a:t>
            </a:r>
            <a:endParaRPr lang="zh-CN" altLang="en-US" sz="1800">
              <a:solidFill>
                <a:srgbClr val="5F5F5F"/>
              </a:solidFill>
              <a:latin typeface="Arial" panose="020B0604020202020204" pitchFamily="34" charset="0"/>
              <a:ea typeface="宋体" panose="02010600030101010101" pitchFamily="2" charset="-122"/>
            </a:endParaRPr>
          </a:p>
        </p:txBody>
      </p:sp>
      <p:sp>
        <p:nvSpPr>
          <p:cNvPr id="22536" name="TextBox 53"/>
          <p:cNvSpPr>
            <a:spLocks noChangeArrowheads="1"/>
          </p:cNvSpPr>
          <p:nvPr/>
        </p:nvSpPr>
        <p:spPr bwMode="auto">
          <a:xfrm>
            <a:off x="1859800" y="3183543"/>
            <a:ext cx="1447353" cy="2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5F5F5F"/>
                </a:solidFill>
                <a:ea typeface="宋体" panose="02010600030101010101" pitchFamily="2" charset="-122"/>
                <a:sym typeface="微软雅黑" panose="020B0503020204020204" pitchFamily="34" charset="-122"/>
              </a:rPr>
              <a:t>单击此处添加标题</a:t>
            </a:r>
            <a:endParaRPr lang="zh-CN" altLang="en-US" sz="1800">
              <a:solidFill>
                <a:srgbClr val="5F5F5F"/>
              </a:solidFill>
              <a:latin typeface="Arial" panose="020B0604020202020204" pitchFamily="34" charset="0"/>
              <a:ea typeface="宋体" panose="02010600030101010101" pitchFamily="2"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1" name="文本框 10"/>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animEffect>
                                      <p:cBhvr>
                                        <p:cTn id="7" dur="500"/>
                                        <p:tgtEl>
                                          <p:spTgt spid="225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532"/>
                                        </p:tgtEl>
                                        <p:attrNameLst>
                                          <p:attrName>style.visibility</p:attrName>
                                        </p:attrNameLst>
                                      </p:cBhvr>
                                      <p:to>
                                        <p:strVal val="visible"/>
                                      </p:to>
                                    </p:set>
                                    <p:animEffect>
                                      <p:cBhvr>
                                        <p:cTn id="10" dur="500"/>
                                        <p:tgtEl>
                                          <p:spTgt spid="2253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533"/>
                                        </p:tgtEl>
                                        <p:attrNameLst>
                                          <p:attrName>style.visibility</p:attrName>
                                        </p:attrNameLst>
                                      </p:cBhvr>
                                      <p:to>
                                        <p:strVal val="visible"/>
                                      </p:to>
                                    </p:set>
                                    <p:animEffect>
                                      <p:cBhvr>
                                        <p:cTn id="14" dur="500"/>
                                        <p:tgtEl>
                                          <p:spTgt spid="22533"/>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2535"/>
                                        </p:tgtEl>
                                        <p:attrNameLst>
                                          <p:attrName>style.visibility</p:attrName>
                                        </p:attrNameLst>
                                      </p:cBhvr>
                                      <p:to>
                                        <p:strVal val="visible"/>
                                      </p:to>
                                    </p:set>
                                    <p:anim calcmode="lin" valueType="num">
                                      <p:cBhvr>
                                        <p:cTn id="18" dur="500" fill="hold"/>
                                        <p:tgtEl>
                                          <p:spTgt spid="2253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2535"/>
                                        </p:tgtEl>
                                        <p:attrNameLst>
                                          <p:attrName>ppt_y</p:attrName>
                                        </p:attrNameLst>
                                      </p:cBhvr>
                                      <p:tavLst>
                                        <p:tav tm="0">
                                          <p:val>
                                            <p:strVal val="#ppt_y"/>
                                          </p:val>
                                        </p:tav>
                                        <p:tav tm="100000">
                                          <p:val>
                                            <p:strVal val="#ppt_y"/>
                                          </p:val>
                                        </p:tav>
                                      </p:tavLst>
                                    </p:anim>
                                    <p:anim calcmode="lin" valueType="num">
                                      <p:cBhvr>
                                        <p:cTn id="20" dur="500" fill="hold"/>
                                        <p:tgtEl>
                                          <p:spTgt spid="2253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2535"/>
                                        </p:tgtEl>
                                        <p:attrNameLst>
                                          <p:attrName>ppt_w</p:attrName>
                                        </p:attrNameLst>
                                      </p:cBhvr>
                                      <p:tavLst>
                                        <p:tav tm="0">
                                          <p:val>
                                            <p:strVal val="#ppt_w/10"/>
                                          </p:val>
                                        </p:tav>
                                        <p:tav tm="50000">
                                          <p:val>
                                            <p:strVal val="#ppt_w+.01"/>
                                          </p:val>
                                        </p:tav>
                                        <p:tav tm="100000">
                                          <p:val>
                                            <p:strVal val="#ppt_w"/>
                                          </p:val>
                                        </p:tav>
                                      </p:tavLst>
                                    </p:anim>
                                    <p:animEffect>
                                      <p:cBhvr>
                                        <p:cTn id="22" dur="500" tmFilter="0,0; .5, 1; 1, 1"/>
                                        <p:tgtEl>
                                          <p:spTgt spid="22535"/>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22534"/>
                                        </p:tgtEl>
                                        <p:attrNameLst>
                                          <p:attrName>style.visibility</p:attrName>
                                        </p:attrNameLst>
                                      </p:cBhvr>
                                      <p:to>
                                        <p:strVal val="visible"/>
                                      </p:to>
                                    </p:set>
                                    <p:anim calcmode="lin" valueType="num">
                                      <p:cBhvr>
                                        <p:cTn id="25" dur="500" fill="hold"/>
                                        <p:tgtEl>
                                          <p:spTgt spid="2253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2534"/>
                                        </p:tgtEl>
                                        <p:attrNameLst>
                                          <p:attrName>ppt_y</p:attrName>
                                        </p:attrNameLst>
                                      </p:cBhvr>
                                      <p:tavLst>
                                        <p:tav tm="0">
                                          <p:val>
                                            <p:strVal val="#ppt_y"/>
                                          </p:val>
                                        </p:tav>
                                        <p:tav tm="100000">
                                          <p:val>
                                            <p:strVal val="#ppt_y"/>
                                          </p:val>
                                        </p:tav>
                                      </p:tavLst>
                                    </p:anim>
                                    <p:anim calcmode="lin" valueType="num">
                                      <p:cBhvr>
                                        <p:cTn id="27" dur="500" fill="hold"/>
                                        <p:tgtEl>
                                          <p:spTgt spid="2253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2534"/>
                                        </p:tgtEl>
                                        <p:attrNameLst>
                                          <p:attrName>ppt_w</p:attrName>
                                        </p:attrNameLst>
                                      </p:cBhvr>
                                      <p:tavLst>
                                        <p:tav tm="0">
                                          <p:val>
                                            <p:strVal val="#ppt_w/10"/>
                                          </p:val>
                                        </p:tav>
                                        <p:tav tm="50000">
                                          <p:val>
                                            <p:strVal val="#ppt_w+.01"/>
                                          </p:val>
                                        </p:tav>
                                        <p:tav tm="100000">
                                          <p:val>
                                            <p:strVal val="#ppt_w"/>
                                          </p:val>
                                        </p:tav>
                                      </p:tavLst>
                                    </p:anim>
                                    <p:animEffect>
                                      <p:cBhvr>
                                        <p:cTn id="29" dur="500" tmFilter="0,0; .5, 1; 1, 1"/>
                                        <p:tgtEl>
                                          <p:spTgt spid="22534"/>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22536"/>
                                        </p:tgtEl>
                                        <p:attrNameLst>
                                          <p:attrName>style.visibility</p:attrName>
                                        </p:attrNameLst>
                                      </p:cBhvr>
                                      <p:to>
                                        <p:strVal val="visible"/>
                                      </p:to>
                                    </p:set>
                                    <p:anim calcmode="lin" valueType="num">
                                      <p:cBhvr>
                                        <p:cTn id="32" dur="500" fill="hold"/>
                                        <p:tgtEl>
                                          <p:spTgt spid="2253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2536"/>
                                        </p:tgtEl>
                                        <p:attrNameLst>
                                          <p:attrName>ppt_y</p:attrName>
                                        </p:attrNameLst>
                                      </p:cBhvr>
                                      <p:tavLst>
                                        <p:tav tm="0">
                                          <p:val>
                                            <p:strVal val="#ppt_y"/>
                                          </p:val>
                                        </p:tav>
                                        <p:tav tm="100000">
                                          <p:val>
                                            <p:strVal val="#ppt_y"/>
                                          </p:val>
                                        </p:tav>
                                      </p:tavLst>
                                    </p:anim>
                                    <p:anim calcmode="lin" valueType="num">
                                      <p:cBhvr>
                                        <p:cTn id="34" dur="500" fill="hold"/>
                                        <p:tgtEl>
                                          <p:spTgt spid="2253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2536"/>
                                        </p:tgtEl>
                                        <p:attrNameLst>
                                          <p:attrName>ppt_w</p:attrName>
                                        </p:attrNameLst>
                                      </p:cBhvr>
                                      <p:tavLst>
                                        <p:tav tm="0">
                                          <p:val>
                                            <p:strVal val="#ppt_w/10"/>
                                          </p:val>
                                        </p:tav>
                                        <p:tav tm="50000">
                                          <p:val>
                                            <p:strVal val="#ppt_w+.01"/>
                                          </p:val>
                                        </p:tav>
                                        <p:tav tm="100000">
                                          <p:val>
                                            <p:strVal val="#ppt_w"/>
                                          </p:val>
                                        </p:tav>
                                      </p:tavLst>
                                    </p:anim>
                                    <p:animEffect>
                                      <p:cBhvr>
                                        <p:cTn id="36" dur="500" tmFilter="0,0; .5, 1; 1, 1"/>
                                        <p:tgtEl>
                                          <p:spTgt spid="2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ldLvl="0" animBg="1" autoUpdateAnimBg="0"/>
      <p:bldP spid="22532" grpId="0" bldLvl="0" animBg="1" autoUpdateAnimBg="0"/>
      <p:bldP spid="22533" grpId="0" bldLvl="0" animBg="1" autoUpdateAnimBg="0"/>
      <p:bldP spid="22534" grpId="0" bldLvl="0" autoUpdateAnimBg="0"/>
      <p:bldP spid="22535" grpId="0" bldLvl="0" autoUpdateAnimBg="0"/>
      <p:bldP spid="22536"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25603" name="组合 27"/>
          <p:cNvGrpSpPr/>
          <p:nvPr/>
        </p:nvGrpSpPr>
        <p:grpSpPr bwMode="auto">
          <a:xfrm>
            <a:off x="5186174" y="1601293"/>
            <a:ext cx="3551729" cy="2366232"/>
            <a:chOff x="0" y="0"/>
            <a:chExt cx="3552825" cy="2366963"/>
          </a:xfrm>
        </p:grpSpPr>
        <p:sp>
          <p:nvSpPr>
            <p:cNvPr id="25604" name="任意多边形 3"/>
            <p:cNvSpPr>
              <a:spLocks noChangeArrowheads="1"/>
            </p:cNvSpPr>
            <p:nvPr/>
          </p:nvSpPr>
          <p:spPr bwMode="auto">
            <a:xfrm flipH="1">
              <a:off x="0" y="0"/>
              <a:ext cx="1187450" cy="252412"/>
            </a:xfrm>
            <a:custGeom>
              <a:avLst/>
              <a:gdLst>
                <a:gd name="T0" fmla="*/ 1248228 w 1248228"/>
                <a:gd name="T1" fmla="*/ 0 h 290286"/>
                <a:gd name="T2" fmla="*/ 464457 w 1248228"/>
                <a:gd name="T3" fmla="*/ 0 h 290286"/>
                <a:gd name="T4" fmla="*/ 0 w 1248228"/>
                <a:gd name="T5" fmla="*/ 29028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CC0000"/>
              </a:solidFill>
              <a:bevel/>
            </a:ln>
            <a:extLst>
              <a:ext uri="{909E8E84-426E-40DD-AFC4-6F175D3DCCD1}">
                <a14:hiddenFill xmlns:a14="http://schemas.microsoft.com/office/drawing/2010/main">
                  <a:solidFill>
                    <a:srgbClr val="FFFFFF"/>
                  </a:solidFill>
                </a14:hiddenFill>
              </a:ext>
            </a:extLst>
          </p:spPr>
          <p:txBody>
            <a:bodyPr anchor="ctr"/>
            <a:lstStyle/>
            <a:p>
              <a:pPr eaLnBrk="1" fontAlgn="base" hangingPunct="1"/>
              <a:endParaRPr lang="zh-CN" altLang="en-US" sz="1800">
                <a:ea typeface="微软雅黑" panose="020B0503020204020204" pitchFamily="34" charset="-122"/>
              </a:endParaRPr>
            </a:p>
          </p:txBody>
        </p:sp>
        <p:sp>
          <p:nvSpPr>
            <p:cNvPr id="25605" name="任意多边形 4"/>
            <p:cNvSpPr>
              <a:spLocks noChangeArrowheads="1"/>
            </p:cNvSpPr>
            <p:nvPr/>
          </p:nvSpPr>
          <p:spPr bwMode="auto">
            <a:xfrm flipH="1" flipV="1">
              <a:off x="0" y="2114550"/>
              <a:ext cx="1187450" cy="252413"/>
            </a:xfrm>
            <a:custGeom>
              <a:avLst/>
              <a:gdLst>
                <a:gd name="T0" fmla="*/ 1187450 w 1248228"/>
                <a:gd name="T1" fmla="*/ 0 h 290286"/>
                <a:gd name="T2" fmla="*/ 441842 w 1248228"/>
                <a:gd name="T3" fmla="*/ 0 h 290286"/>
                <a:gd name="T4" fmla="*/ 0 w 1248228"/>
                <a:gd name="T5" fmla="*/ 252413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miter lim="800000"/>
            </a:ln>
            <a:extLst>
              <a:ext uri="{909E8E84-426E-40DD-AFC4-6F175D3DCCD1}">
                <a14:hiddenFill xmlns:a14="http://schemas.microsoft.com/office/drawing/2010/main">
                  <a:solidFill>
                    <a:srgbClr val="FFFFFF"/>
                  </a:solidFill>
                </a14:hiddenFill>
              </a:ext>
            </a:extLst>
          </p:spPr>
          <p:txBody>
            <a:bodyPr rot="10800000" anchor="ctr"/>
            <a:lstStyle/>
            <a:p>
              <a:pPr eaLnBrk="1" fontAlgn="base" hangingPunct="1"/>
              <a:endParaRPr lang="zh-CN" altLang="en-US" sz="1800">
                <a:solidFill>
                  <a:srgbClr val="335338"/>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06" name="直接连接符 5"/>
            <p:cNvSpPr>
              <a:spLocks noChangeShapeType="1"/>
            </p:cNvSpPr>
            <p:nvPr/>
          </p:nvSpPr>
          <p:spPr bwMode="auto">
            <a:xfrm rot="300000">
              <a:off x="541337" y="831850"/>
              <a:ext cx="647700" cy="1"/>
            </a:xfrm>
            <a:prstGeom prst="line">
              <a:avLst/>
            </a:prstGeom>
            <a:noFill/>
            <a:ln w="25400">
              <a:solidFill>
                <a:srgbClr val="CC0000"/>
              </a:solidFill>
              <a:bevel/>
            </a:ln>
            <a:extLst>
              <a:ext uri="{909E8E84-426E-40DD-AFC4-6F175D3DCCD1}">
                <a14:hiddenFill xmlns:a14="http://schemas.microsoft.com/office/drawing/2010/main">
                  <a:noFill/>
                </a14:hiddenFill>
              </a:ext>
            </a:extLst>
          </p:spPr>
          <p:txBody>
            <a:bodyPr/>
            <a:lstStyle/>
            <a:p>
              <a:endParaRPr lang="zh-CN" altLang="en-US" sz="1800"/>
            </a:p>
          </p:txBody>
        </p:sp>
        <p:sp>
          <p:nvSpPr>
            <p:cNvPr id="25607" name="直接连接符 6"/>
            <p:cNvSpPr>
              <a:spLocks noChangeShapeType="1"/>
            </p:cNvSpPr>
            <p:nvPr/>
          </p:nvSpPr>
          <p:spPr bwMode="auto">
            <a:xfrm rot="21300000">
              <a:off x="541337" y="1620838"/>
              <a:ext cx="647700" cy="1"/>
            </a:xfrm>
            <a:prstGeom prst="line">
              <a:avLst/>
            </a:prstGeom>
            <a:noFill/>
            <a:ln w="25400">
              <a:solidFill>
                <a:srgbClr val="CC0000"/>
              </a:solidFill>
              <a:bevel/>
            </a:ln>
            <a:extLst>
              <a:ext uri="{909E8E84-426E-40DD-AFC4-6F175D3DCCD1}">
                <a14:hiddenFill xmlns:a14="http://schemas.microsoft.com/office/drawing/2010/main">
                  <a:noFill/>
                </a14:hiddenFill>
              </a:ext>
            </a:extLst>
          </p:spPr>
          <p:txBody>
            <a:bodyPr/>
            <a:lstStyle/>
            <a:p>
              <a:endParaRPr lang="zh-CN" altLang="en-US" sz="1800"/>
            </a:p>
          </p:txBody>
        </p:sp>
        <p:sp>
          <p:nvSpPr>
            <p:cNvPr id="25608" name="TextBox 146"/>
            <p:cNvSpPr>
              <a:spLocks noChangeArrowheads="1"/>
            </p:cNvSpPr>
            <p:nvPr/>
          </p:nvSpPr>
          <p:spPr bwMode="auto">
            <a:xfrm>
              <a:off x="1171575" y="82550"/>
              <a:ext cx="2381250"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en-US">
                  <a:sym typeface="微软雅黑" panose="020B0503020204020204" pitchFamily="34" charset="-122"/>
                </a:rPr>
                <a:t>20% </a:t>
              </a:r>
              <a:r>
                <a:rPr lang="zh-CN" altLang="en-US">
                  <a:sym typeface="微软雅黑" panose="020B0503020204020204" pitchFamily="34" charset="-122"/>
                </a:rPr>
                <a:t>单击添加文本</a:t>
              </a:r>
              <a:endParaRPr lang="en-US">
                <a:sym typeface="微软雅黑" panose="020B0503020204020204" pitchFamily="34" charset="-122"/>
              </a:endParaRPr>
            </a:p>
          </p:txBody>
        </p:sp>
        <p:sp>
          <p:nvSpPr>
            <p:cNvPr id="25609" name="TextBox 146"/>
            <p:cNvSpPr>
              <a:spLocks noChangeArrowheads="1"/>
            </p:cNvSpPr>
            <p:nvPr/>
          </p:nvSpPr>
          <p:spPr bwMode="auto">
            <a:xfrm>
              <a:off x="1171575" y="706437"/>
              <a:ext cx="2381250"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en-US" sz="1800">
                  <a:ea typeface="微软雅黑" panose="020B0503020204020204" pitchFamily="34" charset="-122"/>
                  <a:sym typeface="Verdana" panose="020B0604030504040204" pitchFamily="34" charset="0"/>
                </a:rPr>
                <a:t>6% </a:t>
              </a:r>
              <a:r>
                <a:rPr lang="zh-CN" altLang="en-US" sz="1800">
                  <a:ea typeface="微软雅黑" panose="020B0503020204020204" pitchFamily="34" charset="-122"/>
                  <a:sym typeface="Verdana" panose="020B0604030504040204" pitchFamily="34" charset="0"/>
                </a:rPr>
                <a:t>单击添加文本</a:t>
              </a:r>
              <a:endParaRPr lang="en-US" sz="1800">
                <a:ea typeface="微软雅黑" panose="020B0503020204020204" pitchFamily="34" charset="-122"/>
                <a:sym typeface="Verdana" panose="020B0604030504040204" pitchFamily="34" charset="0"/>
              </a:endParaRPr>
            </a:p>
          </p:txBody>
        </p:sp>
        <p:sp>
          <p:nvSpPr>
            <p:cNvPr id="25610" name="TextBox 146"/>
            <p:cNvSpPr>
              <a:spLocks noChangeArrowheads="1"/>
            </p:cNvSpPr>
            <p:nvPr/>
          </p:nvSpPr>
          <p:spPr bwMode="auto">
            <a:xfrm>
              <a:off x="1171575" y="1438276"/>
              <a:ext cx="2381250"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en-US" sz="1800">
                  <a:ea typeface="微软雅黑" panose="020B0503020204020204" pitchFamily="34" charset="-122"/>
                  <a:sym typeface="Verdana" panose="020B0604030504040204" pitchFamily="34" charset="0"/>
                </a:rPr>
                <a:t>11% </a:t>
              </a:r>
              <a:r>
                <a:rPr lang="zh-CN" altLang="en-US" sz="1800">
                  <a:ea typeface="微软雅黑" panose="020B0503020204020204" pitchFamily="34" charset="-122"/>
                  <a:sym typeface="Verdana" panose="020B0604030504040204" pitchFamily="34" charset="0"/>
                </a:rPr>
                <a:t>单击添加文本</a:t>
              </a:r>
              <a:endParaRPr lang="en-US" sz="1800">
                <a:ea typeface="微软雅黑" panose="020B0503020204020204" pitchFamily="34" charset="-122"/>
                <a:sym typeface="Verdana" panose="020B0604030504040204" pitchFamily="34" charset="0"/>
              </a:endParaRPr>
            </a:p>
          </p:txBody>
        </p:sp>
        <p:sp>
          <p:nvSpPr>
            <p:cNvPr id="25611" name="TextBox 146"/>
            <p:cNvSpPr>
              <a:spLocks noChangeArrowheads="1"/>
            </p:cNvSpPr>
            <p:nvPr/>
          </p:nvSpPr>
          <p:spPr bwMode="auto">
            <a:xfrm>
              <a:off x="1171575" y="1971676"/>
              <a:ext cx="2381250"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en-US" sz="1800">
                  <a:ea typeface="微软雅黑" panose="020B0503020204020204" pitchFamily="34" charset="-122"/>
                  <a:sym typeface="Verdana" panose="020B0604030504040204" pitchFamily="34" charset="0"/>
                </a:rPr>
                <a:t>12% </a:t>
              </a:r>
              <a:r>
                <a:rPr lang="zh-CN" altLang="en-US" sz="1800">
                  <a:ea typeface="微软雅黑" panose="020B0503020204020204" pitchFamily="34" charset="-122"/>
                  <a:sym typeface="Verdana" panose="020B0604030504040204" pitchFamily="34" charset="0"/>
                </a:rPr>
                <a:t>单击添加文本</a:t>
              </a:r>
              <a:endParaRPr lang="en-US" sz="1800">
                <a:ea typeface="微软雅黑" panose="020B0503020204020204" pitchFamily="34" charset="-122"/>
                <a:sym typeface="Verdana" panose="020B0604030504040204" pitchFamily="34" charset="0"/>
              </a:endParaRPr>
            </a:p>
          </p:txBody>
        </p:sp>
      </p:grpSp>
      <p:grpSp>
        <p:nvGrpSpPr>
          <p:cNvPr id="25612" name="组合 26"/>
          <p:cNvGrpSpPr/>
          <p:nvPr/>
        </p:nvGrpSpPr>
        <p:grpSpPr bwMode="auto">
          <a:xfrm>
            <a:off x="382293" y="1717145"/>
            <a:ext cx="3561251" cy="2207532"/>
            <a:chOff x="0" y="0"/>
            <a:chExt cx="3562350" cy="2208212"/>
          </a:xfrm>
        </p:grpSpPr>
        <p:sp>
          <p:nvSpPr>
            <p:cNvPr id="25613" name="任意多边形 1"/>
            <p:cNvSpPr>
              <a:spLocks noChangeArrowheads="1"/>
            </p:cNvSpPr>
            <p:nvPr/>
          </p:nvSpPr>
          <p:spPr bwMode="auto">
            <a:xfrm>
              <a:off x="2373313" y="0"/>
              <a:ext cx="1189037" cy="252413"/>
            </a:xfrm>
            <a:custGeom>
              <a:avLst/>
              <a:gdLst>
                <a:gd name="T0" fmla="*/ 1248228 w 1248228"/>
                <a:gd name="T1" fmla="*/ 0 h 290286"/>
                <a:gd name="T2" fmla="*/ 464457 w 1248228"/>
                <a:gd name="T3" fmla="*/ 0 h 290286"/>
                <a:gd name="T4" fmla="*/ 0 w 1248228"/>
                <a:gd name="T5" fmla="*/ 29028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CC0000"/>
              </a:solidFill>
              <a:bevel/>
            </a:ln>
            <a:extLst>
              <a:ext uri="{909E8E84-426E-40DD-AFC4-6F175D3DCCD1}">
                <a14:hiddenFill xmlns:a14="http://schemas.microsoft.com/office/drawing/2010/main">
                  <a:solidFill>
                    <a:srgbClr val="FFFFFF"/>
                  </a:solidFill>
                </a14:hiddenFill>
              </a:ext>
            </a:extLst>
          </p:spPr>
          <p:txBody>
            <a:bodyPr anchor="ctr"/>
            <a:lstStyle/>
            <a:p>
              <a:pPr eaLnBrk="1" fontAlgn="base" hangingPunct="1"/>
              <a:endParaRPr lang="zh-CN" altLang="en-US" sz="1800">
                <a:ea typeface="微软雅黑" panose="020B0503020204020204" pitchFamily="34" charset="-122"/>
              </a:endParaRPr>
            </a:p>
          </p:txBody>
        </p:sp>
        <p:sp>
          <p:nvSpPr>
            <p:cNvPr id="25614" name="任意多边形 2"/>
            <p:cNvSpPr>
              <a:spLocks noChangeArrowheads="1"/>
            </p:cNvSpPr>
            <p:nvPr/>
          </p:nvSpPr>
          <p:spPr bwMode="auto">
            <a:xfrm flipV="1">
              <a:off x="2373312" y="1955800"/>
              <a:ext cx="1189038" cy="252412"/>
            </a:xfrm>
            <a:custGeom>
              <a:avLst/>
              <a:gdLst>
                <a:gd name="T0" fmla="*/ 1189038 w 1248228"/>
                <a:gd name="T1" fmla="*/ 0 h 290286"/>
                <a:gd name="T2" fmla="*/ 442433 w 1248228"/>
                <a:gd name="T3" fmla="*/ 0 h 290286"/>
                <a:gd name="T4" fmla="*/ 0 w 1248228"/>
                <a:gd name="T5" fmla="*/ 252412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miter lim="800000"/>
            </a:ln>
            <a:extLst>
              <a:ext uri="{909E8E84-426E-40DD-AFC4-6F175D3DCCD1}">
                <a14:hiddenFill xmlns:a14="http://schemas.microsoft.com/office/drawing/2010/main">
                  <a:solidFill>
                    <a:srgbClr val="FFFFFF"/>
                  </a:solidFill>
                </a14:hiddenFill>
              </a:ext>
            </a:extLst>
          </p:spPr>
          <p:txBody>
            <a:bodyPr rot="10800000" anchor="ctr"/>
            <a:lstStyle/>
            <a:p>
              <a:pPr eaLnBrk="1" fontAlgn="base" hangingPunct="1"/>
              <a:endParaRPr lang="zh-CN" altLang="en-US" sz="1800">
                <a:solidFill>
                  <a:srgbClr val="335338"/>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15" name="直接连接符 7"/>
            <p:cNvSpPr>
              <a:spLocks noChangeShapeType="1"/>
            </p:cNvSpPr>
            <p:nvPr/>
          </p:nvSpPr>
          <p:spPr bwMode="auto">
            <a:xfrm>
              <a:off x="2373313" y="1255712"/>
              <a:ext cx="647700" cy="1"/>
            </a:xfrm>
            <a:prstGeom prst="line">
              <a:avLst/>
            </a:prstGeom>
            <a:noFill/>
            <a:ln w="25400">
              <a:solidFill>
                <a:srgbClr val="CC0000"/>
              </a:solidFill>
              <a:bevel/>
            </a:ln>
            <a:extLst>
              <a:ext uri="{909E8E84-426E-40DD-AFC4-6F175D3DCCD1}">
                <a14:hiddenFill xmlns:a14="http://schemas.microsoft.com/office/drawing/2010/main">
                  <a:noFill/>
                </a14:hiddenFill>
              </a:ext>
            </a:extLst>
          </p:spPr>
          <p:txBody>
            <a:bodyPr/>
            <a:lstStyle/>
            <a:p>
              <a:endParaRPr lang="zh-CN" altLang="en-US" sz="1800"/>
            </a:p>
          </p:txBody>
        </p:sp>
        <p:sp>
          <p:nvSpPr>
            <p:cNvPr id="25616" name="TextBox 146"/>
            <p:cNvSpPr>
              <a:spLocks noChangeArrowheads="1"/>
            </p:cNvSpPr>
            <p:nvPr/>
          </p:nvSpPr>
          <p:spPr bwMode="auto">
            <a:xfrm>
              <a:off x="0" y="1797049"/>
              <a:ext cx="2363788"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r>
                <a:rPr lang="zh-CN" altLang="en-US" sz="1800">
                  <a:ea typeface="微软雅黑" panose="020B0503020204020204" pitchFamily="34" charset="-122"/>
                  <a:sym typeface="Verdana" panose="020B0604030504040204" pitchFamily="34" charset="0"/>
                </a:rPr>
                <a:t>单击添加文本 </a:t>
              </a:r>
              <a:r>
                <a:rPr lang="en-US" sz="1800">
                  <a:ea typeface="微软雅黑" panose="020B0503020204020204" pitchFamily="34" charset="-122"/>
                  <a:sym typeface="Verdana" panose="020B0604030504040204" pitchFamily="34" charset="0"/>
                </a:rPr>
                <a:t>14%</a:t>
              </a:r>
              <a:endParaRPr lang="zh-CN" altLang="en-US" sz="1800">
                <a:ea typeface="微软雅黑" panose="020B0503020204020204" pitchFamily="34" charset="-122"/>
              </a:endParaRPr>
            </a:p>
          </p:txBody>
        </p:sp>
        <p:sp>
          <p:nvSpPr>
            <p:cNvPr id="25617" name="TextBox 146"/>
            <p:cNvSpPr>
              <a:spLocks noChangeArrowheads="1"/>
            </p:cNvSpPr>
            <p:nvPr/>
          </p:nvSpPr>
          <p:spPr bwMode="auto">
            <a:xfrm>
              <a:off x="0" y="1101725"/>
              <a:ext cx="2363788"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r>
                <a:rPr lang="zh-CN" altLang="en-US" sz="1800">
                  <a:ea typeface="微软雅黑" panose="020B0503020204020204" pitchFamily="34" charset="-122"/>
                  <a:sym typeface="Verdana" panose="020B0604030504040204" pitchFamily="34" charset="0"/>
                </a:rPr>
                <a:t>单击添加文本 </a:t>
              </a:r>
              <a:r>
                <a:rPr lang="en-US" sz="1800">
                  <a:ea typeface="微软雅黑" panose="020B0503020204020204" pitchFamily="34" charset="-122"/>
                  <a:sym typeface="Verdana" panose="020B0604030504040204" pitchFamily="34" charset="0"/>
                </a:rPr>
                <a:t>14%</a:t>
              </a:r>
              <a:endParaRPr lang="zh-CN" altLang="en-US" sz="1800">
                <a:ea typeface="微软雅黑" panose="020B0503020204020204" pitchFamily="34" charset="-122"/>
              </a:endParaRPr>
            </a:p>
          </p:txBody>
        </p:sp>
        <p:sp>
          <p:nvSpPr>
            <p:cNvPr id="25618" name="TextBox 146"/>
            <p:cNvSpPr>
              <a:spLocks noChangeArrowheads="1"/>
            </p:cNvSpPr>
            <p:nvPr/>
          </p:nvSpPr>
          <p:spPr bwMode="auto">
            <a:xfrm>
              <a:off x="0" y="84138"/>
              <a:ext cx="2363788"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r>
                <a:rPr lang="zh-CN" altLang="en-US" sz="1800">
                  <a:ea typeface="微软雅黑" panose="020B0503020204020204" pitchFamily="34" charset="-122"/>
                  <a:sym typeface="Verdana" panose="020B0604030504040204" pitchFamily="34" charset="0"/>
                </a:rPr>
                <a:t>单击添加文本 </a:t>
              </a:r>
              <a:r>
                <a:rPr lang="en-US" sz="1800">
                  <a:ea typeface="微软雅黑" panose="020B0503020204020204" pitchFamily="34" charset="-122"/>
                  <a:sym typeface="Verdana" panose="020B0604030504040204" pitchFamily="34" charset="0"/>
                </a:rPr>
                <a:t>23%</a:t>
              </a:r>
              <a:endParaRPr lang="zh-CN" altLang="en-US" sz="1800">
                <a:ea typeface="微软雅黑" panose="020B0503020204020204" pitchFamily="34" charset="-122"/>
              </a:endParaRPr>
            </a:p>
          </p:txBody>
        </p:sp>
      </p:grpSp>
      <p:grpSp>
        <p:nvGrpSpPr>
          <p:cNvPr id="25619" name="组合 25"/>
          <p:cNvGrpSpPr>
            <a:grpSpLocks noChangeAspect="1"/>
          </p:cNvGrpSpPr>
          <p:nvPr/>
        </p:nvGrpSpPr>
        <p:grpSpPr bwMode="auto">
          <a:xfrm>
            <a:off x="3246847" y="1421961"/>
            <a:ext cx="2697917" cy="2699505"/>
            <a:chOff x="0" y="0"/>
            <a:chExt cx="2698750" cy="2700337"/>
          </a:xfrm>
        </p:grpSpPr>
        <p:sp>
          <p:nvSpPr>
            <p:cNvPr id="25620" name="饼形 15"/>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527673" y="692190"/>
                  </a:moveTo>
                  <a:lnTo>
                    <a:pt x="2527673" y="692189"/>
                  </a:lnTo>
                  <a:cubicBezTo>
                    <a:pt x="2639417" y="892535"/>
                    <a:pt x="2698294" y="1118068"/>
                    <a:pt x="2698747" y="1347501"/>
                  </a:cubicBezTo>
                  <a:lnTo>
                    <a:pt x="1349375" y="1350169"/>
                  </a:lnTo>
                  <a:close/>
                </a:path>
              </a:pathLst>
            </a:custGeom>
            <a:solidFill>
              <a:srgbClr val="F2F2F2"/>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21" name="饼形 16"/>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698748" y="1347766"/>
                  </a:moveTo>
                  <a:lnTo>
                    <a:pt x="2698747" y="1347766"/>
                  </a:lnTo>
                  <a:cubicBezTo>
                    <a:pt x="2698749" y="1348566"/>
                    <a:pt x="2698750" y="1349367"/>
                    <a:pt x="2698750" y="1350168"/>
                  </a:cubicBezTo>
                  <a:cubicBezTo>
                    <a:pt x="2698750" y="1669353"/>
                    <a:pt x="2585736" y="1978217"/>
                    <a:pt x="2379764" y="2221949"/>
                  </a:cubicBezTo>
                  <a:lnTo>
                    <a:pt x="1349375" y="1350169"/>
                  </a:lnTo>
                  <a:close/>
                </a:path>
              </a:pathLst>
            </a:custGeom>
            <a:solidFill>
              <a:srgbClr val="D9D9D9"/>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22" name="饼形 17"/>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379817" y="2221888"/>
                  </a:moveTo>
                  <a:lnTo>
                    <a:pt x="2379816" y="2221887"/>
                  </a:lnTo>
                  <a:cubicBezTo>
                    <a:pt x="2123429" y="2525315"/>
                    <a:pt x="1746482" y="2700336"/>
                    <a:pt x="1349375" y="2700337"/>
                  </a:cubicBezTo>
                  <a:cubicBezTo>
                    <a:pt x="1346256" y="2700337"/>
                    <a:pt x="1343137" y="2700326"/>
                    <a:pt x="1340019" y="2700304"/>
                  </a:cubicBezTo>
                  <a:lnTo>
                    <a:pt x="1349375" y="1350169"/>
                  </a:lnTo>
                  <a:close/>
                </a:path>
              </a:pathLst>
            </a:custGeom>
            <a:solidFill>
              <a:srgbClr val="BFBFBF"/>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23" name="饼形 18"/>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1343158" y="2700323"/>
                  </a:moveTo>
                  <a:lnTo>
                    <a:pt x="1343158" y="2700322"/>
                  </a:lnTo>
                  <a:cubicBezTo>
                    <a:pt x="917761" y="2698361"/>
                    <a:pt x="518197" y="2495797"/>
                    <a:pt x="265013" y="2153743"/>
                  </a:cubicBezTo>
                  <a:lnTo>
                    <a:pt x="1349375" y="1350169"/>
                  </a:lnTo>
                  <a:close/>
                </a:path>
              </a:pathLst>
            </a:custGeom>
            <a:solidFill>
              <a:srgbClr val="A6A6A6"/>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24" name="饼形 19"/>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268727" y="2158736"/>
                  </a:moveTo>
                  <a:lnTo>
                    <a:pt x="268726" y="2158736"/>
                  </a:lnTo>
                  <a:cubicBezTo>
                    <a:pt x="94272" y="1925303"/>
                    <a:pt x="0" y="1641649"/>
                    <a:pt x="0" y="1350169"/>
                  </a:cubicBezTo>
                  <a:cubicBezTo>
                    <a:pt x="-1" y="1217120"/>
                    <a:pt x="19654" y="1084803"/>
                    <a:pt x="58325" y="957506"/>
                  </a:cubicBezTo>
                  <a:lnTo>
                    <a:pt x="1349375" y="1350169"/>
                  </a:lnTo>
                  <a:close/>
                </a:path>
              </a:pathLst>
            </a:custGeom>
            <a:solidFill>
              <a:srgbClr val="7F7F7F"/>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25" name="饼形 20"/>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59938" y="952236"/>
                  </a:moveTo>
                  <a:lnTo>
                    <a:pt x="59937" y="952235"/>
                  </a:lnTo>
                  <a:cubicBezTo>
                    <a:pt x="234430" y="386154"/>
                    <a:pt x="757327" y="-1"/>
                    <a:pt x="1349375" y="0"/>
                  </a:cubicBezTo>
                  <a:cubicBezTo>
                    <a:pt x="1349375" y="0"/>
                    <a:pt x="1349376" y="0"/>
                    <a:pt x="1349376" y="0"/>
                  </a:cubicBezTo>
                  <a:lnTo>
                    <a:pt x="1349375" y="1350169"/>
                  </a:lnTo>
                  <a:close/>
                </a:path>
              </a:pathLst>
            </a:custGeom>
            <a:solidFill>
              <a:srgbClr val="595959"/>
            </a:solidFill>
            <a:ln w="12700">
              <a:solidFill>
                <a:srgbClr val="FFFFFF"/>
              </a:solidFill>
              <a:bevel/>
            </a:ln>
          </p:spPr>
          <p:txBody>
            <a:bodyPr anchor="ctr"/>
            <a:lstStyle/>
            <a:p>
              <a:pPr algn="l" eaLnBrk="1" hangingPunct="1"/>
              <a:endParaRPr lang="zh-CN" altLang="en-US" sz="1800">
                <a:solidFill>
                  <a:srgbClr val="335338"/>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25626" name="饼形 21"/>
            <p:cNvSpPr>
              <a:spLocks noChangeAspect="1" noChangeArrowheads="1"/>
            </p:cNvSpPr>
            <p:nvPr/>
          </p:nvSpPr>
          <p:spPr bwMode="auto">
            <a:xfrm>
              <a:off x="0" y="0"/>
              <a:ext cx="2698750" cy="2700337"/>
            </a:xfrm>
            <a:custGeom>
              <a:avLst/>
              <a:gdLst>
                <a:gd name="T0" fmla="*/ 2698750 w 2698750"/>
                <a:gd name="T1" fmla="*/ 1350169 h 2700337"/>
                <a:gd name="T2" fmla="*/ 1349375 w 2698750"/>
                <a:gd name="T3" fmla="*/ 2700337 h 2700337"/>
                <a:gd name="T4" fmla="*/ 0 w 2698750"/>
                <a:gd name="T5" fmla="*/ 1350169 h 2700337"/>
                <a:gd name="T6" fmla="*/ 1349375 w 2698750"/>
                <a:gd name="T7" fmla="*/ 0 h 2700337"/>
                <a:gd name="T8" fmla="*/ 0 60000 65536"/>
                <a:gd name="T9" fmla="*/ 0 60000 65536"/>
                <a:gd name="T10" fmla="*/ 0 60000 65536"/>
                <a:gd name="T11" fmla="*/ 0 60000 65536"/>
                <a:gd name="T12" fmla="*/ 0 w 2698750"/>
                <a:gd name="T13" fmla="*/ 0 h 2700337"/>
                <a:gd name="T14" fmla="*/ 2698750 w 2698750"/>
                <a:gd name="T15" fmla="*/ 2700337 h 2700337"/>
              </a:gdLst>
              <a:ahLst/>
              <a:cxnLst>
                <a:cxn ang="T8">
                  <a:pos x="T0" y="T1"/>
                </a:cxn>
                <a:cxn ang="T9">
                  <a:pos x="T2" y="T3"/>
                </a:cxn>
                <a:cxn ang="T10">
                  <a:pos x="T4" y="T5"/>
                </a:cxn>
                <a:cxn ang="T11">
                  <a:pos x="T6" y="T7"/>
                </a:cxn>
              </a:cxnLst>
              <a:rect l="T12" t="T13" r="T14" b="T15"/>
              <a:pathLst>
                <a:path w="2698750" h="2700337">
                  <a:moveTo>
                    <a:pt x="1348135" y="1"/>
                  </a:moveTo>
                  <a:lnTo>
                    <a:pt x="1348134" y="0"/>
                  </a:lnTo>
                  <a:cubicBezTo>
                    <a:pt x="1348548" y="0"/>
                    <a:pt x="1348961" y="-1"/>
                    <a:pt x="1349375" y="0"/>
                  </a:cubicBezTo>
                  <a:cubicBezTo>
                    <a:pt x="1839900" y="0"/>
                    <a:pt x="2291789" y="266350"/>
                    <a:pt x="2529586" y="695633"/>
                  </a:cubicBezTo>
                  <a:lnTo>
                    <a:pt x="1349375" y="1350169"/>
                  </a:lnTo>
                  <a:close/>
                </a:path>
              </a:pathLst>
            </a:custGeom>
            <a:solidFill>
              <a:srgbClr val="FF6699"/>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25627" name="椭圆 22"/>
          <p:cNvSpPr>
            <a:spLocks noChangeAspect="1" noChangeArrowheads="1"/>
          </p:cNvSpPr>
          <p:nvPr/>
        </p:nvSpPr>
        <p:spPr bwMode="auto">
          <a:xfrm>
            <a:off x="3102429" y="1277544"/>
            <a:ext cx="2986753" cy="2986753"/>
          </a:xfrm>
          <a:prstGeom prst="ellipse">
            <a:avLst/>
          </a:prstGeom>
          <a:noFill/>
          <a:ln w="12700">
            <a:solidFill>
              <a:srgbClr val="FF0000"/>
            </a:solidFill>
            <a:prstDash val="sysDash"/>
            <a:bevel/>
          </a:ln>
          <a:extLst>
            <a:ext uri="{909E8E84-426E-40DD-AFC4-6F175D3DCCD1}">
              <a14:hiddenFill xmlns:a14="http://schemas.microsoft.com/office/drawing/2010/main">
                <a:solidFill>
                  <a:srgbClr val="FFFFFF"/>
                </a:solidFill>
              </a14:hiddenFill>
            </a:ext>
          </a:extLst>
        </p:spPr>
        <p:txBody>
          <a:bodyPr anchor="ctr"/>
          <a:lstStyle/>
          <a:p>
            <a:pPr algn="l" eaLnBrk="1" hangingPunct="1"/>
            <a:endParaRPr lang="zh-CN" altLang="en-US" sz="1800">
              <a:solidFill>
                <a:srgbClr val="335338"/>
              </a:solidFill>
              <a:latin typeface="Verdana" panose="020B0604030504040204" pitchFamily="34" charset="0"/>
              <a:ea typeface="微软雅黑" panose="020B0503020204020204" pitchFamily="34" charset="-122"/>
              <a:sym typeface="Verdana" panose="020B0604030504040204" pitchFamily="34" charset="0"/>
            </a:endParaRPr>
          </a:p>
        </p:txBody>
      </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0" name="文本框 29"/>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5627"/>
                                        </p:tgtEl>
                                        <p:attrNameLst>
                                          <p:attrName>style.visibility</p:attrName>
                                        </p:attrNameLst>
                                      </p:cBhvr>
                                      <p:to>
                                        <p:strVal val="visible"/>
                                      </p:to>
                                    </p:set>
                                    <p:animEffect>
                                      <p:cBhvr>
                                        <p:cTn id="7" dur="1000"/>
                                        <p:tgtEl>
                                          <p:spTgt spid="25627"/>
                                        </p:tgtEl>
                                      </p:cBhvr>
                                    </p:animEffect>
                                    <p:anim calcmode="lin" valueType="num">
                                      <p:cBhvr>
                                        <p:cTn id="8" dur="1000" fill="hold"/>
                                        <p:tgtEl>
                                          <p:spTgt spid="25627"/>
                                        </p:tgtEl>
                                        <p:attrNameLst>
                                          <p:attrName>style.rotation</p:attrName>
                                        </p:attrNameLst>
                                      </p:cBhvr>
                                      <p:tavLst>
                                        <p:tav tm="0">
                                          <p:val>
                                            <p:fltVal val="720"/>
                                          </p:val>
                                        </p:tav>
                                        <p:tav tm="100000">
                                          <p:val>
                                            <p:fltVal val="0"/>
                                          </p:val>
                                        </p:tav>
                                      </p:tavLst>
                                    </p:anim>
                                    <p:anim calcmode="lin" valueType="num">
                                      <p:cBhvr>
                                        <p:cTn id="9" dur="1000" fill="hold"/>
                                        <p:tgtEl>
                                          <p:spTgt spid="25627"/>
                                        </p:tgtEl>
                                        <p:attrNameLst>
                                          <p:attrName>ppt_h</p:attrName>
                                        </p:attrNameLst>
                                      </p:cBhvr>
                                      <p:tavLst>
                                        <p:tav tm="0">
                                          <p:val>
                                            <p:fltVal val="0"/>
                                          </p:val>
                                        </p:tav>
                                        <p:tav tm="100000">
                                          <p:val>
                                            <p:strVal val="#ppt_h"/>
                                          </p:val>
                                        </p:tav>
                                      </p:tavLst>
                                    </p:anim>
                                    <p:anim calcmode="lin" valueType="num">
                                      <p:cBhvr>
                                        <p:cTn id="10" dur="1000" fill="hold"/>
                                        <p:tgtEl>
                                          <p:spTgt spid="25627"/>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700"/>
                                  </p:stCondLst>
                                  <p:childTnLst>
                                    <p:set>
                                      <p:cBhvr>
                                        <p:cTn id="12" dur="1" fill="hold">
                                          <p:stCondLst>
                                            <p:cond delay="0"/>
                                          </p:stCondLst>
                                        </p:cTn>
                                        <p:tgtEl>
                                          <p:spTgt spid="25619"/>
                                        </p:tgtEl>
                                        <p:attrNameLst>
                                          <p:attrName>style.visibility</p:attrName>
                                        </p:attrNameLst>
                                      </p:cBhvr>
                                      <p:to>
                                        <p:strVal val="visible"/>
                                      </p:to>
                                    </p:set>
                                    <p:animEffect>
                                      <p:cBhvr>
                                        <p:cTn id="13" dur="1000"/>
                                        <p:tgtEl>
                                          <p:spTgt spid="25619"/>
                                        </p:tgtEl>
                                      </p:cBhvr>
                                    </p:animEffect>
                                    <p:anim calcmode="lin" valueType="num">
                                      <p:cBhvr>
                                        <p:cTn id="14" dur="1000" fill="hold"/>
                                        <p:tgtEl>
                                          <p:spTgt spid="25619"/>
                                        </p:tgtEl>
                                        <p:attrNameLst>
                                          <p:attrName>style.rotation</p:attrName>
                                        </p:attrNameLst>
                                      </p:cBhvr>
                                      <p:tavLst>
                                        <p:tav tm="0">
                                          <p:val>
                                            <p:fltVal val="720"/>
                                          </p:val>
                                        </p:tav>
                                        <p:tav tm="100000">
                                          <p:val>
                                            <p:fltVal val="0"/>
                                          </p:val>
                                        </p:tav>
                                      </p:tavLst>
                                    </p:anim>
                                    <p:anim calcmode="lin" valueType="num">
                                      <p:cBhvr>
                                        <p:cTn id="15" dur="1000" fill="hold"/>
                                        <p:tgtEl>
                                          <p:spTgt spid="25619"/>
                                        </p:tgtEl>
                                        <p:attrNameLst>
                                          <p:attrName>ppt_h</p:attrName>
                                        </p:attrNameLst>
                                      </p:cBhvr>
                                      <p:tavLst>
                                        <p:tav tm="0">
                                          <p:val>
                                            <p:fltVal val="0"/>
                                          </p:val>
                                        </p:tav>
                                        <p:tav tm="100000">
                                          <p:val>
                                            <p:strVal val="#ppt_h"/>
                                          </p:val>
                                        </p:tav>
                                      </p:tavLst>
                                    </p:anim>
                                    <p:anim calcmode="lin" valueType="num">
                                      <p:cBhvr>
                                        <p:cTn id="16" dur="1000" fill="hold"/>
                                        <p:tgtEl>
                                          <p:spTgt spid="25619"/>
                                        </p:tgtEl>
                                        <p:attrNameLst>
                                          <p:attrName>ppt_w</p:attrName>
                                        </p:attrNameLst>
                                      </p:cBhvr>
                                      <p:tavLst>
                                        <p:tav tm="0">
                                          <p:val>
                                            <p:fltVal val="0"/>
                                          </p:val>
                                        </p:tav>
                                        <p:tav tm="100000">
                                          <p:val>
                                            <p:strVal val="#ppt_w"/>
                                          </p:val>
                                        </p:tav>
                                      </p:tavLst>
                                    </p:anim>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25603"/>
                                        </p:tgtEl>
                                        <p:attrNameLst>
                                          <p:attrName>style.visibility</p:attrName>
                                        </p:attrNameLst>
                                      </p:cBhvr>
                                      <p:to>
                                        <p:strVal val="visible"/>
                                      </p:to>
                                    </p:set>
                                    <p:animEffect>
                                      <p:cBhvr>
                                        <p:cTn id="20" dur="500"/>
                                        <p:tgtEl>
                                          <p:spTgt spid="25603"/>
                                        </p:tgtEl>
                                      </p:cBhvr>
                                    </p:animEffect>
                                  </p:childTnLst>
                                </p:cTn>
                              </p:par>
                              <p:par>
                                <p:cTn id="21" presetID="12" presetClass="entr" presetSubtype="2" fill="hold" nodeType="withEffect">
                                  <p:stCondLst>
                                    <p:cond delay="0"/>
                                  </p:stCondLst>
                                  <p:childTnLst>
                                    <p:set>
                                      <p:cBhvr>
                                        <p:cTn id="22" dur="1" fill="hold">
                                          <p:stCondLst>
                                            <p:cond delay="0"/>
                                          </p:stCondLst>
                                        </p:cTn>
                                        <p:tgtEl>
                                          <p:spTgt spid="25612"/>
                                        </p:tgtEl>
                                        <p:attrNameLst>
                                          <p:attrName>style.visibility</p:attrName>
                                        </p:attrNameLst>
                                      </p:cBhvr>
                                      <p:to>
                                        <p:strVal val="visible"/>
                                      </p:to>
                                    </p:set>
                                    <p:animEffect>
                                      <p:cBhvr>
                                        <p:cTn id="23" dur="500"/>
                                        <p:tgtEl>
                                          <p:spTgt spid="25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7"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5"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8435" name="组合 27"/>
          <p:cNvGrpSpPr/>
          <p:nvPr/>
        </p:nvGrpSpPr>
        <p:grpSpPr bwMode="auto">
          <a:xfrm>
            <a:off x="1223409" y="1361655"/>
            <a:ext cx="2753463" cy="2751876"/>
            <a:chOff x="0" y="0"/>
            <a:chExt cx="2754313" cy="2752725"/>
          </a:xfrm>
        </p:grpSpPr>
        <p:grpSp>
          <p:nvGrpSpPr>
            <p:cNvPr id="18436" name="组合 1"/>
            <p:cNvGrpSpPr>
              <a:grpSpLocks noChangeAspect="1"/>
            </p:cNvGrpSpPr>
            <p:nvPr/>
          </p:nvGrpSpPr>
          <p:grpSpPr bwMode="auto">
            <a:xfrm>
              <a:off x="0" y="0"/>
              <a:ext cx="2754313" cy="2752725"/>
              <a:chOff x="0" y="0"/>
              <a:chExt cx="3060000" cy="3060000"/>
            </a:xfrm>
          </p:grpSpPr>
          <p:sp>
            <p:nvSpPr>
              <p:cNvPr id="18437" name="椭圆 2"/>
              <p:cNvSpPr>
                <a:spLocks noChangeAspect="1" noChangeArrowheads="1"/>
              </p:cNvSpPr>
              <p:nvPr/>
            </p:nvSpPr>
            <p:spPr bwMode="auto">
              <a:xfrm>
                <a:off x="0" y="0"/>
                <a:ext cx="3060000" cy="3060000"/>
              </a:xfrm>
              <a:prstGeom prst="ellipse">
                <a:avLst/>
              </a:prstGeom>
              <a:noFill/>
              <a:ln w="76200">
                <a:solidFill>
                  <a:srgbClr val="FF6699"/>
                </a:solidFill>
                <a:bevel/>
              </a:ln>
              <a:extLst>
                <a:ext uri="{909E8E84-426E-40DD-AFC4-6F175D3DCCD1}">
                  <a14:hiddenFill xmlns:a14="http://schemas.microsoft.com/office/drawing/2010/main">
                    <a:solidFill>
                      <a:srgbClr val="FFFFFF"/>
                    </a:solidFill>
                  </a14:hiddenFill>
                </a:ext>
              </a:extLst>
            </p:spPr>
            <p:txBody>
              <a:bodyPr anchor="ctr"/>
              <a:lstStyle/>
              <a:p>
                <a:pPr eaLnBrk="1" fontAlgn="base" hangingPunct="1"/>
                <a:endParaRPr lang="zh-CN" altLang="en-US" sz="1800">
                  <a:solidFill>
                    <a:srgbClr val="FF6699"/>
                  </a:solidFill>
                  <a:ea typeface="微软雅黑" panose="020B0503020204020204" pitchFamily="34" charset="-122"/>
                </a:endParaRPr>
              </a:p>
            </p:txBody>
          </p:sp>
          <p:sp>
            <p:nvSpPr>
              <p:cNvPr id="18438" name="椭圆 3"/>
              <p:cNvSpPr>
                <a:spLocks noChangeAspect="1" noChangeArrowheads="1"/>
              </p:cNvSpPr>
              <p:nvPr/>
            </p:nvSpPr>
            <p:spPr bwMode="auto">
              <a:xfrm>
                <a:off x="234571" y="234706"/>
                <a:ext cx="2590858" cy="2590588"/>
              </a:xfrm>
              <a:prstGeom prst="ellipse">
                <a:avLst/>
              </a:prstGeom>
              <a:solidFill>
                <a:srgbClr val="FFFFFF">
                  <a:alpha val="25000"/>
                </a:srgbClr>
              </a:solidFill>
              <a:ln w="76200">
                <a:solidFill>
                  <a:srgbClr val="595959">
                    <a:alpha val="25000"/>
                  </a:srgbClr>
                </a:solidFill>
                <a:bevel/>
              </a:ln>
            </p:spPr>
            <p:txBody>
              <a:bodyPr anchor="ctr"/>
              <a:lstStyle/>
              <a:p>
                <a:pPr eaLnBrk="1" fontAlgn="base" hangingPunct="1"/>
                <a:endParaRPr lang="zh-CN" altLang="en-US" sz="1800">
                  <a:solidFill>
                    <a:srgbClr val="D7E4BE"/>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18439" name="Rectangle 13"/>
            <p:cNvSpPr>
              <a:spLocks noChangeArrowheads="1"/>
            </p:cNvSpPr>
            <p:nvPr/>
          </p:nvSpPr>
          <p:spPr bwMode="auto">
            <a:xfrm>
              <a:off x="690563" y="1022350"/>
              <a:ext cx="13731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r>
                <a:rPr lang="zh-CN" altLang="en-US" sz="2000">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grpSp>
      <p:grpSp>
        <p:nvGrpSpPr>
          <p:cNvPr id="18440" name="组合 31"/>
          <p:cNvGrpSpPr/>
          <p:nvPr/>
        </p:nvGrpSpPr>
        <p:grpSpPr bwMode="auto">
          <a:xfrm>
            <a:off x="3549966" y="1377525"/>
            <a:ext cx="4370626" cy="388818"/>
            <a:chOff x="0" y="0"/>
            <a:chExt cx="4371975" cy="388938"/>
          </a:xfrm>
        </p:grpSpPr>
        <p:sp>
          <p:nvSpPr>
            <p:cNvPr id="18441" name="矩形 6"/>
            <p:cNvSpPr>
              <a:spLocks noChangeArrowheads="1"/>
            </p:cNvSpPr>
            <p:nvPr/>
          </p:nvSpPr>
          <p:spPr bwMode="auto">
            <a:xfrm>
              <a:off x="0" y="0"/>
              <a:ext cx="4371975" cy="388938"/>
            </a:xfrm>
            <a:prstGeom prst="rect">
              <a:avLst/>
            </a:prstGeom>
            <a:solidFill>
              <a:srgbClr val="FF6699"/>
            </a:solidFill>
            <a:ln w="12700">
              <a:solidFill>
                <a:srgbClr val="FFFFFF"/>
              </a:solidFill>
              <a:miter lim="800000"/>
            </a:ln>
          </p:spPr>
          <p:txBody>
            <a:bodyPr wrap="none" anchor="ctr"/>
            <a:lstStyle/>
            <a:p>
              <a:endParaRPr lang="zh-CN" altLang="en-US" sz="2000">
                <a:solidFill>
                  <a:schemeClr val="tx2"/>
                </a:solidFill>
                <a:latin typeface="Calibri" panose="020F0502020204030204" charset="0"/>
                <a:ea typeface="微软雅黑" panose="020B0503020204020204" pitchFamily="34" charset="-122"/>
                <a:sym typeface="Calibri" panose="020F0502020204030204" charset="0"/>
              </a:endParaRPr>
            </a:p>
          </p:txBody>
        </p:sp>
        <p:sp>
          <p:nvSpPr>
            <p:cNvPr id="18442" name="TextBox 146"/>
            <p:cNvSpPr>
              <a:spLocks noChangeArrowheads="1"/>
            </p:cNvSpPr>
            <p:nvPr/>
          </p:nvSpPr>
          <p:spPr bwMode="auto">
            <a:xfrm>
              <a:off x="193675" y="55563"/>
              <a:ext cx="1911350" cy="307872"/>
            </a:xfrm>
            <a:prstGeom prst="rect">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zh-CN" altLang="en-US">
                  <a:solidFill>
                    <a:srgbClr val="FFFFFF"/>
                  </a:solidFill>
                  <a:sym typeface="微软雅黑" panose="020B0503020204020204" pitchFamily="34" charset="-122"/>
                </a:rPr>
                <a:t>单击此处添加标题</a:t>
              </a:r>
              <a:endParaRPr lang="en-US">
                <a:solidFill>
                  <a:srgbClr val="FFFFFF"/>
                </a:solidFill>
                <a:sym typeface="微软雅黑" panose="020B0503020204020204" pitchFamily="34" charset="-122"/>
              </a:endParaRPr>
            </a:p>
          </p:txBody>
        </p:sp>
      </p:grpSp>
      <p:sp>
        <p:nvSpPr>
          <p:cNvPr id="18443" name="TextBox 146"/>
          <p:cNvSpPr>
            <a:spLocks noChangeArrowheads="1"/>
          </p:cNvSpPr>
          <p:nvPr/>
        </p:nvSpPr>
        <p:spPr bwMode="auto">
          <a:xfrm>
            <a:off x="3889586" y="1823475"/>
            <a:ext cx="4031006" cy="36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zh-CN" altLang="en-US" sz="1800">
                <a:ea typeface="微软雅黑" panose="020B0503020204020204" pitchFamily="34" charset="-122"/>
                <a:sym typeface="Verdana" panose="020B0604030504040204" pitchFamily="34" charset="0"/>
              </a:rPr>
              <a:t>单击添加文本 </a:t>
            </a:r>
            <a:r>
              <a:rPr lang="en-US" sz="1800">
                <a:ea typeface="微软雅黑" panose="020B0503020204020204" pitchFamily="34" charset="-122"/>
                <a:sym typeface="Verdana" panose="020B0604030504040204" pitchFamily="34" charset="0"/>
              </a:rPr>
              <a:t>… …</a:t>
            </a:r>
            <a:endParaRPr lang="zh-CN" altLang="en-US" sz="1800">
              <a:ea typeface="微软雅黑" panose="020B0503020204020204" pitchFamily="34" charset="-122"/>
            </a:endParaRPr>
          </a:p>
        </p:txBody>
      </p:sp>
      <p:grpSp>
        <p:nvGrpSpPr>
          <p:cNvPr id="18444" name="组合 32"/>
          <p:cNvGrpSpPr/>
          <p:nvPr/>
        </p:nvGrpSpPr>
        <p:grpSpPr bwMode="auto">
          <a:xfrm>
            <a:off x="4192706" y="2543978"/>
            <a:ext cx="3727886" cy="388817"/>
            <a:chOff x="0" y="0"/>
            <a:chExt cx="3729037" cy="388937"/>
          </a:xfrm>
        </p:grpSpPr>
        <p:sp>
          <p:nvSpPr>
            <p:cNvPr id="18445" name="矩形 5"/>
            <p:cNvSpPr>
              <a:spLocks noChangeArrowheads="1"/>
            </p:cNvSpPr>
            <p:nvPr/>
          </p:nvSpPr>
          <p:spPr bwMode="auto">
            <a:xfrm>
              <a:off x="0" y="0"/>
              <a:ext cx="3729037" cy="388937"/>
            </a:xfrm>
            <a:prstGeom prst="rect">
              <a:avLst/>
            </a:prstGeom>
            <a:solidFill>
              <a:srgbClr val="FF6699">
                <a:alpha val="78000"/>
              </a:srgbClr>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18446" name="TextBox 146"/>
            <p:cNvSpPr>
              <a:spLocks noChangeArrowheads="1"/>
            </p:cNvSpPr>
            <p:nvPr/>
          </p:nvSpPr>
          <p:spPr bwMode="auto">
            <a:xfrm>
              <a:off x="255587" y="55562"/>
              <a:ext cx="1911350" cy="307872"/>
            </a:xfrm>
            <a:prstGeom prst="rect">
              <a:avLst/>
            </a:prstGeom>
            <a:noFill/>
            <a:ln>
              <a:noFill/>
            </a:ln>
            <a:extLst>
              <a:ext uri="{909E8E84-426E-40DD-AFC4-6F175D3DCCD1}">
                <a14:hiddenFill xmlns:a14="http://schemas.microsoft.com/office/drawing/2010/main">
                  <a:solidFill>
                    <a:srgbClr val="FF6699"/>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zh-CN" altLang="en-US">
                  <a:solidFill>
                    <a:srgbClr val="FFFFFF"/>
                  </a:solidFill>
                  <a:sym typeface="微软雅黑" panose="020B0503020204020204" pitchFamily="34" charset="-122"/>
                </a:rPr>
                <a:t>单击此处添加标题</a:t>
              </a:r>
              <a:endParaRPr lang="en-US">
                <a:solidFill>
                  <a:srgbClr val="FFFFFF"/>
                </a:solidFill>
                <a:sym typeface="微软雅黑" panose="020B0503020204020204" pitchFamily="34" charset="-122"/>
              </a:endParaRPr>
            </a:p>
          </p:txBody>
        </p:sp>
      </p:grpSp>
      <p:sp>
        <p:nvSpPr>
          <p:cNvPr id="18447" name="TextBox 146"/>
          <p:cNvSpPr>
            <a:spLocks noChangeArrowheads="1"/>
          </p:cNvSpPr>
          <p:nvPr/>
        </p:nvSpPr>
        <p:spPr bwMode="auto">
          <a:xfrm>
            <a:off x="4257772" y="2983579"/>
            <a:ext cx="3662820" cy="36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zh-CN" altLang="en-US" sz="1800">
                <a:ea typeface="微软雅黑" panose="020B0503020204020204" pitchFamily="34" charset="-122"/>
                <a:sym typeface="Verdana" panose="020B0604030504040204" pitchFamily="34" charset="0"/>
              </a:rPr>
              <a:t>单击添加文本 </a:t>
            </a:r>
            <a:r>
              <a:rPr lang="en-US" sz="1800">
                <a:ea typeface="微软雅黑" panose="020B0503020204020204" pitchFamily="34" charset="-122"/>
                <a:sym typeface="Verdana" panose="020B0604030504040204" pitchFamily="34" charset="0"/>
              </a:rPr>
              <a:t>… …</a:t>
            </a:r>
            <a:endParaRPr lang="zh-CN" altLang="en-US" sz="1800">
              <a:ea typeface="微软雅黑" panose="020B0503020204020204" pitchFamily="34" charset="-122"/>
            </a:endParaRPr>
          </a:p>
        </p:txBody>
      </p:sp>
      <p:grpSp>
        <p:nvGrpSpPr>
          <p:cNvPr id="18448" name="组合 33"/>
          <p:cNvGrpSpPr/>
          <p:nvPr/>
        </p:nvGrpSpPr>
        <p:grpSpPr bwMode="auto">
          <a:xfrm>
            <a:off x="3549966" y="3718366"/>
            <a:ext cx="4370626" cy="388817"/>
            <a:chOff x="0" y="0"/>
            <a:chExt cx="4371975" cy="388937"/>
          </a:xfrm>
        </p:grpSpPr>
        <p:sp>
          <p:nvSpPr>
            <p:cNvPr id="18449" name="矩形 4"/>
            <p:cNvSpPr>
              <a:spLocks noChangeArrowheads="1"/>
            </p:cNvSpPr>
            <p:nvPr/>
          </p:nvSpPr>
          <p:spPr bwMode="auto">
            <a:xfrm>
              <a:off x="0" y="0"/>
              <a:ext cx="4371975" cy="388937"/>
            </a:xfrm>
            <a:prstGeom prst="rect">
              <a:avLst/>
            </a:prstGeom>
            <a:solidFill>
              <a:srgbClr val="FF6699">
                <a:alpha val="78000"/>
              </a:srgbClr>
            </a:solidFill>
            <a:ln w="12700">
              <a:solidFill>
                <a:srgbClr val="FFFFFF"/>
              </a:solidFill>
              <a:bevel/>
            </a:ln>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18450" name="TextBox 146"/>
            <p:cNvSpPr>
              <a:spLocks noChangeArrowheads="1"/>
            </p:cNvSpPr>
            <p:nvPr/>
          </p:nvSpPr>
          <p:spPr bwMode="auto">
            <a:xfrm>
              <a:off x="193675" y="55562"/>
              <a:ext cx="1911350" cy="307872"/>
            </a:xfrm>
            <a:prstGeom prst="rect">
              <a:avLst/>
            </a:prstGeom>
            <a:noFill/>
            <a:ln>
              <a:noFill/>
            </a:ln>
            <a:extLst>
              <a:ext uri="{909E8E84-426E-40DD-AFC4-6F175D3DCCD1}">
                <a14:hiddenFill xmlns:a14="http://schemas.microsoft.com/office/drawing/2010/main">
                  <a:solidFill>
                    <a:srgbClr val="FF6699"/>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r>
                <a:rPr lang="zh-CN" altLang="en-US">
                  <a:solidFill>
                    <a:srgbClr val="FFFFFF"/>
                  </a:solidFill>
                  <a:sym typeface="微软雅黑" panose="020B0503020204020204" pitchFamily="34" charset="-122"/>
                </a:rPr>
                <a:t>单击此处添加标题</a:t>
              </a:r>
              <a:endParaRPr lang="en-US">
                <a:solidFill>
                  <a:srgbClr val="FFFFFF"/>
                </a:solidFill>
                <a:sym typeface="微软雅黑" panose="020B0503020204020204" pitchFamily="34" charset="-122"/>
              </a:endParaRPr>
            </a:p>
          </p:txBody>
        </p:sp>
      </p:grpSp>
      <p:sp>
        <p:nvSpPr>
          <p:cNvPr id="18451" name="TextBox 146"/>
          <p:cNvSpPr>
            <a:spLocks noChangeArrowheads="1"/>
          </p:cNvSpPr>
          <p:nvPr/>
        </p:nvSpPr>
        <p:spPr bwMode="auto">
          <a:xfrm>
            <a:off x="3743581" y="4164315"/>
            <a:ext cx="4029419" cy="36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r>
              <a:rPr lang="zh-CN" altLang="en-US" sz="1800">
                <a:ea typeface="微软雅黑" panose="020B0503020204020204" pitchFamily="34" charset="-122"/>
                <a:sym typeface="Verdana" panose="020B0604030504040204" pitchFamily="34" charset="0"/>
              </a:rPr>
              <a:t>单击添加文本 </a:t>
            </a:r>
            <a:r>
              <a:rPr lang="en-US" sz="1800">
                <a:ea typeface="微软雅黑" panose="020B0503020204020204" pitchFamily="34" charset="-122"/>
                <a:sym typeface="Verdana" panose="020B0604030504040204" pitchFamily="34" charset="0"/>
              </a:rPr>
              <a:t>… …</a:t>
            </a:r>
            <a:endParaRPr lang="zh-CN" altLang="en-US" sz="1800">
              <a:ea typeface="微软雅黑" panose="020B0503020204020204" pitchFamily="34" charset="-122"/>
            </a:endParaRPr>
          </a:p>
        </p:txBody>
      </p:sp>
      <p:grpSp>
        <p:nvGrpSpPr>
          <p:cNvPr id="18452" name="组合 28"/>
          <p:cNvGrpSpPr/>
          <p:nvPr/>
        </p:nvGrpSpPr>
        <p:grpSpPr bwMode="auto">
          <a:xfrm>
            <a:off x="2873900" y="1201367"/>
            <a:ext cx="747482" cy="741133"/>
            <a:chOff x="0" y="0"/>
            <a:chExt cx="747713" cy="741362"/>
          </a:xfrm>
        </p:grpSpPr>
        <p:grpSp>
          <p:nvGrpSpPr>
            <p:cNvPr id="18453" name="组合 10"/>
            <p:cNvGrpSpPr>
              <a:grpSpLocks noChangeAspect="1"/>
            </p:cNvGrpSpPr>
            <p:nvPr/>
          </p:nvGrpSpPr>
          <p:grpSpPr bwMode="auto">
            <a:xfrm>
              <a:off x="3175" y="0"/>
              <a:ext cx="741363" cy="741362"/>
              <a:chOff x="0" y="0"/>
              <a:chExt cx="823237" cy="823237"/>
            </a:xfrm>
          </p:grpSpPr>
          <p:sp>
            <p:nvSpPr>
              <p:cNvPr id="18454" name="椭圆 11"/>
              <p:cNvSpPr>
                <a:spLocks noChangeAspect="1" noChangeArrowheads="1"/>
              </p:cNvSpPr>
              <p:nvPr/>
            </p:nvSpPr>
            <p:spPr bwMode="auto">
              <a:xfrm>
                <a:off x="0" y="0"/>
                <a:ext cx="823237" cy="823237"/>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solidFill>
                    <a:schemeClr val="tx2"/>
                  </a:solidFill>
                  <a:latin typeface="Calibri" panose="020F0502020204030204" charset="0"/>
                  <a:ea typeface="微软雅黑" panose="020B0503020204020204" pitchFamily="34" charset="-122"/>
                  <a:sym typeface="Calibri" panose="020F0502020204030204" charset="0"/>
                </a:endParaRPr>
              </a:p>
            </p:txBody>
          </p:sp>
          <p:sp>
            <p:nvSpPr>
              <p:cNvPr id="18455" name="椭圆 12"/>
              <p:cNvSpPr>
                <a:spLocks noChangeAspect="1" noChangeArrowheads="1"/>
              </p:cNvSpPr>
              <p:nvPr/>
            </p:nvSpPr>
            <p:spPr bwMode="auto">
              <a:xfrm>
                <a:off x="51620" y="51621"/>
                <a:ext cx="720000" cy="720000"/>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solidFill>
                    <a:schemeClr val="tx2"/>
                  </a:solidFill>
                  <a:latin typeface="Calibri" panose="020F0502020204030204" charset="0"/>
                  <a:ea typeface="微软雅黑" panose="020B0503020204020204" pitchFamily="34" charset="-122"/>
                  <a:sym typeface="Calibri" panose="020F0502020204030204" charset="0"/>
                </a:endParaRPr>
              </a:p>
            </p:txBody>
          </p:sp>
        </p:grpSp>
        <p:sp>
          <p:nvSpPr>
            <p:cNvPr id="18456" name="Rectangle 13"/>
            <p:cNvSpPr>
              <a:spLocks noChangeArrowheads="1"/>
            </p:cNvSpPr>
            <p:nvPr/>
          </p:nvSpPr>
          <p:spPr bwMode="auto">
            <a:xfrm>
              <a:off x="0" y="171450"/>
              <a:ext cx="747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eaLnBrk="1" fontAlgn="base" hangingPunct="1"/>
              <a:r>
                <a:rPr lang="en-US" sz="2000">
                  <a:solidFill>
                    <a:srgbClr val="FFFFFF"/>
                  </a:solidFill>
                  <a:ea typeface="微软雅黑" panose="020B0503020204020204" pitchFamily="34" charset="-122"/>
                  <a:sym typeface="Verdana" panose="020B0604030504040204" pitchFamily="34" charset="0"/>
                </a:rPr>
                <a:t>1</a:t>
              </a:r>
              <a:endParaRPr lang="zh-CN" altLang="en-US" sz="2000">
                <a:solidFill>
                  <a:srgbClr val="FFFFFF"/>
                </a:solidFill>
                <a:ea typeface="微软雅黑" panose="020B0503020204020204" pitchFamily="34" charset="-122"/>
                <a:sym typeface="Verdana" panose="020B0604030504040204" pitchFamily="34" charset="0"/>
              </a:endParaRPr>
            </a:p>
          </p:txBody>
        </p:sp>
      </p:grpSp>
      <p:grpSp>
        <p:nvGrpSpPr>
          <p:cNvPr id="18457" name="组合 29"/>
          <p:cNvGrpSpPr/>
          <p:nvPr/>
        </p:nvGrpSpPr>
        <p:grpSpPr bwMode="auto">
          <a:xfrm>
            <a:off x="3581706" y="2367819"/>
            <a:ext cx="747482" cy="739547"/>
            <a:chOff x="0" y="0"/>
            <a:chExt cx="747713" cy="739775"/>
          </a:xfrm>
        </p:grpSpPr>
        <p:grpSp>
          <p:nvGrpSpPr>
            <p:cNvPr id="18458" name="组合 7"/>
            <p:cNvGrpSpPr>
              <a:grpSpLocks noChangeAspect="1"/>
            </p:cNvGrpSpPr>
            <p:nvPr/>
          </p:nvGrpSpPr>
          <p:grpSpPr bwMode="auto">
            <a:xfrm>
              <a:off x="3175" y="0"/>
              <a:ext cx="739775" cy="739775"/>
              <a:chOff x="0" y="0"/>
              <a:chExt cx="822211" cy="822211"/>
            </a:xfrm>
          </p:grpSpPr>
          <p:sp>
            <p:nvSpPr>
              <p:cNvPr id="18459" name="椭圆 8"/>
              <p:cNvSpPr>
                <a:spLocks noChangeAspect="1" noChangeArrowheads="1"/>
              </p:cNvSpPr>
              <p:nvPr/>
            </p:nvSpPr>
            <p:spPr bwMode="auto">
              <a:xfrm>
                <a:off x="0" y="0"/>
                <a:ext cx="822211" cy="82221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solidFill>
                    <a:schemeClr val="tx2"/>
                  </a:solidFill>
                  <a:latin typeface="Calibri" panose="020F0502020204030204" charset="0"/>
                  <a:ea typeface="微软雅黑" panose="020B0503020204020204" pitchFamily="34" charset="-122"/>
                  <a:sym typeface="Calibri" panose="020F0502020204030204" charset="0"/>
                </a:endParaRPr>
              </a:p>
            </p:txBody>
          </p:sp>
          <p:sp>
            <p:nvSpPr>
              <p:cNvPr id="18460" name="椭圆 9"/>
              <p:cNvSpPr>
                <a:spLocks noChangeAspect="1" noChangeArrowheads="1"/>
              </p:cNvSpPr>
              <p:nvPr/>
            </p:nvSpPr>
            <p:spPr bwMode="auto">
              <a:xfrm>
                <a:off x="51168" y="51168"/>
                <a:ext cx="719876" cy="719876"/>
              </a:xfrm>
              <a:prstGeom prst="ellipse">
                <a:avLst/>
              </a:prstGeom>
              <a:solidFill>
                <a:srgbClr val="FF6699">
                  <a:alpha val="80000"/>
                </a:srgbClr>
              </a:solidFill>
              <a:ln>
                <a:noFill/>
              </a:ln>
              <a:extLst>
                <a:ext uri="{91240B29-F687-4F45-9708-019B960494DF}">
                  <a14:hiddenLine xmlns:a14="http://schemas.microsoft.com/office/drawing/2010/main" w="12700">
                    <a:solidFill>
                      <a:srgbClr val="76933D"/>
                    </a:solidFill>
                    <a:bevel/>
                  </a14:hiddenLine>
                </a:ext>
              </a:extLst>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18461" name="Rectangle 13"/>
            <p:cNvSpPr>
              <a:spLocks noChangeArrowheads="1"/>
            </p:cNvSpPr>
            <p:nvPr/>
          </p:nvSpPr>
          <p:spPr bwMode="auto">
            <a:xfrm>
              <a:off x="0" y="169863"/>
              <a:ext cx="747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eaLnBrk="1" fontAlgn="base" hangingPunct="1"/>
              <a:r>
                <a:rPr lang="en-US" sz="2000">
                  <a:solidFill>
                    <a:srgbClr val="FFFFFF"/>
                  </a:solidFill>
                  <a:ea typeface="微软雅黑" panose="020B0503020204020204" pitchFamily="34" charset="-122"/>
                  <a:sym typeface="Verdana" panose="020B0604030504040204" pitchFamily="34" charset="0"/>
                </a:rPr>
                <a:t>2</a:t>
              </a:r>
              <a:endParaRPr lang="zh-CN" altLang="en-US" sz="2000">
                <a:solidFill>
                  <a:srgbClr val="FFFFFF"/>
                </a:solidFill>
                <a:ea typeface="微软雅黑" panose="020B0503020204020204" pitchFamily="34" charset="-122"/>
                <a:sym typeface="Verdana" panose="020B0604030504040204" pitchFamily="34" charset="0"/>
              </a:endParaRPr>
            </a:p>
          </p:txBody>
        </p:sp>
      </p:grpSp>
      <p:grpSp>
        <p:nvGrpSpPr>
          <p:cNvPr id="18462" name="组合 30"/>
          <p:cNvGrpSpPr/>
          <p:nvPr/>
        </p:nvGrpSpPr>
        <p:grpSpPr bwMode="auto">
          <a:xfrm>
            <a:off x="2873900" y="3542207"/>
            <a:ext cx="747482" cy="739547"/>
            <a:chOff x="0" y="0"/>
            <a:chExt cx="747713" cy="739775"/>
          </a:xfrm>
        </p:grpSpPr>
        <p:grpSp>
          <p:nvGrpSpPr>
            <p:cNvPr id="18463" name="组合 13"/>
            <p:cNvGrpSpPr>
              <a:grpSpLocks noChangeAspect="1"/>
            </p:cNvGrpSpPr>
            <p:nvPr/>
          </p:nvGrpSpPr>
          <p:grpSpPr bwMode="auto">
            <a:xfrm>
              <a:off x="4763" y="0"/>
              <a:ext cx="739775" cy="739775"/>
              <a:chOff x="0" y="0"/>
              <a:chExt cx="822355" cy="822355"/>
            </a:xfrm>
          </p:grpSpPr>
          <p:sp>
            <p:nvSpPr>
              <p:cNvPr id="18464" name="椭圆 14"/>
              <p:cNvSpPr>
                <a:spLocks noChangeAspect="1" noChangeArrowheads="1"/>
              </p:cNvSpPr>
              <p:nvPr/>
            </p:nvSpPr>
            <p:spPr bwMode="auto">
              <a:xfrm>
                <a:off x="0" y="0"/>
                <a:ext cx="822355" cy="82235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solidFill>
                    <a:schemeClr val="tx2"/>
                  </a:solidFill>
                  <a:latin typeface="Calibri" panose="020F0502020204030204" charset="0"/>
                  <a:ea typeface="微软雅黑" panose="020B0503020204020204" pitchFamily="34" charset="-122"/>
                  <a:sym typeface="Calibri" panose="020F0502020204030204" charset="0"/>
                </a:endParaRPr>
              </a:p>
            </p:txBody>
          </p:sp>
          <p:sp>
            <p:nvSpPr>
              <p:cNvPr id="18465" name="椭圆 15"/>
              <p:cNvSpPr>
                <a:spLocks noChangeAspect="1" noChangeArrowheads="1"/>
              </p:cNvSpPr>
              <p:nvPr/>
            </p:nvSpPr>
            <p:spPr bwMode="auto">
              <a:xfrm>
                <a:off x="51176" y="51177"/>
                <a:ext cx="720002" cy="720002"/>
              </a:xfrm>
              <a:prstGeom prst="ellipse">
                <a:avLst/>
              </a:prstGeom>
              <a:solidFill>
                <a:srgbClr val="FF6699">
                  <a:alpha val="80000"/>
                </a:srgbClr>
              </a:solidFill>
              <a:ln>
                <a:noFill/>
              </a:ln>
              <a:extLst>
                <a:ext uri="{91240B29-F687-4F45-9708-019B960494DF}">
                  <a14:hiddenLine xmlns:a14="http://schemas.microsoft.com/office/drawing/2010/main" w="12700">
                    <a:solidFill>
                      <a:srgbClr val="67A070"/>
                    </a:solidFill>
                    <a:round/>
                  </a14:hiddenLine>
                </a:ext>
              </a:extLst>
            </p:spPr>
            <p:txBody>
              <a:bodyPr wrap="none" anchor="ctr"/>
              <a:lstStyle/>
              <a:p>
                <a:endParaRPr lang="zh-CN" altLang="en-US" sz="2000">
                  <a:solidFill>
                    <a:schemeClr val="tx2"/>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18466" name="Rectangle 13"/>
            <p:cNvSpPr>
              <a:spLocks noChangeArrowheads="1"/>
            </p:cNvSpPr>
            <p:nvPr/>
          </p:nvSpPr>
          <p:spPr bwMode="auto">
            <a:xfrm>
              <a:off x="0" y="169863"/>
              <a:ext cx="747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eaLnBrk="1" fontAlgn="base" hangingPunct="1"/>
              <a:r>
                <a:rPr lang="en-US" sz="2000">
                  <a:solidFill>
                    <a:srgbClr val="FFFFFF"/>
                  </a:solidFill>
                  <a:ea typeface="微软雅黑" panose="020B0503020204020204" pitchFamily="34" charset="-122"/>
                  <a:sym typeface="Verdana" panose="020B0604030504040204" pitchFamily="34" charset="0"/>
                </a:rPr>
                <a:t>3</a:t>
              </a:r>
              <a:endParaRPr lang="zh-CN" altLang="en-US" sz="2000">
                <a:solidFill>
                  <a:srgbClr val="FFFFFF"/>
                </a:solidFill>
                <a:ea typeface="微软雅黑" panose="020B0503020204020204" pitchFamily="34" charset="-122"/>
                <a:sym typeface="Verdana" panose="020B0604030504040204" pitchFamily="34" charset="0"/>
              </a:endParaRPr>
            </a:p>
          </p:txBody>
        </p:sp>
      </p:grp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7" name="文本框 36"/>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1000" fill="hold"/>
                                        <p:tgtEl>
                                          <p:spTgt spid="18435"/>
                                        </p:tgtEl>
                                        <p:attrNameLst>
                                          <p:attrName>ppt_w</p:attrName>
                                        </p:attrNameLst>
                                      </p:cBhvr>
                                      <p:tavLst>
                                        <p:tav tm="0">
                                          <p:val>
                                            <p:strVal val="#ppt_w+.3"/>
                                          </p:val>
                                        </p:tav>
                                        <p:tav tm="100000">
                                          <p:val>
                                            <p:strVal val="#ppt_w"/>
                                          </p:val>
                                        </p:tav>
                                      </p:tavLst>
                                    </p:anim>
                                    <p:anim calcmode="lin" valueType="num">
                                      <p:cBhvr>
                                        <p:cTn id="8" dur="1000" fill="hold"/>
                                        <p:tgtEl>
                                          <p:spTgt spid="18435"/>
                                        </p:tgtEl>
                                        <p:attrNameLst>
                                          <p:attrName>ppt_h</p:attrName>
                                        </p:attrNameLst>
                                      </p:cBhvr>
                                      <p:tavLst>
                                        <p:tav tm="0">
                                          <p:val>
                                            <p:strVal val="#ppt_h"/>
                                          </p:val>
                                        </p:tav>
                                        <p:tav tm="100000">
                                          <p:val>
                                            <p:strVal val="#ppt_h"/>
                                          </p:val>
                                        </p:tav>
                                      </p:tavLst>
                                    </p:anim>
                                    <p:animEffect>
                                      <p:cBhvr>
                                        <p:cTn id="9" dur="1000"/>
                                        <p:tgtEl>
                                          <p:spTgt spid="18435"/>
                                        </p:tgtEl>
                                      </p:cBhvr>
                                    </p:animEffect>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18452"/>
                                        </p:tgtEl>
                                        <p:attrNameLst>
                                          <p:attrName>style.visibility</p:attrName>
                                        </p:attrNameLst>
                                      </p:cBhvr>
                                      <p:to>
                                        <p:strVal val="visible"/>
                                      </p:to>
                                    </p:set>
                                    <p:anim calcmode="lin" valueType="num">
                                      <p:cBhvr>
                                        <p:cTn id="13" dur="1000" fill="hold"/>
                                        <p:tgtEl>
                                          <p:spTgt spid="18452"/>
                                        </p:tgtEl>
                                        <p:attrNameLst>
                                          <p:attrName>ppt_w</p:attrName>
                                        </p:attrNameLst>
                                      </p:cBhvr>
                                      <p:tavLst>
                                        <p:tav tm="0">
                                          <p:val>
                                            <p:fltVal val="0"/>
                                          </p:val>
                                        </p:tav>
                                        <p:tav tm="100000">
                                          <p:val>
                                            <p:strVal val="#ppt_w"/>
                                          </p:val>
                                        </p:tav>
                                      </p:tavLst>
                                    </p:anim>
                                    <p:anim calcmode="lin" valueType="num">
                                      <p:cBhvr>
                                        <p:cTn id="14" dur="1000" fill="hold"/>
                                        <p:tgtEl>
                                          <p:spTgt spid="18452"/>
                                        </p:tgtEl>
                                        <p:attrNameLst>
                                          <p:attrName>ppt_h</p:attrName>
                                        </p:attrNameLst>
                                      </p:cBhvr>
                                      <p:tavLst>
                                        <p:tav tm="0">
                                          <p:val>
                                            <p:fltVal val="0"/>
                                          </p:val>
                                        </p:tav>
                                        <p:tav tm="100000">
                                          <p:val>
                                            <p:strVal val="#ppt_h"/>
                                          </p:val>
                                        </p:tav>
                                      </p:tavLst>
                                    </p:anim>
                                    <p:anim calcmode="lin" valueType="num">
                                      <p:cBhvr>
                                        <p:cTn id="15" dur="1000" fill="hold"/>
                                        <p:tgtEl>
                                          <p:spTgt spid="1845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8452"/>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300"/>
                                  </p:stCondLst>
                                  <p:childTnLst>
                                    <p:set>
                                      <p:cBhvr>
                                        <p:cTn id="18" dur="1" fill="hold">
                                          <p:stCondLst>
                                            <p:cond delay="0"/>
                                          </p:stCondLst>
                                        </p:cTn>
                                        <p:tgtEl>
                                          <p:spTgt spid="18457"/>
                                        </p:tgtEl>
                                        <p:attrNameLst>
                                          <p:attrName>style.visibility</p:attrName>
                                        </p:attrNameLst>
                                      </p:cBhvr>
                                      <p:to>
                                        <p:strVal val="visible"/>
                                      </p:to>
                                    </p:set>
                                    <p:anim calcmode="lin" valueType="num">
                                      <p:cBhvr>
                                        <p:cTn id="19" dur="1000" fill="hold"/>
                                        <p:tgtEl>
                                          <p:spTgt spid="18457"/>
                                        </p:tgtEl>
                                        <p:attrNameLst>
                                          <p:attrName>ppt_w</p:attrName>
                                        </p:attrNameLst>
                                      </p:cBhvr>
                                      <p:tavLst>
                                        <p:tav tm="0">
                                          <p:val>
                                            <p:fltVal val="0"/>
                                          </p:val>
                                        </p:tav>
                                        <p:tav tm="100000">
                                          <p:val>
                                            <p:strVal val="#ppt_w"/>
                                          </p:val>
                                        </p:tav>
                                      </p:tavLst>
                                    </p:anim>
                                    <p:anim calcmode="lin" valueType="num">
                                      <p:cBhvr>
                                        <p:cTn id="20" dur="1000" fill="hold"/>
                                        <p:tgtEl>
                                          <p:spTgt spid="18457"/>
                                        </p:tgtEl>
                                        <p:attrNameLst>
                                          <p:attrName>ppt_h</p:attrName>
                                        </p:attrNameLst>
                                      </p:cBhvr>
                                      <p:tavLst>
                                        <p:tav tm="0">
                                          <p:val>
                                            <p:fltVal val="0"/>
                                          </p:val>
                                        </p:tav>
                                        <p:tav tm="100000">
                                          <p:val>
                                            <p:strVal val="#ppt_h"/>
                                          </p:val>
                                        </p:tav>
                                      </p:tavLst>
                                    </p:anim>
                                    <p:anim calcmode="lin" valueType="num">
                                      <p:cBhvr>
                                        <p:cTn id="21" dur="1000" fill="hold"/>
                                        <p:tgtEl>
                                          <p:spTgt spid="1845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845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600"/>
                                  </p:stCondLst>
                                  <p:childTnLst>
                                    <p:set>
                                      <p:cBhvr>
                                        <p:cTn id="24" dur="1" fill="hold">
                                          <p:stCondLst>
                                            <p:cond delay="0"/>
                                          </p:stCondLst>
                                        </p:cTn>
                                        <p:tgtEl>
                                          <p:spTgt spid="18462"/>
                                        </p:tgtEl>
                                        <p:attrNameLst>
                                          <p:attrName>style.visibility</p:attrName>
                                        </p:attrNameLst>
                                      </p:cBhvr>
                                      <p:to>
                                        <p:strVal val="visible"/>
                                      </p:to>
                                    </p:set>
                                    <p:anim calcmode="lin" valueType="num">
                                      <p:cBhvr>
                                        <p:cTn id="25" dur="1000" fill="hold"/>
                                        <p:tgtEl>
                                          <p:spTgt spid="18462"/>
                                        </p:tgtEl>
                                        <p:attrNameLst>
                                          <p:attrName>ppt_w</p:attrName>
                                        </p:attrNameLst>
                                      </p:cBhvr>
                                      <p:tavLst>
                                        <p:tav tm="0">
                                          <p:val>
                                            <p:fltVal val="0"/>
                                          </p:val>
                                        </p:tav>
                                        <p:tav tm="100000">
                                          <p:val>
                                            <p:strVal val="#ppt_w"/>
                                          </p:val>
                                        </p:tav>
                                      </p:tavLst>
                                    </p:anim>
                                    <p:anim calcmode="lin" valueType="num">
                                      <p:cBhvr>
                                        <p:cTn id="26" dur="1000" fill="hold"/>
                                        <p:tgtEl>
                                          <p:spTgt spid="18462"/>
                                        </p:tgtEl>
                                        <p:attrNameLst>
                                          <p:attrName>ppt_h</p:attrName>
                                        </p:attrNameLst>
                                      </p:cBhvr>
                                      <p:tavLst>
                                        <p:tav tm="0">
                                          <p:val>
                                            <p:fltVal val="0"/>
                                          </p:val>
                                        </p:tav>
                                        <p:tav tm="100000">
                                          <p:val>
                                            <p:strVal val="#ppt_h"/>
                                          </p:val>
                                        </p:tav>
                                      </p:tavLst>
                                    </p:anim>
                                    <p:anim calcmode="lin" valueType="num">
                                      <p:cBhvr>
                                        <p:cTn id="27" dur="1000" fill="hold"/>
                                        <p:tgtEl>
                                          <p:spTgt spid="1846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8462"/>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8440"/>
                                        </p:tgtEl>
                                        <p:attrNameLst>
                                          <p:attrName>style.visibility</p:attrName>
                                        </p:attrNameLst>
                                      </p:cBhvr>
                                      <p:to>
                                        <p:strVal val="visible"/>
                                      </p:to>
                                    </p:set>
                                    <p:animEffect>
                                      <p:cBhvr>
                                        <p:cTn id="32" dur="500"/>
                                        <p:tgtEl>
                                          <p:spTgt spid="18440"/>
                                        </p:tgtEl>
                                      </p:cBhvr>
                                    </p:animEffect>
                                  </p:childTnLst>
                                </p:cTn>
                              </p:par>
                              <p:par>
                                <p:cTn id="33" presetID="22" presetClass="entr" presetSubtype="8" fill="hold" nodeType="withEffect">
                                  <p:stCondLst>
                                    <p:cond delay="0"/>
                                  </p:stCondLst>
                                  <p:childTnLst>
                                    <p:set>
                                      <p:cBhvr>
                                        <p:cTn id="34" dur="1" fill="hold">
                                          <p:stCondLst>
                                            <p:cond delay="0"/>
                                          </p:stCondLst>
                                        </p:cTn>
                                        <p:tgtEl>
                                          <p:spTgt spid="18444"/>
                                        </p:tgtEl>
                                        <p:attrNameLst>
                                          <p:attrName>style.visibility</p:attrName>
                                        </p:attrNameLst>
                                      </p:cBhvr>
                                      <p:to>
                                        <p:strVal val="visible"/>
                                      </p:to>
                                    </p:set>
                                    <p:animEffect>
                                      <p:cBhvr>
                                        <p:cTn id="35" dur="500"/>
                                        <p:tgtEl>
                                          <p:spTgt spid="18444"/>
                                        </p:tgtEl>
                                      </p:cBhvr>
                                    </p:animEffect>
                                  </p:childTnLst>
                                </p:cTn>
                              </p:par>
                              <p:par>
                                <p:cTn id="36" presetID="22" presetClass="entr" presetSubtype="8" fill="hold" nodeType="withEffect">
                                  <p:stCondLst>
                                    <p:cond delay="0"/>
                                  </p:stCondLst>
                                  <p:childTnLst>
                                    <p:set>
                                      <p:cBhvr>
                                        <p:cTn id="37" dur="1" fill="hold">
                                          <p:stCondLst>
                                            <p:cond delay="0"/>
                                          </p:stCondLst>
                                        </p:cTn>
                                        <p:tgtEl>
                                          <p:spTgt spid="18448"/>
                                        </p:tgtEl>
                                        <p:attrNameLst>
                                          <p:attrName>style.visibility</p:attrName>
                                        </p:attrNameLst>
                                      </p:cBhvr>
                                      <p:to>
                                        <p:strVal val="visible"/>
                                      </p:to>
                                    </p:set>
                                    <p:animEffect>
                                      <p:cBhvr>
                                        <p:cTn id="38" dur="500"/>
                                        <p:tgtEl>
                                          <p:spTgt spid="18448"/>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18443"/>
                                        </p:tgtEl>
                                        <p:attrNameLst>
                                          <p:attrName>style.visibility</p:attrName>
                                        </p:attrNameLst>
                                      </p:cBhvr>
                                      <p:to>
                                        <p:strVal val="visible"/>
                                      </p:to>
                                    </p:set>
                                    <p:animEffect>
                                      <p:cBhvr>
                                        <p:cTn id="42" dur="500"/>
                                        <p:tgtEl>
                                          <p:spTgt spid="1844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18447"/>
                                        </p:tgtEl>
                                        <p:attrNameLst>
                                          <p:attrName>style.visibility</p:attrName>
                                        </p:attrNameLst>
                                      </p:cBhvr>
                                      <p:to>
                                        <p:strVal val="visible"/>
                                      </p:to>
                                    </p:set>
                                    <p:animEffect>
                                      <p:cBhvr>
                                        <p:cTn id="45" dur="500"/>
                                        <p:tgtEl>
                                          <p:spTgt spid="18447"/>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8451"/>
                                        </p:tgtEl>
                                        <p:attrNameLst>
                                          <p:attrName>style.visibility</p:attrName>
                                        </p:attrNameLst>
                                      </p:cBhvr>
                                      <p:to>
                                        <p:strVal val="visible"/>
                                      </p:to>
                                    </p:set>
                                    <p:animEffect>
                                      <p:cBhvr>
                                        <p:cTn id="48" dur="500"/>
                                        <p:tgtEl>
                                          <p:spTgt spid="18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3" grpId="0" bldLvl="0" autoUpdateAnimBg="0"/>
      <p:bldP spid="18447" grpId="0" bldLvl="0" autoUpdateAnimBg="0"/>
      <p:bldP spid="18451"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8"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7171" name="AutoShape 291"/>
          <p:cNvSpPr>
            <a:spLocks noChangeArrowheads="1"/>
          </p:cNvSpPr>
          <p:nvPr/>
        </p:nvSpPr>
        <p:spPr bwMode="auto">
          <a:xfrm flipV="1">
            <a:off x="7390530" y="1886956"/>
            <a:ext cx="5180001" cy="1295000"/>
          </a:xfrm>
          <a:prstGeom prst="parallelogram">
            <a:avLst>
              <a:gd name="adj" fmla="val 55111"/>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endParaRPr lang="zh-CN" altLang="en-US" sz="1800">
              <a:solidFill>
                <a:srgbClr val="000000"/>
              </a:solidFill>
              <a:ea typeface="微软雅黑" panose="020B0503020204020204" pitchFamily="34" charset="-122"/>
              <a:sym typeface="Arial" panose="020B0604020202020204" pitchFamily="34" charset="0"/>
            </a:endParaRPr>
          </a:p>
        </p:txBody>
      </p:sp>
      <p:sp>
        <p:nvSpPr>
          <p:cNvPr id="7172" name="AutoShape 292"/>
          <p:cNvSpPr>
            <a:spLocks noChangeArrowheads="1"/>
          </p:cNvSpPr>
          <p:nvPr/>
        </p:nvSpPr>
        <p:spPr bwMode="auto">
          <a:xfrm flipV="1">
            <a:off x="-987297" y="1886956"/>
            <a:ext cx="5178415" cy="1295000"/>
          </a:xfrm>
          <a:prstGeom prst="parallelogram">
            <a:avLst>
              <a:gd name="adj" fmla="val 55094"/>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endParaRPr lang="zh-CN" altLang="en-US" sz="1800">
              <a:solidFill>
                <a:srgbClr val="000000"/>
              </a:solidFill>
              <a:ea typeface="微软雅黑" panose="020B0503020204020204" pitchFamily="34" charset="-122"/>
              <a:sym typeface="Arial" panose="020B0604020202020204" pitchFamily="34" charset="0"/>
            </a:endParaRPr>
          </a:p>
        </p:txBody>
      </p:sp>
      <p:sp>
        <p:nvSpPr>
          <p:cNvPr id="7173" name="WordArt 293"/>
          <p:cNvSpPr>
            <a:spLocks noChangeArrowheads="1" noChangeShapeType="1" noTextEdit="1"/>
          </p:cNvSpPr>
          <p:nvPr/>
        </p:nvSpPr>
        <p:spPr bwMode="auto">
          <a:xfrm>
            <a:off x="1753470" y="2110724"/>
            <a:ext cx="1142647" cy="533235"/>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zh-CN" altLang="en-US" sz="3600">
                <a:blipFill dpi="0" rotWithShape="1">
                  <a:blip r:embed="rId2"/>
                  <a:srcRect/>
                  <a:tile tx="0" ty="0" sx="100000" sy="100000" flip="none" algn="tl"/>
                </a:blipFill>
                <a:latin typeface="方正大黑简体" panose="02010601030101010101" charset="-122"/>
              </a:rPr>
              <a:t>目录</a:t>
            </a:r>
            <a:endParaRPr lang="zh-CN" altLang="en-US" sz="3600">
              <a:blipFill dpi="0" rotWithShape="1">
                <a:blip r:embed="rId2"/>
                <a:srcRect/>
                <a:tile tx="0" ty="0" sx="100000" sy="100000" flip="none" algn="tl"/>
              </a:blipFill>
              <a:latin typeface="方正大黑简体" panose="02010601030101010101" charset="-122"/>
            </a:endParaRPr>
          </a:p>
        </p:txBody>
      </p:sp>
      <p:sp>
        <p:nvSpPr>
          <p:cNvPr id="7174" name="WordArt 294"/>
          <p:cNvSpPr>
            <a:spLocks noChangeArrowheads="1" noChangeShapeType="1" noTextEdit="1"/>
          </p:cNvSpPr>
          <p:nvPr/>
        </p:nvSpPr>
        <p:spPr bwMode="auto">
          <a:xfrm>
            <a:off x="1829647" y="2715375"/>
            <a:ext cx="1142647" cy="152353"/>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a:blipFill dpi="0" rotWithShape="1">
                  <a:blip r:embed="rId2"/>
                  <a:srcRect/>
                  <a:tile tx="0" ty="0" sx="100000" sy="100000" flip="none" algn="tl"/>
                </a:blipFill>
                <a:latin typeface="方正大黑简体" panose="02010601030101010101" charset="-122"/>
              </a:rPr>
              <a:t>MU  LU   </a:t>
            </a:r>
            <a:endParaRPr lang="zh-CN" altLang="en-US" sz="3600">
              <a:blipFill dpi="0" rotWithShape="1">
                <a:blip r:embed="rId2"/>
                <a:srcRect/>
                <a:tile tx="0" ty="0" sx="100000" sy="100000" flip="none" algn="tl"/>
              </a:blipFill>
              <a:latin typeface="方正大黑简体" panose="02010601030101010101" charset="-122"/>
            </a:endParaRPr>
          </a:p>
        </p:txBody>
      </p:sp>
      <p:sp>
        <p:nvSpPr>
          <p:cNvPr id="7175" name="WordArt 20"/>
          <p:cNvSpPr>
            <a:spLocks noChangeArrowheads="1" noChangeShapeType="1" noTextEdit="1"/>
          </p:cNvSpPr>
          <p:nvPr/>
        </p:nvSpPr>
        <p:spPr bwMode="auto">
          <a:xfrm>
            <a:off x="3657882" y="1348958"/>
            <a:ext cx="228529"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FF6699"/>
                </a:solidFill>
                <a:latin typeface="Arial" panose="020B0604020202020204" pitchFamily="34" charset="0"/>
                <a:cs typeface="Arial" panose="020B0604020202020204" pitchFamily="34" charset="0"/>
              </a:rPr>
              <a:t>1</a:t>
            </a:r>
            <a:endParaRPr lang="zh-CN" altLang="en-US" sz="3600" b="1">
              <a:solidFill>
                <a:srgbClr val="FF6699"/>
              </a:solidFill>
              <a:latin typeface="Arial" panose="020B0604020202020204" pitchFamily="34" charset="0"/>
              <a:cs typeface="Arial" panose="020B0604020202020204" pitchFamily="34" charset="0"/>
            </a:endParaRPr>
          </a:p>
        </p:txBody>
      </p:sp>
      <p:sp>
        <p:nvSpPr>
          <p:cNvPr id="7176" name="Rectangle 22"/>
          <p:cNvSpPr>
            <a:spLocks noChangeArrowheads="1"/>
          </p:cNvSpPr>
          <p:nvPr/>
        </p:nvSpPr>
        <p:spPr bwMode="auto">
          <a:xfrm>
            <a:off x="4114941" y="1277544"/>
            <a:ext cx="2970883" cy="60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a:solidFill>
                  <a:srgbClr val="5F5F5F"/>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dirty="0">
              <a:ea typeface="微软雅黑" panose="020B0503020204020204" pitchFamily="34" charset="-122"/>
            </a:endParaRPr>
          </a:p>
        </p:txBody>
      </p:sp>
      <p:sp>
        <p:nvSpPr>
          <p:cNvPr id="7177" name="WordArt 20"/>
          <p:cNvSpPr>
            <a:spLocks noChangeArrowheads="1" noChangeShapeType="1" noTextEdit="1"/>
          </p:cNvSpPr>
          <p:nvPr/>
        </p:nvSpPr>
        <p:spPr bwMode="auto">
          <a:xfrm>
            <a:off x="3962588" y="2034547"/>
            <a:ext cx="304706"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FF6699"/>
                </a:solidFill>
                <a:latin typeface="Arial" panose="020B0604020202020204" pitchFamily="34" charset="0"/>
                <a:cs typeface="Arial" panose="020B0604020202020204" pitchFamily="34" charset="0"/>
              </a:rPr>
              <a:t>2</a:t>
            </a:r>
            <a:endParaRPr lang="zh-CN" altLang="en-US" sz="3600" b="1">
              <a:solidFill>
                <a:srgbClr val="FF6699"/>
              </a:solidFill>
              <a:latin typeface="Arial" panose="020B0604020202020204" pitchFamily="34" charset="0"/>
              <a:cs typeface="Arial" panose="020B0604020202020204" pitchFamily="34" charset="0"/>
            </a:endParaRPr>
          </a:p>
        </p:txBody>
      </p:sp>
      <p:sp>
        <p:nvSpPr>
          <p:cNvPr id="7178" name="Rectangle 22"/>
          <p:cNvSpPr>
            <a:spLocks noChangeArrowheads="1"/>
          </p:cNvSpPr>
          <p:nvPr/>
        </p:nvSpPr>
        <p:spPr bwMode="auto">
          <a:xfrm>
            <a:off x="4419647" y="1963133"/>
            <a:ext cx="2970883" cy="60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rgbClr val="5F5F5F"/>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a:ea typeface="微软雅黑" panose="020B0503020204020204" pitchFamily="34" charset="-122"/>
            </a:endParaRPr>
          </a:p>
        </p:txBody>
      </p:sp>
      <p:sp>
        <p:nvSpPr>
          <p:cNvPr id="7179" name="WordArt 20"/>
          <p:cNvSpPr>
            <a:spLocks noChangeArrowheads="1" noChangeShapeType="1" noTextEdit="1"/>
          </p:cNvSpPr>
          <p:nvPr/>
        </p:nvSpPr>
        <p:spPr bwMode="auto">
          <a:xfrm>
            <a:off x="4343471" y="2715375"/>
            <a:ext cx="304706"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FF6699"/>
                </a:solidFill>
                <a:latin typeface="Arial" panose="020B0604020202020204" pitchFamily="34" charset="0"/>
                <a:cs typeface="Arial" panose="020B0604020202020204" pitchFamily="34" charset="0"/>
              </a:rPr>
              <a:t>3</a:t>
            </a:r>
            <a:endParaRPr lang="zh-CN" altLang="en-US" sz="3600" b="1">
              <a:solidFill>
                <a:srgbClr val="FF6699"/>
              </a:solidFill>
              <a:latin typeface="Arial" panose="020B0604020202020204" pitchFamily="34" charset="0"/>
              <a:cs typeface="Arial" panose="020B0604020202020204" pitchFamily="34" charset="0"/>
            </a:endParaRPr>
          </a:p>
        </p:txBody>
      </p:sp>
      <p:sp>
        <p:nvSpPr>
          <p:cNvPr id="7180" name="Rectangle 22"/>
          <p:cNvSpPr>
            <a:spLocks noChangeArrowheads="1"/>
          </p:cNvSpPr>
          <p:nvPr/>
        </p:nvSpPr>
        <p:spPr bwMode="auto">
          <a:xfrm>
            <a:off x="4800529" y="2643959"/>
            <a:ext cx="2970883" cy="60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rgbClr val="5F5F5F"/>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a:ea typeface="微软雅黑" panose="020B0503020204020204" pitchFamily="34" charset="-122"/>
            </a:endParaRPr>
          </a:p>
        </p:txBody>
      </p:sp>
      <p:sp>
        <p:nvSpPr>
          <p:cNvPr id="7181" name="WordArt 20"/>
          <p:cNvSpPr>
            <a:spLocks noChangeArrowheads="1" noChangeShapeType="1" noTextEdit="1"/>
          </p:cNvSpPr>
          <p:nvPr/>
        </p:nvSpPr>
        <p:spPr bwMode="auto">
          <a:xfrm>
            <a:off x="4724353" y="3410485"/>
            <a:ext cx="304706"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FF6699"/>
                </a:solidFill>
                <a:latin typeface="Arial" panose="020B0604020202020204" pitchFamily="34" charset="0"/>
                <a:cs typeface="Arial" panose="020B0604020202020204" pitchFamily="34" charset="0"/>
              </a:rPr>
              <a:t>4</a:t>
            </a:r>
            <a:endParaRPr lang="zh-CN" altLang="en-US" sz="3600" b="1">
              <a:solidFill>
                <a:srgbClr val="FF6699"/>
              </a:solidFill>
              <a:latin typeface="Arial" panose="020B0604020202020204" pitchFamily="34" charset="0"/>
              <a:cs typeface="Arial" panose="020B0604020202020204" pitchFamily="34" charset="0"/>
            </a:endParaRPr>
          </a:p>
        </p:txBody>
      </p:sp>
      <p:sp>
        <p:nvSpPr>
          <p:cNvPr id="7182" name="Rectangle 22"/>
          <p:cNvSpPr>
            <a:spLocks noChangeArrowheads="1"/>
          </p:cNvSpPr>
          <p:nvPr/>
        </p:nvSpPr>
        <p:spPr bwMode="auto">
          <a:xfrm>
            <a:off x="5257588" y="3339069"/>
            <a:ext cx="2970883" cy="60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a:solidFill>
                  <a:srgbClr val="5F5F5F"/>
                </a:solidFill>
                <a:latin typeface="Arial" panose="020B0604020202020204" pitchFamily="34" charset="0"/>
                <a:ea typeface="微软雅黑" panose="020B0503020204020204" pitchFamily="34" charset="-122"/>
                <a:sym typeface="Arial" panose="020B0604020202020204" pitchFamily="34" charset="0"/>
              </a:rPr>
              <a:t>点击添相目录文字内容</a:t>
            </a:r>
            <a:endParaRPr lang="zh-CN" altLang="en-US" sz="120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a:ea typeface="微软雅黑" panose="020B0503020204020204" pitchFamily="34" charset="-122"/>
            </a:endParaRPr>
          </a:p>
        </p:txBody>
      </p:sp>
      <p:sp>
        <p:nvSpPr>
          <p:cNvPr id="7186" name="Rectangle 18"/>
          <p:cNvSpPr>
            <a:spLocks noChangeArrowheads="1"/>
          </p:cNvSpPr>
          <p:nvPr/>
        </p:nvSpPr>
        <p:spPr bwMode="auto">
          <a:xfrm>
            <a:off x="1411" y="5008604"/>
            <a:ext cx="7160590" cy="134896"/>
          </a:xfrm>
          <a:prstGeom prst="rect">
            <a:avLst/>
          </a:prstGeom>
          <a:solidFill>
            <a:srgbClr val="FF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
        <p:nvSpPr>
          <p:cNvPr id="7187" name="Rectangle 19"/>
          <p:cNvSpPr>
            <a:spLocks noChangeArrowheads="1"/>
          </p:cNvSpPr>
          <p:nvPr/>
        </p:nvSpPr>
        <p:spPr bwMode="auto">
          <a:xfrm>
            <a:off x="6552589" y="5008604"/>
            <a:ext cx="2590001" cy="134896"/>
          </a:xfrm>
          <a:prstGeom prst="rect">
            <a:avLst/>
          </a:prstGeom>
          <a:solidFill>
            <a:srgbClr val="96969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750" advClick="0" advTm="7000">
        <p:random/>
      </p:transition>
    </mc:Choice>
    <mc:Fallback>
      <p:transition spd="slow" advClick="0" advTm="7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ppt_x</p:attrName>
                                        </p:attrNameLst>
                                      </p:cBhvr>
                                      <p:tavLst>
                                        <p:tav tm="0">
                                          <p:val>
                                            <p:strVal val="0-#ppt_w/2"/>
                                          </p:val>
                                        </p:tav>
                                        <p:tav tm="100000">
                                          <p:val>
                                            <p:strVal val="#ppt_x"/>
                                          </p:val>
                                        </p:tav>
                                      </p:tavLst>
                                    </p:anim>
                                    <p:anim calcmode="lin" valueType="num">
                                      <p:cBhvr>
                                        <p:cTn id="8" dur="500" fill="hold"/>
                                        <p:tgtEl>
                                          <p:spTgt spid="717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171"/>
                                        </p:tgtEl>
                                        <p:attrNameLst>
                                          <p:attrName>style.visibility</p:attrName>
                                        </p:attrNameLst>
                                      </p:cBhvr>
                                      <p:to>
                                        <p:strVal val="visible"/>
                                      </p:to>
                                    </p:set>
                                    <p:anim calcmode="lin" valueType="num">
                                      <p:cBhvr>
                                        <p:cTn id="11" dur="500" fill="hold"/>
                                        <p:tgtEl>
                                          <p:spTgt spid="7171"/>
                                        </p:tgtEl>
                                        <p:attrNameLst>
                                          <p:attrName>ppt_x</p:attrName>
                                        </p:attrNameLst>
                                      </p:cBhvr>
                                      <p:tavLst>
                                        <p:tav tm="0">
                                          <p:val>
                                            <p:strVal val="1+#ppt_w/2"/>
                                          </p:val>
                                        </p:tav>
                                        <p:tav tm="100000">
                                          <p:val>
                                            <p:strVal val="#ppt_x"/>
                                          </p:val>
                                        </p:tav>
                                      </p:tavLst>
                                    </p:anim>
                                    <p:anim calcmode="lin" valueType="num">
                                      <p:cBhvr>
                                        <p:cTn id="12" dur="500" fill="hold"/>
                                        <p:tgtEl>
                                          <p:spTgt spid="717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7173"/>
                                        </p:tgtEl>
                                        <p:attrNameLst>
                                          <p:attrName>style.visibility</p:attrName>
                                        </p:attrNameLst>
                                      </p:cBhvr>
                                      <p:to>
                                        <p:strVal val="visible"/>
                                      </p:to>
                                    </p:set>
                                    <p:anim to="(#ppt_x)" calcmode="lin" valueType="num">
                                      <p:cBhvr>
                                        <p:cTn id="16" dur="600" fill="hold">
                                          <p:stCondLst>
                                            <p:cond delay="0"/>
                                          </p:stCondLst>
                                        </p:cTn>
                                        <p:tgtEl>
                                          <p:spTgt spid="7173"/>
                                        </p:tgtEl>
                                        <p:attrNameLst>
                                          <p:attrName>ppt_x</p:attrName>
                                        </p:attrNameLst>
                                      </p:cBhvr>
                                    </p:anim>
                                    <p:anim to="-1.0" calcmode="lin" valueType="num">
                                      <p:cBhvr>
                                        <p:cTn id="17" dur="200" decel="50000" autoRev="1" fill="hold">
                                          <p:stCondLst>
                                            <p:cond delay="600"/>
                                          </p:stCondLst>
                                        </p:cTn>
                                        <p:tgtEl>
                                          <p:spTgt spid="7173"/>
                                        </p:tgtEl>
                                        <p:attrNameLst>
                                          <p:attrName>xshear</p:attrName>
                                        </p:attrNameLst>
                                      </p:cBhvr>
                                    </p:anim>
                                    <p:animScale>
                                      <p:cBhvr>
                                        <p:cTn id="18" dur="200" decel="100000" autoRev="1" fill="hold">
                                          <p:stCondLst>
                                            <p:cond delay="600"/>
                                          </p:stCondLst>
                                        </p:cTn>
                                        <p:tgtEl>
                                          <p:spTgt spid="7173"/>
                                        </p:tgtEl>
                                      </p:cBhvr>
                                      <p:from x="100000" y="100000"/>
                                      <p:to x="80000" y="100000"/>
                                    </p:animScale>
                                    <p:anim by="(#ppt_h/3+#ppt_w*0.1)" calcmode="lin" valueType="num">
                                      <p:cBhvr>
                                        <p:cTn id="19" dur="200" decel="100000" autoRev="1" fill="hold">
                                          <p:stCondLst>
                                            <p:cond delay="600"/>
                                          </p:stCondLst>
                                        </p:cTn>
                                        <p:tgtEl>
                                          <p:spTgt spid="7173"/>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7174"/>
                                        </p:tgtEl>
                                        <p:attrNameLst>
                                          <p:attrName>style.visibility</p:attrName>
                                        </p:attrNameLst>
                                      </p:cBhvr>
                                      <p:to>
                                        <p:strVal val="visible"/>
                                      </p:to>
                                    </p:set>
                                    <p:anim to="(#ppt_x)" calcmode="lin" valueType="num">
                                      <p:cBhvr>
                                        <p:cTn id="22" dur="600" fill="hold">
                                          <p:stCondLst>
                                            <p:cond delay="0"/>
                                          </p:stCondLst>
                                        </p:cTn>
                                        <p:tgtEl>
                                          <p:spTgt spid="7174"/>
                                        </p:tgtEl>
                                        <p:attrNameLst>
                                          <p:attrName>ppt_x</p:attrName>
                                        </p:attrNameLst>
                                      </p:cBhvr>
                                    </p:anim>
                                    <p:anim to="-1.0" calcmode="lin" valueType="num">
                                      <p:cBhvr>
                                        <p:cTn id="23" dur="200" decel="50000" autoRev="1" fill="hold">
                                          <p:stCondLst>
                                            <p:cond delay="600"/>
                                          </p:stCondLst>
                                        </p:cTn>
                                        <p:tgtEl>
                                          <p:spTgt spid="7174"/>
                                        </p:tgtEl>
                                        <p:attrNameLst>
                                          <p:attrName>xshear</p:attrName>
                                        </p:attrNameLst>
                                      </p:cBhvr>
                                    </p:anim>
                                    <p:animScale>
                                      <p:cBhvr>
                                        <p:cTn id="24" dur="200" decel="100000" autoRev="1" fill="hold">
                                          <p:stCondLst>
                                            <p:cond delay="600"/>
                                          </p:stCondLst>
                                        </p:cTn>
                                        <p:tgtEl>
                                          <p:spTgt spid="7174"/>
                                        </p:tgtEl>
                                      </p:cBhvr>
                                      <p:from x="100000" y="100000"/>
                                      <p:to x="80000" y="100000"/>
                                    </p:animScale>
                                    <p:anim by="(#ppt_h/3+#ppt_w*0.1)" calcmode="lin" valueType="num">
                                      <p:cBhvr>
                                        <p:cTn id="25" dur="200" decel="100000" autoRev="1" fill="hold">
                                          <p:stCondLst>
                                            <p:cond delay="600"/>
                                          </p:stCondLst>
                                        </p:cTn>
                                        <p:tgtEl>
                                          <p:spTgt spid="7174"/>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7175"/>
                                        </p:tgtEl>
                                        <p:attrNameLst>
                                          <p:attrName>style.visibility</p:attrName>
                                        </p:attrNameLst>
                                      </p:cBhvr>
                                      <p:to>
                                        <p:strVal val="visible"/>
                                      </p:to>
                                    </p:set>
                                    <p:anim calcmode="lin" valueType="num">
                                      <p:cBhvr>
                                        <p:cTn id="29" dur="500" fill="hold"/>
                                        <p:tgtEl>
                                          <p:spTgt spid="7175"/>
                                        </p:tgtEl>
                                        <p:attrNameLst>
                                          <p:attrName>ppt_w</p:attrName>
                                        </p:attrNameLst>
                                      </p:cBhvr>
                                      <p:tavLst>
                                        <p:tav tm="0">
                                          <p:val>
                                            <p:fltVal val="0"/>
                                          </p:val>
                                        </p:tav>
                                        <p:tav tm="100000">
                                          <p:val>
                                            <p:strVal val="#ppt_w"/>
                                          </p:val>
                                        </p:tav>
                                      </p:tavLst>
                                    </p:anim>
                                    <p:anim calcmode="lin" valueType="num">
                                      <p:cBhvr>
                                        <p:cTn id="30" dur="500" fill="hold"/>
                                        <p:tgtEl>
                                          <p:spTgt spid="7175"/>
                                        </p:tgtEl>
                                        <p:attrNameLst>
                                          <p:attrName>ppt_h</p:attrName>
                                        </p:attrNameLst>
                                      </p:cBhvr>
                                      <p:tavLst>
                                        <p:tav tm="0">
                                          <p:val>
                                            <p:fltVal val="0"/>
                                          </p:val>
                                        </p:tav>
                                        <p:tav tm="100000">
                                          <p:val>
                                            <p:strVal val="#ppt_h"/>
                                          </p:val>
                                        </p:tav>
                                      </p:tavLst>
                                    </p:anim>
                                    <p:anim calcmode="lin" valueType="num">
                                      <p:cBhvr>
                                        <p:cTn id="31" dur="500" fill="hold"/>
                                        <p:tgtEl>
                                          <p:spTgt spid="7175"/>
                                        </p:tgtEl>
                                        <p:attrNameLst>
                                          <p:attrName>style.rotation</p:attrName>
                                        </p:attrNameLst>
                                      </p:cBhvr>
                                      <p:tavLst>
                                        <p:tav tm="0">
                                          <p:val>
                                            <p:fltVal val="360"/>
                                          </p:val>
                                        </p:tav>
                                        <p:tav tm="100000">
                                          <p:val>
                                            <p:fltVal val="0"/>
                                          </p:val>
                                        </p:tav>
                                      </p:tavLst>
                                    </p:anim>
                                    <p:animEffect>
                                      <p:cBhvr>
                                        <p:cTn id="32" dur="500"/>
                                        <p:tgtEl>
                                          <p:spTgt spid="7175"/>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176"/>
                                        </p:tgtEl>
                                        <p:attrNameLst>
                                          <p:attrName>style.visibility</p:attrName>
                                        </p:attrNameLst>
                                      </p:cBhvr>
                                      <p:to>
                                        <p:strVal val="visible"/>
                                      </p:to>
                                    </p:set>
                                    <p:animEffect>
                                      <p:cBhvr>
                                        <p:cTn id="35" dur="1000"/>
                                        <p:tgtEl>
                                          <p:spTgt spid="7176"/>
                                        </p:tgtEl>
                                      </p:cBhvr>
                                    </p:animEffect>
                                    <p:anim calcmode="lin" valueType="num">
                                      <p:cBhvr>
                                        <p:cTn id="36" dur="1000" fill="hold"/>
                                        <p:tgtEl>
                                          <p:spTgt spid="7176"/>
                                        </p:tgtEl>
                                        <p:attrNameLst>
                                          <p:attrName>ppt_x</p:attrName>
                                        </p:attrNameLst>
                                      </p:cBhvr>
                                      <p:tavLst>
                                        <p:tav tm="0">
                                          <p:val>
                                            <p:strVal val="#ppt_x"/>
                                          </p:val>
                                        </p:tav>
                                        <p:tav tm="100000">
                                          <p:val>
                                            <p:strVal val="#ppt_x"/>
                                          </p:val>
                                        </p:tav>
                                      </p:tavLst>
                                    </p:anim>
                                    <p:anim calcmode="lin" valueType="num">
                                      <p:cBhvr>
                                        <p:cTn id="37" dur="1000" fill="hold"/>
                                        <p:tgtEl>
                                          <p:spTgt spid="7176"/>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9" presetClass="entr" presetSubtype="0" decel="100000" fill="hold" grpId="0" nodeType="afterEffect">
                                  <p:stCondLst>
                                    <p:cond delay="0"/>
                                  </p:stCondLst>
                                  <p:childTnLst>
                                    <p:set>
                                      <p:cBhvr>
                                        <p:cTn id="40" dur="1" fill="hold">
                                          <p:stCondLst>
                                            <p:cond delay="0"/>
                                          </p:stCondLst>
                                        </p:cTn>
                                        <p:tgtEl>
                                          <p:spTgt spid="7177"/>
                                        </p:tgtEl>
                                        <p:attrNameLst>
                                          <p:attrName>style.visibility</p:attrName>
                                        </p:attrNameLst>
                                      </p:cBhvr>
                                      <p:to>
                                        <p:strVal val="visible"/>
                                      </p:to>
                                    </p:set>
                                    <p:anim calcmode="lin" valueType="num">
                                      <p:cBhvr>
                                        <p:cTn id="41" dur="500" fill="hold"/>
                                        <p:tgtEl>
                                          <p:spTgt spid="7177"/>
                                        </p:tgtEl>
                                        <p:attrNameLst>
                                          <p:attrName>ppt_w</p:attrName>
                                        </p:attrNameLst>
                                      </p:cBhvr>
                                      <p:tavLst>
                                        <p:tav tm="0">
                                          <p:val>
                                            <p:fltVal val="0"/>
                                          </p:val>
                                        </p:tav>
                                        <p:tav tm="100000">
                                          <p:val>
                                            <p:strVal val="#ppt_w"/>
                                          </p:val>
                                        </p:tav>
                                      </p:tavLst>
                                    </p:anim>
                                    <p:anim calcmode="lin" valueType="num">
                                      <p:cBhvr>
                                        <p:cTn id="42" dur="500" fill="hold"/>
                                        <p:tgtEl>
                                          <p:spTgt spid="7177"/>
                                        </p:tgtEl>
                                        <p:attrNameLst>
                                          <p:attrName>ppt_h</p:attrName>
                                        </p:attrNameLst>
                                      </p:cBhvr>
                                      <p:tavLst>
                                        <p:tav tm="0">
                                          <p:val>
                                            <p:fltVal val="0"/>
                                          </p:val>
                                        </p:tav>
                                        <p:tav tm="100000">
                                          <p:val>
                                            <p:strVal val="#ppt_h"/>
                                          </p:val>
                                        </p:tav>
                                      </p:tavLst>
                                    </p:anim>
                                    <p:anim calcmode="lin" valueType="num">
                                      <p:cBhvr>
                                        <p:cTn id="43" dur="500" fill="hold"/>
                                        <p:tgtEl>
                                          <p:spTgt spid="7177"/>
                                        </p:tgtEl>
                                        <p:attrNameLst>
                                          <p:attrName>style.rotation</p:attrName>
                                        </p:attrNameLst>
                                      </p:cBhvr>
                                      <p:tavLst>
                                        <p:tav tm="0">
                                          <p:val>
                                            <p:fltVal val="360"/>
                                          </p:val>
                                        </p:tav>
                                        <p:tav tm="100000">
                                          <p:val>
                                            <p:fltVal val="0"/>
                                          </p:val>
                                        </p:tav>
                                      </p:tavLst>
                                    </p:anim>
                                    <p:animEffect>
                                      <p:cBhvr>
                                        <p:cTn id="44" dur="500"/>
                                        <p:tgtEl>
                                          <p:spTgt spid="7177"/>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7178"/>
                                        </p:tgtEl>
                                        <p:attrNameLst>
                                          <p:attrName>style.visibility</p:attrName>
                                        </p:attrNameLst>
                                      </p:cBhvr>
                                      <p:to>
                                        <p:strVal val="visible"/>
                                      </p:to>
                                    </p:set>
                                    <p:animEffect>
                                      <p:cBhvr>
                                        <p:cTn id="47" dur="1000"/>
                                        <p:tgtEl>
                                          <p:spTgt spid="7178"/>
                                        </p:tgtEl>
                                      </p:cBhvr>
                                    </p:animEffect>
                                    <p:anim calcmode="lin" valueType="num">
                                      <p:cBhvr>
                                        <p:cTn id="48" dur="1000" fill="hold"/>
                                        <p:tgtEl>
                                          <p:spTgt spid="7178"/>
                                        </p:tgtEl>
                                        <p:attrNameLst>
                                          <p:attrName>ppt_x</p:attrName>
                                        </p:attrNameLst>
                                      </p:cBhvr>
                                      <p:tavLst>
                                        <p:tav tm="0">
                                          <p:val>
                                            <p:strVal val="#ppt_x"/>
                                          </p:val>
                                        </p:tav>
                                        <p:tav tm="100000">
                                          <p:val>
                                            <p:strVal val="#ppt_x"/>
                                          </p:val>
                                        </p:tav>
                                      </p:tavLst>
                                    </p:anim>
                                    <p:anim calcmode="lin" valueType="num">
                                      <p:cBhvr>
                                        <p:cTn id="49" dur="1000" fill="hold"/>
                                        <p:tgtEl>
                                          <p:spTgt spid="7178"/>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9" presetClass="entr" presetSubtype="0" decel="100000" fill="hold" grpId="0" nodeType="afterEffect">
                                  <p:stCondLst>
                                    <p:cond delay="0"/>
                                  </p:stCondLst>
                                  <p:childTnLst>
                                    <p:set>
                                      <p:cBhvr>
                                        <p:cTn id="52" dur="1" fill="hold">
                                          <p:stCondLst>
                                            <p:cond delay="0"/>
                                          </p:stCondLst>
                                        </p:cTn>
                                        <p:tgtEl>
                                          <p:spTgt spid="7179"/>
                                        </p:tgtEl>
                                        <p:attrNameLst>
                                          <p:attrName>style.visibility</p:attrName>
                                        </p:attrNameLst>
                                      </p:cBhvr>
                                      <p:to>
                                        <p:strVal val="visible"/>
                                      </p:to>
                                    </p:set>
                                    <p:anim calcmode="lin" valueType="num">
                                      <p:cBhvr>
                                        <p:cTn id="53" dur="500" fill="hold"/>
                                        <p:tgtEl>
                                          <p:spTgt spid="7179"/>
                                        </p:tgtEl>
                                        <p:attrNameLst>
                                          <p:attrName>ppt_w</p:attrName>
                                        </p:attrNameLst>
                                      </p:cBhvr>
                                      <p:tavLst>
                                        <p:tav tm="0">
                                          <p:val>
                                            <p:fltVal val="0"/>
                                          </p:val>
                                        </p:tav>
                                        <p:tav tm="100000">
                                          <p:val>
                                            <p:strVal val="#ppt_w"/>
                                          </p:val>
                                        </p:tav>
                                      </p:tavLst>
                                    </p:anim>
                                    <p:anim calcmode="lin" valueType="num">
                                      <p:cBhvr>
                                        <p:cTn id="54" dur="500" fill="hold"/>
                                        <p:tgtEl>
                                          <p:spTgt spid="7179"/>
                                        </p:tgtEl>
                                        <p:attrNameLst>
                                          <p:attrName>ppt_h</p:attrName>
                                        </p:attrNameLst>
                                      </p:cBhvr>
                                      <p:tavLst>
                                        <p:tav tm="0">
                                          <p:val>
                                            <p:fltVal val="0"/>
                                          </p:val>
                                        </p:tav>
                                        <p:tav tm="100000">
                                          <p:val>
                                            <p:strVal val="#ppt_h"/>
                                          </p:val>
                                        </p:tav>
                                      </p:tavLst>
                                    </p:anim>
                                    <p:anim calcmode="lin" valueType="num">
                                      <p:cBhvr>
                                        <p:cTn id="55" dur="500" fill="hold"/>
                                        <p:tgtEl>
                                          <p:spTgt spid="7179"/>
                                        </p:tgtEl>
                                        <p:attrNameLst>
                                          <p:attrName>style.rotation</p:attrName>
                                        </p:attrNameLst>
                                      </p:cBhvr>
                                      <p:tavLst>
                                        <p:tav tm="0">
                                          <p:val>
                                            <p:fltVal val="360"/>
                                          </p:val>
                                        </p:tav>
                                        <p:tav tm="100000">
                                          <p:val>
                                            <p:fltVal val="0"/>
                                          </p:val>
                                        </p:tav>
                                      </p:tavLst>
                                    </p:anim>
                                    <p:animEffect>
                                      <p:cBhvr>
                                        <p:cTn id="56" dur="500"/>
                                        <p:tgtEl>
                                          <p:spTgt spid="7179"/>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7180"/>
                                        </p:tgtEl>
                                        <p:attrNameLst>
                                          <p:attrName>style.visibility</p:attrName>
                                        </p:attrNameLst>
                                      </p:cBhvr>
                                      <p:to>
                                        <p:strVal val="visible"/>
                                      </p:to>
                                    </p:set>
                                    <p:animEffect>
                                      <p:cBhvr>
                                        <p:cTn id="59" dur="1000"/>
                                        <p:tgtEl>
                                          <p:spTgt spid="7180"/>
                                        </p:tgtEl>
                                      </p:cBhvr>
                                    </p:animEffect>
                                    <p:anim calcmode="lin" valueType="num">
                                      <p:cBhvr>
                                        <p:cTn id="60" dur="1000" fill="hold"/>
                                        <p:tgtEl>
                                          <p:spTgt spid="7180"/>
                                        </p:tgtEl>
                                        <p:attrNameLst>
                                          <p:attrName>ppt_x</p:attrName>
                                        </p:attrNameLst>
                                      </p:cBhvr>
                                      <p:tavLst>
                                        <p:tav tm="0">
                                          <p:val>
                                            <p:strVal val="#ppt_x"/>
                                          </p:val>
                                        </p:tav>
                                        <p:tav tm="100000">
                                          <p:val>
                                            <p:strVal val="#ppt_x"/>
                                          </p:val>
                                        </p:tav>
                                      </p:tavLst>
                                    </p:anim>
                                    <p:anim calcmode="lin" valueType="num">
                                      <p:cBhvr>
                                        <p:cTn id="61" dur="1000" fill="hold"/>
                                        <p:tgtEl>
                                          <p:spTgt spid="7180"/>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9" presetClass="entr" presetSubtype="0" decel="100000" fill="hold" grpId="0" nodeType="afterEffect">
                                  <p:stCondLst>
                                    <p:cond delay="0"/>
                                  </p:stCondLst>
                                  <p:childTnLst>
                                    <p:set>
                                      <p:cBhvr>
                                        <p:cTn id="64" dur="1" fill="hold">
                                          <p:stCondLst>
                                            <p:cond delay="0"/>
                                          </p:stCondLst>
                                        </p:cTn>
                                        <p:tgtEl>
                                          <p:spTgt spid="7181"/>
                                        </p:tgtEl>
                                        <p:attrNameLst>
                                          <p:attrName>style.visibility</p:attrName>
                                        </p:attrNameLst>
                                      </p:cBhvr>
                                      <p:to>
                                        <p:strVal val="visible"/>
                                      </p:to>
                                    </p:set>
                                    <p:anim calcmode="lin" valueType="num">
                                      <p:cBhvr>
                                        <p:cTn id="65" dur="500" fill="hold"/>
                                        <p:tgtEl>
                                          <p:spTgt spid="7181"/>
                                        </p:tgtEl>
                                        <p:attrNameLst>
                                          <p:attrName>ppt_w</p:attrName>
                                        </p:attrNameLst>
                                      </p:cBhvr>
                                      <p:tavLst>
                                        <p:tav tm="0">
                                          <p:val>
                                            <p:fltVal val="0"/>
                                          </p:val>
                                        </p:tav>
                                        <p:tav tm="100000">
                                          <p:val>
                                            <p:strVal val="#ppt_w"/>
                                          </p:val>
                                        </p:tav>
                                      </p:tavLst>
                                    </p:anim>
                                    <p:anim calcmode="lin" valueType="num">
                                      <p:cBhvr>
                                        <p:cTn id="66" dur="500" fill="hold"/>
                                        <p:tgtEl>
                                          <p:spTgt spid="7181"/>
                                        </p:tgtEl>
                                        <p:attrNameLst>
                                          <p:attrName>ppt_h</p:attrName>
                                        </p:attrNameLst>
                                      </p:cBhvr>
                                      <p:tavLst>
                                        <p:tav tm="0">
                                          <p:val>
                                            <p:fltVal val="0"/>
                                          </p:val>
                                        </p:tav>
                                        <p:tav tm="100000">
                                          <p:val>
                                            <p:strVal val="#ppt_h"/>
                                          </p:val>
                                        </p:tav>
                                      </p:tavLst>
                                    </p:anim>
                                    <p:anim calcmode="lin" valueType="num">
                                      <p:cBhvr>
                                        <p:cTn id="67" dur="500" fill="hold"/>
                                        <p:tgtEl>
                                          <p:spTgt spid="7181"/>
                                        </p:tgtEl>
                                        <p:attrNameLst>
                                          <p:attrName>style.rotation</p:attrName>
                                        </p:attrNameLst>
                                      </p:cBhvr>
                                      <p:tavLst>
                                        <p:tav tm="0">
                                          <p:val>
                                            <p:fltVal val="360"/>
                                          </p:val>
                                        </p:tav>
                                        <p:tav tm="100000">
                                          <p:val>
                                            <p:fltVal val="0"/>
                                          </p:val>
                                        </p:tav>
                                      </p:tavLst>
                                    </p:anim>
                                    <p:animEffect>
                                      <p:cBhvr>
                                        <p:cTn id="68" dur="500"/>
                                        <p:tgtEl>
                                          <p:spTgt spid="7181"/>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7182"/>
                                        </p:tgtEl>
                                        <p:attrNameLst>
                                          <p:attrName>style.visibility</p:attrName>
                                        </p:attrNameLst>
                                      </p:cBhvr>
                                      <p:to>
                                        <p:strVal val="visible"/>
                                      </p:to>
                                    </p:set>
                                    <p:animEffect>
                                      <p:cBhvr>
                                        <p:cTn id="71" dur="1000"/>
                                        <p:tgtEl>
                                          <p:spTgt spid="7182"/>
                                        </p:tgtEl>
                                      </p:cBhvr>
                                    </p:animEffect>
                                    <p:anim calcmode="lin" valueType="num">
                                      <p:cBhvr>
                                        <p:cTn id="72" dur="1000" fill="hold"/>
                                        <p:tgtEl>
                                          <p:spTgt spid="7182"/>
                                        </p:tgtEl>
                                        <p:attrNameLst>
                                          <p:attrName>ppt_x</p:attrName>
                                        </p:attrNameLst>
                                      </p:cBhvr>
                                      <p:tavLst>
                                        <p:tav tm="0">
                                          <p:val>
                                            <p:strVal val="#ppt_x"/>
                                          </p:val>
                                        </p:tav>
                                        <p:tav tm="100000">
                                          <p:val>
                                            <p:strVal val="#ppt_x"/>
                                          </p:val>
                                        </p:tav>
                                      </p:tavLst>
                                    </p:anim>
                                    <p:anim calcmode="lin" valueType="num">
                                      <p:cBhvr>
                                        <p:cTn id="73" dur="1000" fill="hold"/>
                                        <p:tgtEl>
                                          <p:spTgt spid="71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ldLvl="0" animBg="1" autoUpdateAnimBg="0"/>
      <p:bldP spid="7172" grpId="0" bldLvl="0" animBg="1" autoUpdateAnimBg="0"/>
      <p:bldP spid="7173" grpId="0" animBg="1"/>
      <p:bldP spid="7174" grpId="0" animBg="1"/>
      <p:bldP spid="7175" grpId="0" animBg="1"/>
      <p:bldP spid="7176" grpId="0" bldLvl="0" autoUpdateAnimBg="0"/>
      <p:bldP spid="7177" grpId="0" animBg="1"/>
      <p:bldP spid="7178" grpId="0" bldLvl="0" autoUpdateAnimBg="0"/>
      <p:bldP spid="7179" grpId="0" animBg="1"/>
      <p:bldP spid="7180" grpId="0" bldLvl="0" autoUpdateAnimBg="0"/>
      <p:bldP spid="7181" grpId="0" animBg="1"/>
      <p:bldP spid="7182"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4339" name="Group 252"/>
          <p:cNvGrpSpPr/>
          <p:nvPr/>
        </p:nvGrpSpPr>
        <p:grpSpPr bwMode="auto">
          <a:xfrm>
            <a:off x="2539041" y="1199780"/>
            <a:ext cx="3905632" cy="2959774"/>
            <a:chOff x="0" y="0"/>
            <a:chExt cx="2461" cy="1865"/>
          </a:xfrm>
        </p:grpSpPr>
        <p:sp>
          <p:nvSpPr>
            <p:cNvPr id="14340" name="Freeform 2"/>
            <p:cNvSpPr>
              <a:spLocks noChangeArrowheads="1"/>
            </p:cNvSpPr>
            <p:nvPr/>
          </p:nvSpPr>
          <p:spPr bwMode="auto">
            <a:xfrm>
              <a:off x="816" y="252"/>
              <a:ext cx="787" cy="1613"/>
            </a:xfrm>
            <a:custGeom>
              <a:avLst/>
              <a:gdLst>
                <a:gd name="T0" fmla="*/ 623726 w 865"/>
                <a:gd name="T1" fmla="*/ 0 h 1828"/>
                <a:gd name="T2" fmla="*/ 809978 w 865"/>
                <a:gd name="T3" fmla="*/ 1159932 h 1828"/>
                <a:gd name="T4" fmla="*/ 809978 w 865"/>
                <a:gd name="T5" fmla="*/ 2155961 h 1828"/>
                <a:gd name="T6" fmla="*/ 935589 w 865"/>
                <a:gd name="T7" fmla="*/ 2155961 h 1828"/>
                <a:gd name="T8" fmla="*/ 1247452 w 865"/>
                <a:gd name="T9" fmla="*/ 2322666 h 1828"/>
                <a:gd name="T10" fmla="*/ 1247452 w 865"/>
                <a:gd name="T11" fmla="*/ 2559415 h 1828"/>
                <a:gd name="T12" fmla="*/ 0 w 865"/>
                <a:gd name="T13" fmla="*/ 2559415 h 1828"/>
                <a:gd name="T14" fmla="*/ 0 w 865"/>
                <a:gd name="T15" fmla="*/ 2345080 h 1828"/>
                <a:gd name="T16" fmla="*/ 248335 w 865"/>
                <a:gd name="T17" fmla="*/ 2179776 h 1828"/>
                <a:gd name="T18" fmla="*/ 394160 w 865"/>
                <a:gd name="T19" fmla="*/ 2179776 h 1828"/>
                <a:gd name="T20" fmla="*/ 394160 w 865"/>
                <a:gd name="T21" fmla="*/ 1159932 h 1828"/>
                <a:gd name="T22" fmla="*/ 623726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lIns="93267" tIns="46634" rIns="93267" bIns="46634" anchor="ctr"/>
            <a:lstStyle/>
            <a:p>
              <a:pPr algn="l" eaLnBrk="1" fontAlgn="base" hangingPunct="1">
                <a:lnSpc>
                  <a:spcPct val="120000"/>
                </a:lnSpc>
              </a:pPr>
              <a:endParaRPr lang="zh-CN" altLang="en-US" sz="4100" b="1">
                <a:solidFill>
                  <a:srgbClr val="FFFFFF"/>
                </a:solidFill>
                <a:ea typeface="微软雅黑" panose="020B0503020204020204" pitchFamily="34" charset="-122"/>
                <a:sym typeface="Verdana" panose="020B0604030504040204" pitchFamily="34" charset="0"/>
              </a:endParaRPr>
            </a:p>
          </p:txBody>
        </p:sp>
        <p:sp>
          <p:nvSpPr>
            <p:cNvPr id="14341" name="Freeform 3"/>
            <p:cNvSpPr>
              <a:spLocks noChangeArrowheads="1"/>
            </p:cNvSpPr>
            <p:nvPr/>
          </p:nvSpPr>
          <p:spPr bwMode="auto">
            <a:xfrm>
              <a:off x="313" y="0"/>
              <a:ext cx="1856" cy="69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2" name="Oval 4"/>
            <p:cNvSpPr>
              <a:spLocks noChangeArrowheads="1"/>
            </p:cNvSpPr>
            <p:nvPr/>
          </p:nvSpPr>
          <p:spPr bwMode="auto">
            <a:xfrm>
              <a:off x="1161" y="230"/>
              <a:ext cx="97" cy="94"/>
            </a:xfrm>
            <a:prstGeom prst="ellipse">
              <a:avLst/>
            </a:prstGeom>
            <a:gradFill rotWithShape="1">
              <a:gsLst>
                <a:gs pos="0">
                  <a:srgbClr val="5F5F5F"/>
                </a:gs>
                <a:gs pos="100000">
                  <a:srgbClr val="2B2B2B"/>
                </a:gs>
              </a:gsLst>
              <a:lin ang="5400000" scaled="1"/>
            </a:gradFill>
            <a:ln>
              <a:noFill/>
            </a:ln>
            <a:extLst>
              <a:ext uri="{91240B29-F687-4F45-9708-019B960494DF}">
                <a14:hiddenLine xmlns:a14="http://schemas.microsoft.com/office/drawing/2010/main" w="9525">
                  <a:solidFill>
                    <a:srgbClr val="000000"/>
                  </a:solidFill>
                  <a:bevel/>
                </a14:hiddenLine>
              </a:ext>
            </a:extLst>
          </p:spPr>
          <p:txBody>
            <a:bodyPr lIns="93267" tIns="46634" rIns="93267" bIns="46634" anchor="ctr"/>
            <a:lstStyle/>
            <a:p>
              <a:pPr algn="l" eaLnBrk="1" fontAlgn="base" hangingPunct="1">
                <a:lnSpc>
                  <a:spcPct val="120000"/>
                </a:lnSpc>
              </a:pPr>
              <a:endParaRPr lang="zh-CN" altLang="en-US" sz="4100" b="1">
                <a:solidFill>
                  <a:srgbClr val="FFFFFF"/>
                </a:solidFill>
                <a:ea typeface="微软雅黑" panose="020B0503020204020204" pitchFamily="34" charset="-122"/>
                <a:sym typeface="Verdana" panose="020B0604030504040204" pitchFamily="34" charset="0"/>
              </a:endParaRPr>
            </a:p>
          </p:txBody>
        </p:sp>
        <p:sp>
          <p:nvSpPr>
            <p:cNvPr id="14343" name="Line 5"/>
            <p:cNvSpPr>
              <a:spLocks noChangeShapeType="1"/>
            </p:cNvSpPr>
            <p:nvPr/>
          </p:nvSpPr>
          <p:spPr bwMode="auto">
            <a:xfrm>
              <a:off x="2107" y="88"/>
              <a:ext cx="334" cy="801"/>
            </a:xfrm>
            <a:prstGeom prst="line">
              <a:avLst/>
            </a:prstGeom>
            <a:noFill/>
            <a:ln w="3175">
              <a:solidFill>
                <a:srgbClr val="D7D7D7"/>
              </a:solidFill>
              <a:bevel/>
            </a:ln>
            <a:extLst>
              <a:ext uri="{909E8E84-426E-40DD-AFC4-6F175D3DCCD1}">
                <a14:hiddenFill xmlns:a14="http://schemas.microsoft.com/office/drawing/2010/main">
                  <a:noFill/>
                </a14:hiddenFill>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4" name="Line 6"/>
            <p:cNvSpPr>
              <a:spLocks noChangeShapeType="1"/>
            </p:cNvSpPr>
            <p:nvPr/>
          </p:nvSpPr>
          <p:spPr bwMode="auto">
            <a:xfrm>
              <a:off x="2100" y="88"/>
              <a:ext cx="1" cy="796"/>
            </a:xfrm>
            <a:prstGeom prst="line">
              <a:avLst/>
            </a:prstGeom>
            <a:noFill/>
            <a:ln w="3175">
              <a:solidFill>
                <a:srgbClr val="D7D7D7"/>
              </a:solidFill>
              <a:bevel/>
            </a:ln>
            <a:extLst>
              <a:ext uri="{909E8E84-426E-40DD-AFC4-6F175D3DCCD1}">
                <a14:hiddenFill xmlns:a14="http://schemas.microsoft.com/office/drawing/2010/main">
                  <a:noFill/>
                </a14:hiddenFill>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5" name="Line 7"/>
            <p:cNvSpPr>
              <a:spLocks noChangeShapeType="1"/>
            </p:cNvSpPr>
            <p:nvPr/>
          </p:nvSpPr>
          <p:spPr bwMode="auto">
            <a:xfrm flipH="1">
              <a:off x="1748" y="90"/>
              <a:ext cx="348" cy="775"/>
            </a:xfrm>
            <a:prstGeom prst="line">
              <a:avLst/>
            </a:prstGeom>
            <a:noFill/>
            <a:ln w="3175">
              <a:solidFill>
                <a:srgbClr val="D7D7D7"/>
              </a:solidFill>
              <a:bevel/>
            </a:ln>
            <a:extLst>
              <a:ext uri="{909E8E84-426E-40DD-AFC4-6F175D3DCCD1}">
                <a14:hiddenFill xmlns:a14="http://schemas.microsoft.com/office/drawing/2010/main">
                  <a:noFill/>
                </a14:hiddenFill>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6" name="Freeform 8"/>
            <p:cNvSpPr>
              <a:spLocks noChangeArrowheads="1"/>
            </p:cNvSpPr>
            <p:nvPr/>
          </p:nvSpPr>
          <p:spPr bwMode="auto">
            <a:xfrm>
              <a:off x="1706" y="871"/>
              <a:ext cx="755" cy="242"/>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7" name="Line 9"/>
            <p:cNvSpPr>
              <a:spLocks noChangeShapeType="1"/>
            </p:cNvSpPr>
            <p:nvPr/>
          </p:nvSpPr>
          <p:spPr bwMode="auto">
            <a:xfrm>
              <a:off x="400" y="662"/>
              <a:ext cx="334" cy="800"/>
            </a:xfrm>
            <a:prstGeom prst="line">
              <a:avLst/>
            </a:prstGeom>
            <a:noFill/>
            <a:ln w="3175">
              <a:solidFill>
                <a:srgbClr val="D7D7D7"/>
              </a:solidFill>
              <a:bevel/>
            </a:ln>
            <a:extLst>
              <a:ext uri="{909E8E84-426E-40DD-AFC4-6F175D3DCCD1}">
                <a14:hiddenFill xmlns:a14="http://schemas.microsoft.com/office/drawing/2010/main">
                  <a:noFill/>
                </a14:hiddenFill>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8" name="Line 10"/>
            <p:cNvSpPr>
              <a:spLocks noChangeShapeType="1"/>
            </p:cNvSpPr>
            <p:nvPr/>
          </p:nvSpPr>
          <p:spPr bwMode="auto">
            <a:xfrm>
              <a:off x="395" y="662"/>
              <a:ext cx="1" cy="796"/>
            </a:xfrm>
            <a:prstGeom prst="line">
              <a:avLst/>
            </a:prstGeom>
            <a:noFill/>
            <a:ln w="3175">
              <a:solidFill>
                <a:srgbClr val="D7D7D7"/>
              </a:solidFill>
              <a:bevel/>
            </a:ln>
            <a:extLst>
              <a:ext uri="{909E8E84-426E-40DD-AFC4-6F175D3DCCD1}">
                <a14:hiddenFill xmlns:a14="http://schemas.microsoft.com/office/drawing/2010/main">
                  <a:noFill/>
                </a14:hiddenFill>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49" name="Line 11"/>
            <p:cNvSpPr>
              <a:spLocks noChangeShapeType="1"/>
            </p:cNvSpPr>
            <p:nvPr/>
          </p:nvSpPr>
          <p:spPr bwMode="auto">
            <a:xfrm flipH="1">
              <a:off x="37" y="663"/>
              <a:ext cx="353" cy="781"/>
            </a:xfrm>
            <a:prstGeom prst="line">
              <a:avLst/>
            </a:prstGeom>
            <a:noFill/>
            <a:ln w="3175">
              <a:solidFill>
                <a:srgbClr val="D7D7D7"/>
              </a:solidFill>
              <a:bevel/>
            </a:ln>
            <a:extLst>
              <a:ext uri="{909E8E84-426E-40DD-AFC4-6F175D3DCCD1}">
                <a14:hiddenFill xmlns:a14="http://schemas.microsoft.com/office/drawing/2010/main">
                  <a:noFill/>
                </a14:hiddenFill>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14350" name="Freeform 12"/>
            <p:cNvSpPr>
              <a:spLocks noChangeArrowheads="1"/>
            </p:cNvSpPr>
            <p:nvPr/>
          </p:nvSpPr>
          <p:spPr bwMode="auto">
            <a:xfrm>
              <a:off x="0" y="1444"/>
              <a:ext cx="755" cy="243"/>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lIns="93267" tIns="46634" rIns="93267" bIns="46634" anchor="ctr"/>
            <a:lstStyle/>
            <a:p>
              <a:pPr algn="l"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grpSp>
      <p:sp>
        <p:nvSpPr>
          <p:cNvPr id="14351" name="TextBox 53"/>
          <p:cNvSpPr>
            <a:spLocks noChangeArrowheads="1"/>
          </p:cNvSpPr>
          <p:nvPr/>
        </p:nvSpPr>
        <p:spPr bwMode="auto">
          <a:xfrm>
            <a:off x="763176" y="2664591"/>
            <a:ext cx="1763169" cy="2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4D4D4D"/>
                </a:solidFill>
                <a:ea typeface="宋体" panose="02010600030101010101" pitchFamily="2" charset="-122"/>
                <a:sym typeface="微软雅黑" panose="020B0503020204020204" pitchFamily="34" charset="-122"/>
              </a:rPr>
              <a:t>单击此处添加标题</a:t>
            </a:r>
            <a:endParaRPr lang="zh-CN" altLang="en-US" sz="1800">
              <a:solidFill>
                <a:srgbClr val="000000"/>
              </a:solidFill>
              <a:latin typeface="Arial" panose="020B0604020202020204" pitchFamily="34" charset="0"/>
              <a:ea typeface="宋体" panose="02010600030101010101" pitchFamily="2" charset="-122"/>
            </a:endParaRPr>
          </a:p>
        </p:txBody>
      </p:sp>
      <p:sp>
        <p:nvSpPr>
          <p:cNvPr id="14352" name="TextBox 13"/>
          <p:cNvSpPr>
            <a:spLocks noChangeArrowheads="1"/>
          </p:cNvSpPr>
          <p:nvPr/>
        </p:nvSpPr>
        <p:spPr bwMode="auto">
          <a:xfrm>
            <a:off x="763176" y="2994689"/>
            <a:ext cx="1763169" cy="110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50000"/>
              </a:lnSpc>
            </a:pPr>
            <a:r>
              <a:rPr lang="zh-CN" altLang="en-US" sz="1100">
                <a:solidFill>
                  <a:srgbClr val="4D4D4D"/>
                </a:solidFill>
                <a:sym typeface="微软雅黑" panose="020B0503020204020204" pitchFamily="34" charset="-122"/>
              </a:rPr>
              <a:t>单击此处添加段落文本单击此处添加段落文本单击此处添加段落文本单击此处添加段落文本</a:t>
            </a:r>
            <a:endParaRPr lang="zh-CN" altLang="en-US"/>
          </a:p>
        </p:txBody>
      </p:sp>
      <p:sp>
        <p:nvSpPr>
          <p:cNvPr id="14353" name="TextBox 53"/>
          <p:cNvSpPr>
            <a:spLocks noChangeArrowheads="1"/>
          </p:cNvSpPr>
          <p:nvPr/>
        </p:nvSpPr>
        <p:spPr bwMode="auto">
          <a:xfrm>
            <a:off x="6565285" y="1810779"/>
            <a:ext cx="1763169" cy="2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4D4D4D"/>
                </a:solidFill>
                <a:ea typeface="宋体" panose="02010600030101010101" pitchFamily="2" charset="-122"/>
                <a:sym typeface="微软雅黑" panose="020B0503020204020204" pitchFamily="34" charset="-122"/>
              </a:rPr>
              <a:t>单击此处添加标题</a:t>
            </a:r>
            <a:endParaRPr lang="zh-CN" altLang="en-US" sz="1800">
              <a:solidFill>
                <a:srgbClr val="000000"/>
              </a:solidFill>
              <a:latin typeface="Arial" panose="020B0604020202020204" pitchFamily="34" charset="0"/>
              <a:ea typeface="宋体" panose="02010600030101010101" pitchFamily="2" charset="-122"/>
            </a:endParaRPr>
          </a:p>
        </p:txBody>
      </p:sp>
      <p:sp>
        <p:nvSpPr>
          <p:cNvPr id="14354" name="TextBox 15"/>
          <p:cNvSpPr>
            <a:spLocks noChangeArrowheads="1"/>
          </p:cNvSpPr>
          <p:nvPr/>
        </p:nvSpPr>
        <p:spPr bwMode="auto">
          <a:xfrm>
            <a:off x="6565285" y="2140878"/>
            <a:ext cx="1763169" cy="110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3267" tIns="46634" rIns="93267" bIns="46634">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50000"/>
              </a:lnSpc>
            </a:pPr>
            <a:r>
              <a:rPr lang="zh-CN" altLang="en-US" sz="1100">
                <a:solidFill>
                  <a:srgbClr val="4D4D4D"/>
                </a:solidFill>
                <a:sym typeface="微软雅黑" panose="020B0503020204020204" pitchFamily="34" charset="-122"/>
              </a:rPr>
              <a:t>单击此处添加段落文本单击此处添加段落文本单击此处添加段落文本单击此处添加段落文本</a:t>
            </a:r>
            <a:endParaRPr lang="zh-CN" altLang="en-US"/>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21" name="文本框 20"/>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ppt_w</p:attrName>
                                        </p:attrNameLst>
                                      </p:cBhvr>
                                      <p:tavLst>
                                        <p:tav tm="0">
                                          <p:val>
                                            <p:fltVal val="0"/>
                                          </p:val>
                                        </p:tav>
                                        <p:tav tm="100000">
                                          <p:val>
                                            <p:strVal val="#ppt_w"/>
                                          </p:val>
                                        </p:tav>
                                      </p:tavLst>
                                    </p:anim>
                                    <p:anim calcmode="lin" valueType="num">
                                      <p:cBhvr>
                                        <p:cTn id="8" dur="500" fill="hold"/>
                                        <p:tgtEl>
                                          <p:spTgt spid="1433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4353"/>
                                        </p:tgtEl>
                                        <p:attrNameLst>
                                          <p:attrName>style.visibility</p:attrName>
                                        </p:attrNameLst>
                                      </p:cBhvr>
                                      <p:to>
                                        <p:strVal val="visible"/>
                                      </p:to>
                                    </p:set>
                                    <p:animEffect>
                                      <p:cBhvr>
                                        <p:cTn id="12" dur="1000"/>
                                        <p:tgtEl>
                                          <p:spTgt spid="14353"/>
                                        </p:tgtEl>
                                      </p:cBhvr>
                                    </p:animEffect>
                                    <p:anim calcmode="lin" valueType="num">
                                      <p:cBhvr>
                                        <p:cTn id="13" dur="1000" fill="hold"/>
                                        <p:tgtEl>
                                          <p:spTgt spid="14353"/>
                                        </p:tgtEl>
                                        <p:attrNameLst>
                                          <p:attrName>ppt_x</p:attrName>
                                        </p:attrNameLst>
                                      </p:cBhvr>
                                      <p:tavLst>
                                        <p:tav tm="0">
                                          <p:val>
                                            <p:strVal val="#ppt_x"/>
                                          </p:val>
                                        </p:tav>
                                        <p:tav tm="100000">
                                          <p:val>
                                            <p:strVal val="#ppt_x"/>
                                          </p:val>
                                        </p:tav>
                                      </p:tavLst>
                                    </p:anim>
                                    <p:anim calcmode="lin" valueType="num">
                                      <p:cBhvr>
                                        <p:cTn id="14" dur="1000" fill="hold"/>
                                        <p:tgtEl>
                                          <p:spTgt spid="1435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4354"/>
                                        </p:tgtEl>
                                        <p:attrNameLst>
                                          <p:attrName>style.visibility</p:attrName>
                                        </p:attrNameLst>
                                      </p:cBhvr>
                                      <p:to>
                                        <p:strVal val="visible"/>
                                      </p:to>
                                    </p:set>
                                    <p:animEffect>
                                      <p:cBhvr>
                                        <p:cTn id="17" dur="1000"/>
                                        <p:tgtEl>
                                          <p:spTgt spid="14354"/>
                                        </p:tgtEl>
                                      </p:cBhvr>
                                    </p:animEffect>
                                    <p:anim calcmode="lin" valueType="num">
                                      <p:cBhvr>
                                        <p:cTn id="18" dur="1000" fill="hold"/>
                                        <p:tgtEl>
                                          <p:spTgt spid="14354"/>
                                        </p:tgtEl>
                                        <p:attrNameLst>
                                          <p:attrName>ppt_x</p:attrName>
                                        </p:attrNameLst>
                                      </p:cBhvr>
                                      <p:tavLst>
                                        <p:tav tm="0">
                                          <p:val>
                                            <p:strVal val="#ppt_x"/>
                                          </p:val>
                                        </p:tav>
                                        <p:tav tm="100000">
                                          <p:val>
                                            <p:strVal val="#ppt_x"/>
                                          </p:val>
                                        </p:tav>
                                      </p:tavLst>
                                    </p:anim>
                                    <p:anim calcmode="lin" valueType="num">
                                      <p:cBhvr>
                                        <p:cTn id="19" dur="1000" fill="hold"/>
                                        <p:tgtEl>
                                          <p:spTgt spid="1435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4351"/>
                                        </p:tgtEl>
                                        <p:attrNameLst>
                                          <p:attrName>style.visibility</p:attrName>
                                        </p:attrNameLst>
                                      </p:cBhvr>
                                      <p:to>
                                        <p:strVal val="visible"/>
                                      </p:to>
                                    </p:set>
                                    <p:animEffect>
                                      <p:cBhvr>
                                        <p:cTn id="23" dur="1000"/>
                                        <p:tgtEl>
                                          <p:spTgt spid="14351"/>
                                        </p:tgtEl>
                                      </p:cBhvr>
                                    </p:animEffect>
                                    <p:anim calcmode="lin" valueType="num">
                                      <p:cBhvr>
                                        <p:cTn id="24" dur="1000" fill="hold"/>
                                        <p:tgtEl>
                                          <p:spTgt spid="14351"/>
                                        </p:tgtEl>
                                        <p:attrNameLst>
                                          <p:attrName>ppt_x</p:attrName>
                                        </p:attrNameLst>
                                      </p:cBhvr>
                                      <p:tavLst>
                                        <p:tav tm="0">
                                          <p:val>
                                            <p:strVal val="#ppt_x"/>
                                          </p:val>
                                        </p:tav>
                                        <p:tav tm="100000">
                                          <p:val>
                                            <p:strVal val="#ppt_x"/>
                                          </p:val>
                                        </p:tav>
                                      </p:tavLst>
                                    </p:anim>
                                    <p:anim calcmode="lin" valueType="num">
                                      <p:cBhvr>
                                        <p:cTn id="25" dur="1000" fill="hold"/>
                                        <p:tgtEl>
                                          <p:spTgt spid="1435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4352"/>
                                        </p:tgtEl>
                                        <p:attrNameLst>
                                          <p:attrName>style.visibility</p:attrName>
                                        </p:attrNameLst>
                                      </p:cBhvr>
                                      <p:to>
                                        <p:strVal val="visible"/>
                                      </p:to>
                                    </p:set>
                                    <p:animEffect>
                                      <p:cBhvr>
                                        <p:cTn id="28" dur="1000"/>
                                        <p:tgtEl>
                                          <p:spTgt spid="14352"/>
                                        </p:tgtEl>
                                      </p:cBhvr>
                                    </p:animEffect>
                                    <p:anim calcmode="lin" valueType="num">
                                      <p:cBhvr>
                                        <p:cTn id="29" dur="1000" fill="hold"/>
                                        <p:tgtEl>
                                          <p:spTgt spid="14352"/>
                                        </p:tgtEl>
                                        <p:attrNameLst>
                                          <p:attrName>ppt_x</p:attrName>
                                        </p:attrNameLst>
                                      </p:cBhvr>
                                      <p:tavLst>
                                        <p:tav tm="0">
                                          <p:val>
                                            <p:strVal val="#ppt_x"/>
                                          </p:val>
                                        </p:tav>
                                        <p:tav tm="100000">
                                          <p:val>
                                            <p:strVal val="#ppt_x"/>
                                          </p:val>
                                        </p:tav>
                                      </p:tavLst>
                                    </p:anim>
                                    <p:anim calcmode="lin" valueType="num">
                                      <p:cBhvr>
                                        <p:cTn id="30" dur="1000" fill="hold"/>
                                        <p:tgtEl>
                                          <p:spTgt spid="143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1" grpId="0" bldLvl="0" autoUpdateAnimBg="0"/>
      <p:bldP spid="14352" grpId="0" bldLvl="0" autoUpdateAnimBg="0"/>
      <p:bldP spid="14353" grpId="0" bldLvl="0" autoUpdateAnimBg="0"/>
      <p:bldP spid="14354"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1" descr="003"/>
          <p:cNvPicPr>
            <a:picLocks noChangeAspect="1" noChangeArrowheads="1"/>
          </p:cNvPicPr>
          <p:nvPr/>
        </p:nvPicPr>
        <p:blipFill>
          <a:blip r:embed="rId2">
            <a:extLst>
              <a:ext uri="{28A0092B-C50C-407E-A947-70E740481C1C}">
                <a14:useLocalDpi xmlns:a14="http://schemas.microsoft.com/office/drawing/2010/main" val="0"/>
              </a:ext>
            </a:extLst>
          </a:blip>
          <a:srcRect l="37865" t="35010" r="5339" b="33759"/>
          <a:stretch>
            <a:fillRect/>
          </a:stretch>
        </p:blipFill>
        <p:spPr bwMode="auto">
          <a:xfrm flipH="1">
            <a:off x="26849" y="267494"/>
            <a:ext cx="4067027" cy="242177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729801" y="1923678"/>
            <a:ext cx="3888432" cy="1152128"/>
          </a:xfrm>
          <a:prstGeom prst="rect">
            <a:avLst/>
          </a:prstGeom>
          <a:no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WordArt 20"/>
          <p:cNvSpPr>
            <a:spLocks noChangeArrowheads="1" noChangeShapeType="1" noTextEdit="1"/>
          </p:cNvSpPr>
          <p:nvPr/>
        </p:nvSpPr>
        <p:spPr bwMode="auto">
          <a:xfrm>
            <a:off x="3185025" y="2283124"/>
            <a:ext cx="228529"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rgbClr val="FF6699"/>
                </a:solidFill>
                <a:latin typeface="Arial" panose="020B0604020202020204" pitchFamily="34" charset="0"/>
                <a:cs typeface="Arial" panose="020B0604020202020204" pitchFamily="34" charset="0"/>
              </a:rPr>
              <a:t>4</a:t>
            </a:r>
            <a:endParaRPr lang="zh-CN" altLang="en-US" sz="3600" b="1" dirty="0">
              <a:solidFill>
                <a:srgbClr val="FF6699"/>
              </a:solidFill>
              <a:latin typeface="Arial" panose="020B0604020202020204" pitchFamily="34" charset="0"/>
              <a:cs typeface="Arial" panose="020B0604020202020204" pitchFamily="34" charset="0"/>
            </a:endParaRPr>
          </a:p>
        </p:txBody>
      </p:sp>
      <p:sp>
        <p:nvSpPr>
          <p:cNvPr id="8" name="Rectangle 22"/>
          <p:cNvSpPr>
            <a:spLocks noChangeArrowheads="1"/>
          </p:cNvSpPr>
          <p:nvPr/>
        </p:nvSpPr>
        <p:spPr bwMode="auto">
          <a:xfrm>
            <a:off x="3642084" y="2211710"/>
            <a:ext cx="2970883" cy="60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anose="020B0604020202020204" pitchFamily="34" charset="0"/>
                <a:ea typeface="微软雅黑" panose="020B0503020204020204" pitchFamily="34" charset="-122"/>
                <a:sym typeface="Arial" panose="020B0604020202020204" pitchFamily="34" charset="0"/>
              </a:rPr>
              <a:t>   点击</a:t>
            </a:r>
            <a:r>
              <a:rPr lang="zh-CN" altLang="en-US" sz="1600" b="1" dirty="0">
                <a:solidFill>
                  <a:srgbClr val="5F5F5F"/>
                </a:solidFill>
                <a:latin typeface="Arial" panose="020B0604020202020204" pitchFamily="34" charset="0"/>
                <a:ea typeface="微软雅黑" panose="020B0503020204020204" pitchFamily="34" charset="-122"/>
                <a:sym typeface="Arial" panose="020B0604020202020204" pitchFamily="34" charset="0"/>
              </a:rPr>
              <a:t>添相目录文字内容</a:t>
            </a:r>
            <a:endPar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dirty="0">
              <a:ea typeface="微软雅黑" panose="020B0503020204020204" pitchFamily="34" charset="-122"/>
            </a:endParaRPr>
          </a:p>
        </p:txBody>
      </p:sp>
      <p:pic>
        <p:nvPicPr>
          <p:cNvPr id="9" name="Picture 36" descr="009"/>
          <p:cNvPicPr>
            <a:picLocks noChangeAspect="1" noChangeArrowheads="1"/>
          </p:cNvPicPr>
          <p:nvPr/>
        </p:nvPicPr>
        <p:blipFill>
          <a:blip r:embed="rId3">
            <a:extLst>
              <a:ext uri="{28A0092B-C50C-407E-A947-70E740481C1C}">
                <a14:useLocalDpi xmlns:a14="http://schemas.microsoft.com/office/drawing/2010/main" val="0"/>
              </a:ext>
            </a:extLst>
          </a:blip>
          <a:srcRect l="49167" t="18663"/>
          <a:stretch>
            <a:fillRect/>
          </a:stretch>
        </p:blipFill>
        <p:spPr bwMode="auto">
          <a:xfrm>
            <a:off x="4924404" y="1707654"/>
            <a:ext cx="4646766" cy="4170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p:cBhvr>
                                        <p:cTn id="21" dur="500"/>
                                        <p:tgtEl>
                                          <p:spTgt spid="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2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edge">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29723" name="Rectangle 28"/>
          <p:cNvSpPr>
            <a:spLocks noChangeArrowheads="1"/>
          </p:cNvSpPr>
          <p:nvPr/>
        </p:nvSpPr>
        <p:spPr bwMode="auto">
          <a:xfrm>
            <a:off x="1794732" y="1831410"/>
            <a:ext cx="2201184" cy="76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单击此处添加</a:t>
            </a:r>
            <a:endParaRPr lang="zh-CN" altLang="en-US" sz="1800">
              <a:solidFill>
                <a:srgbClr val="888888"/>
              </a:solidFill>
              <a:ea typeface="微软雅黑" panose="020B0503020204020204" pitchFamily="34" charset="-122"/>
              <a:sym typeface="Verdana" panose="020B0604030504040204" pitchFamily="34" charset="0"/>
            </a:endParaRPr>
          </a:p>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段落文字内容</a:t>
            </a:r>
            <a:endParaRPr lang="zh-CN" altLang="en-US" sz="1800">
              <a:ea typeface="微软雅黑" panose="020B0503020204020204" pitchFamily="34" charset="-122"/>
            </a:endParaRPr>
          </a:p>
        </p:txBody>
      </p:sp>
      <p:sp>
        <p:nvSpPr>
          <p:cNvPr id="29724" name="Rectangle 29"/>
          <p:cNvSpPr>
            <a:spLocks noChangeArrowheads="1"/>
          </p:cNvSpPr>
          <p:nvPr/>
        </p:nvSpPr>
        <p:spPr bwMode="auto">
          <a:xfrm>
            <a:off x="1794732" y="2601111"/>
            <a:ext cx="2201184" cy="76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单击此处添加</a:t>
            </a:r>
            <a:endParaRPr lang="zh-CN" altLang="en-US" sz="1800">
              <a:solidFill>
                <a:srgbClr val="888888"/>
              </a:solidFill>
              <a:ea typeface="微软雅黑" panose="020B0503020204020204" pitchFamily="34" charset="-122"/>
              <a:sym typeface="Verdana" panose="020B0604030504040204" pitchFamily="34" charset="0"/>
            </a:endParaRPr>
          </a:p>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段落文字内容</a:t>
            </a:r>
            <a:endParaRPr lang="zh-CN" altLang="en-US" sz="1800">
              <a:ea typeface="微软雅黑" panose="020B0503020204020204" pitchFamily="34" charset="-122"/>
            </a:endParaRPr>
          </a:p>
        </p:txBody>
      </p:sp>
      <p:sp>
        <p:nvSpPr>
          <p:cNvPr id="29725" name="Rectangle 30"/>
          <p:cNvSpPr>
            <a:spLocks noChangeArrowheads="1"/>
          </p:cNvSpPr>
          <p:nvPr/>
        </p:nvSpPr>
        <p:spPr bwMode="auto">
          <a:xfrm>
            <a:off x="5051277" y="1831410"/>
            <a:ext cx="2201184" cy="76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单击此处添加</a:t>
            </a:r>
            <a:endParaRPr lang="zh-CN" altLang="en-US" sz="1800">
              <a:solidFill>
                <a:srgbClr val="888888"/>
              </a:solidFill>
              <a:ea typeface="微软雅黑" panose="020B0503020204020204" pitchFamily="34" charset="-122"/>
              <a:sym typeface="Verdana" panose="020B0604030504040204" pitchFamily="34" charset="0"/>
            </a:endParaRPr>
          </a:p>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段落文字内容</a:t>
            </a:r>
            <a:endParaRPr lang="zh-CN" altLang="en-US" sz="1800">
              <a:ea typeface="微软雅黑" panose="020B0503020204020204" pitchFamily="34" charset="-122"/>
            </a:endParaRPr>
          </a:p>
        </p:txBody>
      </p:sp>
      <p:sp>
        <p:nvSpPr>
          <p:cNvPr id="29726" name="Rectangle 31"/>
          <p:cNvSpPr>
            <a:spLocks noChangeArrowheads="1"/>
          </p:cNvSpPr>
          <p:nvPr/>
        </p:nvSpPr>
        <p:spPr bwMode="auto">
          <a:xfrm>
            <a:off x="5051277" y="2601111"/>
            <a:ext cx="2201184" cy="769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单击此处添加</a:t>
            </a:r>
            <a:endParaRPr lang="zh-CN" altLang="en-US" sz="1800">
              <a:solidFill>
                <a:srgbClr val="888888"/>
              </a:solidFill>
              <a:ea typeface="微软雅黑" panose="020B0503020204020204" pitchFamily="34" charset="-122"/>
              <a:sym typeface="Verdana" panose="020B0604030504040204" pitchFamily="34" charset="0"/>
            </a:endParaRPr>
          </a:p>
          <a:p>
            <a:pPr eaLnBrk="1" fontAlgn="base" hangingPunct="1">
              <a:lnSpc>
                <a:spcPct val="150000"/>
              </a:lnSpc>
            </a:pPr>
            <a:r>
              <a:rPr lang="zh-CN" altLang="en-US" sz="1800">
                <a:solidFill>
                  <a:srgbClr val="888888"/>
                </a:solidFill>
                <a:ea typeface="微软雅黑" panose="020B0503020204020204" pitchFamily="34" charset="-122"/>
                <a:sym typeface="Verdana" panose="020B0604030504040204" pitchFamily="34" charset="0"/>
              </a:rPr>
              <a:t>段落文字内容</a:t>
            </a:r>
            <a:endParaRPr lang="zh-CN" altLang="en-US" sz="1800">
              <a:ea typeface="微软雅黑" panose="020B0503020204020204" pitchFamily="34" charset="-122"/>
            </a:endParaRPr>
          </a:p>
        </p:txBody>
      </p:sp>
      <p:sp>
        <p:nvSpPr>
          <p:cNvPr id="29730" name="Line 23"/>
          <p:cNvSpPr>
            <a:spLocks noChangeShapeType="1"/>
          </p:cNvSpPr>
          <p:nvPr/>
        </p:nvSpPr>
        <p:spPr bwMode="auto">
          <a:xfrm>
            <a:off x="2031197" y="2601110"/>
            <a:ext cx="1712383" cy="1587"/>
          </a:xfrm>
          <a:prstGeom prst="line">
            <a:avLst/>
          </a:prstGeom>
          <a:noFill/>
          <a:ln w="19050">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29731" name="Line 24"/>
          <p:cNvSpPr>
            <a:spLocks noChangeShapeType="1"/>
          </p:cNvSpPr>
          <p:nvPr/>
        </p:nvSpPr>
        <p:spPr bwMode="auto">
          <a:xfrm>
            <a:off x="5352810" y="2601110"/>
            <a:ext cx="1712384" cy="1587"/>
          </a:xfrm>
          <a:prstGeom prst="line">
            <a:avLst/>
          </a:prstGeom>
          <a:noFill/>
          <a:ln w="19050">
            <a:solidFill>
              <a:srgbClr val="000000"/>
            </a:solidFill>
            <a:bevel/>
            <a:tailEnd type="triangle" w="med" len="med"/>
          </a:ln>
          <a:extLst>
            <a:ext uri="{909E8E84-426E-40DD-AFC4-6F175D3DCCD1}">
              <a14:hiddenFill xmlns:a14="http://schemas.microsoft.com/office/drawing/2010/main">
                <a:noFill/>
              </a14:hiddenFill>
            </a:ext>
          </a:extLst>
        </p:spPr>
        <p:txBody>
          <a:bodyP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29732" name="椭圆 4"/>
          <p:cNvSpPr>
            <a:spLocks noChangeArrowheads="1"/>
          </p:cNvSpPr>
          <p:nvPr/>
        </p:nvSpPr>
        <p:spPr bwMode="auto">
          <a:xfrm>
            <a:off x="534646" y="1886956"/>
            <a:ext cx="1423549" cy="1423548"/>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sp>
        <p:nvSpPr>
          <p:cNvPr id="29733" name="椭圆 4"/>
          <p:cNvSpPr>
            <a:spLocks noChangeArrowheads="1"/>
          </p:cNvSpPr>
          <p:nvPr/>
        </p:nvSpPr>
        <p:spPr bwMode="auto">
          <a:xfrm>
            <a:off x="3849911" y="1886956"/>
            <a:ext cx="1423548" cy="1423548"/>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sp>
        <p:nvSpPr>
          <p:cNvPr id="29734" name="椭圆 4"/>
          <p:cNvSpPr>
            <a:spLocks noChangeArrowheads="1"/>
          </p:cNvSpPr>
          <p:nvPr/>
        </p:nvSpPr>
        <p:spPr bwMode="auto">
          <a:xfrm>
            <a:off x="7125500" y="1886956"/>
            <a:ext cx="1423548" cy="1423548"/>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4" name="文本框 13"/>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730"/>
                                        </p:tgtEl>
                                        <p:attrNameLst>
                                          <p:attrName>style.visibility</p:attrName>
                                        </p:attrNameLst>
                                      </p:cBhvr>
                                      <p:to>
                                        <p:strVal val="visible"/>
                                      </p:to>
                                    </p:set>
                                    <p:animEffect>
                                      <p:cBhvr>
                                        <p:cTn id="7" dur="500"/>
                                        <p:tgtEl>
                                          <p:spTgt spid="2973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9723"/>
                                        </p:tgtEl>
                                        <p:attrNameLst>
                                          <p:attrName>style.visibility</p:attrName>
                                        </p:attrNameLst>
                                      </p:cBhvr>
                                      <p:to>
                                        <p:strVal val="visible"/>
                                      </p:to>
                                    </p:set>
                                    <p:animEffect>
                                      <p:cBhvr>
                                        <p:cTn id="11" dur="500"/>
                                        <p:tgtEl>
                                          <p:spTgt spid="29723"/>
                                        </p:tgtEl>
                                      </p:cBhvr>
                                    </p:animEffect>
                                  </p:childTnLst>
                                </p:cTn>
                              </p:par>
                              <p:par>
                                <p:cTn id="12" presetID="12" presetClass="entr" presetSubtype="1" fill="hold" nodeType="withEffect">
                                  <p:stCondLst>
                                    <p:cond delay="0"/>
                                  </p:stCondLst>
                                  <p:childTnLst>
                                    <p:set>
                                      <p:cBhvr>
                                        <p:cTn id="13" dur="1" fill="hold">
                                          <p:stCondLst>
                                            <p:cond delay="0"/>
                                          </p:stCondLst>
                                        </p:cTn>
                                        <p:tgtEl>
                                          <p:spTgt spid="29724"/>
                                        </p:tgtEl>
                                        <p:attrNameLst>
                                          <p:attrName>style.visibility</p:attrName>
                                        </p:attrNameLst>
                                      </p:cBhvr>
                                      <p:to>
                                        <p:strVal val="visible"/>
                                      </p:to>
                                    </p:set>
                                    <p:animEffect>
                                      <p:cBhvr>
                                        <p:cTn id="14" dur="500"/>
                                        <p:tgtEl>
                                          <p:spTgt spid="2972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9731"/>
                                        </p:tgtEl>
                                        <p:attrNameLst>
                                          <p:attrName>style.visibility</p:attrName>
                                        </p:attrNameLst>
                                      </p:cBhvr>
                                      <p:to>
                                        <p:strVal val="visible"/>
                                      </p:to>
                                    </p:set>
                                    <p:animEffect>
                                      <p:cBhvr>
                                        <p:cTn id="18" dur="500"/>
                                        <p:tgtEl>
                                          <p:spTgt spid="29731"/>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9725"/>
                                        </p:tgtEl>
                                        <p:attrNameLst>
                                          <p:attrName>style.visibility</p:attrName>
                                        </p:attrNameLst>
                                      </p:cBhvr>
                                      <p:to>
                                        <p:strVal val="visible"/>
                                      </p:to>
                                    </p:set>
                                    <p:animEffect>
                                      <p:cBhvr>
                                        <p:cTn id="22" dur="500"/>
                                        <p:tgtEl>
                                          <p:spTgt spid="29725"/>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29726"/>
                                        </p:tgtEl>
                                        <p:attrNameLst>
                                          <p:attrName>style.visibility</p:attrName>
                                        </p:attrNameLst>
                                      </p:cBhvr>
                                      <p:to>
                                        <p:strVal val="visible"/>
                                      </p:to>
                                    </p:set>
                                    <p:animEffect>
                                      <p:cBhvr>
                                        <p:cTn id="25" dur="500"/>
                                        <p:tgtEl>
                                          <p:spTgt spid="29726"/>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29732"/>
                                        </p:tgtEl>
                                        <p:attrNameLst>
                                          <p:attrName>style.visibility</p:attrName>
                                        </p:attrNameLst>
                                      </p:cBhvr>
                                      <p:to>
                                        <p:strVal val="visible"/>
                                      </p:to>
                                    </p:set>
                                    <p:anim calcmode="lin" valueType="num">
                                      <p:cBhvr>
                                        <p:cTn id="29" dur="500" fill="hold"/>
                                        <p:tgtEl>
                                          <p:spTgt spid="29732"/>
                                        </p:tgtEl>
                                        <p:attrNameLst>
                                          <p:attrName>ppt_w</p:attrName>
                                        </p:attrNameLst>
                                      </p:cBhvr>
                                      <p:tavLst>
                                        <p:tav tm="0">
                                          <p:val>
                                            <p:fltVal val="0"/>
                                          </p:val>
                                        </p:tav>
                                        <p:tav tm="100000">
                                          <p:val>
                                            <p:strVal val="#ppt_w"/>
                                          </p:val>
                                        </p:tav>
                                      </p:tavLst>
                                    </p:anim>
                                    <p:anim calcmode="lin" valueType="num">
                                      <p:cBhvr>
                                        <p:cTn id="30" dur="500" fill="hold"/>
                                        <p:tgtEl>
                                          <p:spTgt spid="29732"/>
                                        </p:tgtEl>
                                        <p:attrNameLst>
                                          <p:attrName>ppt_h</p:attrName>
                                        </p:attrNameLst>
                                      </p:cBhvr>
                                      <p:tavLst>
                                        <p:tav tm="0">
                                          <p:val>
                                            <p:fltVal val="0"/>
                                          </p:val>
                                        </p:tav>
                                        <p:tav tm="100000">
                                          <p:val>
                                            <p:strVal val="#ppt_h"/>
                                          </p:val>
                                        </p:tav>
                                      </p:tavLst>
                                    </p:anim>
                                    <p:anim calcmode="lin" valueType="num">
                                      <p:cBhvr>
                                        <p:cTn id="31" dur="500" fill="hold"/>
                                        <p:tgtEl>
                                          <p:spTgt spid="29732"/>
                                        </p:tgtEl>
                                        <p:attrNameLst>
                                          <p:attrName>style.rotation</p:attrName>
                                        </p:attrNameLst>
                                      </p:cBhvr>
                                      <p:tavLst>
                                        <p:tav tm="0">
                                          <p:val>
                                            <p:fltVal val="360"/>
                                          </p:val>
                                        </p:tav>
                                        <p:tav tm="100000">
                                          <p:val>
                                            <p:fltVal val="0"/>
                                          </p:val>
                                        </p:tav>
                                      </p:tavLst>
                                    </p:anim>
                                    <p:animEffect>
                                      <p:cBhvr>
                                        <p:cTn id="32" dur="500"/>
                                        <p:tgtEl>
                                          <p:spTgt spid="29732"/>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9733"/>
                                        </p:tgtEl>
                                        <p:attrNameLst>
                                          <p:attrName>style.visibility</p:attrName>
                                        </p:attrNameLst>
                                      </p:cBhvr>
                                      <p:to>
                                        <p:strVal val="visible"/>
                                      </p:to>
                                    </p:set>
                                    <p:anim calcmode="lin" valueType="num">
                                      <p:cBhvr>
                                        <p:cTn id="36" dur="500" fill="hold"/>
                                        <p:tgtEl>
                                          <p:spTgt spid="29733"/>
                                        </p:tgtEl>
                                        <p:attrNameLst>
                                          <p:attrName>ppt_w</p:attrName>
                                        </p:attrNameLst>
                                      </p:cBhvr>
                                      <p:tavLst>
                                        <p:tav tm="0">
                                          <p:val>
                                            <p:fltVal val="0"/>
                                          </p:val>
                                        </p:tav>
                                        <p:tav tm="100000">
                                          <p:val>
                                            <p:strVal val="#ppt_w"/>
                                          </p:val>
                                        </p:tav>
                                      </p:tavLst>
                                    </p:anim>
                                    <p:anim calcmode="lin" valueType="num">
                                      <p:cBhvr>
                                        <p:cTn id="37" dur="500" fill="hold"/>
                                        <p:tgtEl>
                                          <p:spTgt spid="29733"/>
                                        </p:tgtEl>
                                        <p:attrNameLst>
                                          <p:attrName>ppt_h</p:attrName>
                                        </p:attrNameLst>
                                      </p:cBhvr>
                                      <p:tavLst>
                                        <p:tav tm="0">
                                          <p:val>
                                            <p:fltVal val="0"/>
                                          </p:val>
                                        </p:tav>
                                        <p:tav tm="100000">
                                          <p:val>
                                            <p:strVal val="#ppt_h"/>
                                          </p:val>
                                        </p:tav>
                                      </p:tavLst>
                                    </p:anim>
                                    <p:anim calcmode="lin" valueType="num">
                                      <p:cBhvr>
                                        <p:cTn id="38" dur="500" fill="hold"/>
                                        <p:tgtEl>
                                          <p:spTgt spid="29733"/>
                                        </p:tgtEl>
                                        <p:attrNameLst>
                                          <p:attrName>style.rotation</p:attrName>
                                        </p:attrNameLst>
                                      </p:cBhvr>
                                      <p:tavLst>
                                        <p:tav tm="0">
                                          <p:val>
                                            <p:fltVal val="360"/>
                                          </p:val>
                                        </p:tav>
                                        <p:tav tm="100000">
                                          <p:val>
                                            <p:fltVal val="0"/>
                                          </p:val>
                                        </p:tav>
                                      </p:tavLst>
                                    </p:anim>
                                    <p:animEffect>
                                      <p:cBhvr>
                                        <p:cTn id="39" dur="500"/>
                                        <p:tgtEl>
                                          <p:spTgt spid="29733"/>
                                        </p:tgtEl>
                                      </p:cBhvr>
                                    </p:animEffect>
                                  </p:childTnLst>
                                </p:cTn>
                              </p:par>
                            </p:childTnLst>
                          </p:cTn>
                        </p:par>
                        <p:par>
                          <p:cTn id="40" fill="hold">
                            <p:stCondLst>
                              <p:cond delay="3000"/>
                            </p:stCondLst>
                            <p:childTnLst>
                              <p:par>
                                <p:cTn id="41" presetID="49" presetClass="entr" presetSubtype="0" decel="100000" fill="hold" grpId="0" nodeType="afterEffect">
                                  <p:stCondLst>
                                    <p:cond delay="0"/>
                                  </p:stCondLst>
                                  <p:childTnLst>
                                    <p:set>
                                      <p:cBhvr>
                                        <p:cTn id="42" dur="1" fill="hold">
                                          <p:stCondLst>
                                            <p:cond delay="0"/>
                                          </p:stCondLst>
                                        </p:cTn>
                                        <p:tgtEl>
                                          <p:spTgt spid="29734"/>
                                        </p:tgtEl>
                                        <p:attrNameLst>
                                          <p:attrName>style.visibility</p:attrName>
                                        </p:attrNameLst>
                                      </p:cBhvr>
                                      <p:to>
                                        <p:strVal val="visible"/>
                                      </p:to>
                                    </p:set>
                                    <p:anim calcmode="lin" valueType="num">
                                      <p:cBhvr>
                                        <p:cTn id="43" dur="500" fill="hold"/>
                                        <p:tgtEl>
                                          <p:spTgt spid="29734"/>
                                        </p:tgtEl>
                                        <p:attrNameLst>
                                          <p:attrName>ppt_w</p:attrName>
                                        </p:attrNameLst>
                                      </p:cBhvr>
                                      <p:tavLst>
                                        <p:tav tm="0">
                                          <p:val>
                                            <p:fltVal val="0"/>
                                          </p:val>
                                        </p:tav>
                                        <p:tav tm="100000">
                                          <p:val>
                                            <p:strVal val="#ppt_w"/>
                                          </p:val>
                                        </p:tav>
                                      </p:tavLst>
                                    </p:anim>
                                    <p:anim calcmode="lin" valueType="num">
                                      <p:cBhvr>
                                        <p:cTn id="44" dur="500" fill="hold"/>
                                        <p:tgtEl>
                                          <p:spTgt spid="29734"/>
                                        </p:tgtEl>
                                        <p:attrNameLst>
                                          <p:attrName>ppt_h</p:attrName>
                                        </p:attrNameLst>
                                      </p:cBhvr>
                                      <p:tavLst>
                                        <p:tav tm="0">
                                          <p:val>
                                            <p:fltVal val="0"/>
                                          </p:val>
                                        </p:tav>
                                        <p:tav tm="100000">
                                          <p:val>
                                            <p:strVal val="#ppt_h"/>
                                          </p:val>
                                        </p:tav>
                                      </p:tavLst>
                                    </p:anim>
                                    <p:anim calcmode="lin" valueType="num">
                                      <p:cBhvr>
                                        <p:cTn id="45" dur="500" fill="hold"/>
                                        <p:tgtEl>
                                          <p:spTgt spid="29734"/>
                                        </p:tgtEl>
                                        <p:attrNameLst>
                                          <p:attrName>style.rotation</p:attrName>
                                        </p:attrNameLst>
                                      </p:cBhvr>
                                      <p:tavLst>
                                        <p:tav tm="0">
                                          <p:val>
                                            <p:fltVal val="360"/>
                                          </p:val>
                                        </p:tav>
                                        <p:tav tm="100000">
                                          <p:val>
                                            <p:fltVal val="0"/>
                                          </p:val>
                                        </p:tav>
                                      </p:tavLst>
                                    </p:anim>
                                    <p:animEffect>
                                      <p:cBhvr>
                                        <p:cTn id="46" dur="500"/>
                                        <p:tgtEl>
                                          <p:spTgt spid="29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3" grpId="0" bldLvl="0" autoUpdateAnimBg="0"/>
      <p:bldP spid="29725" grpId="0" bldLvl="0" autoUpdateAnimBg="0"/>
      <p:bldP spid="29726" grpId="0" bldLvl="0" autoUpdateAnimBg="0"/>
      <p:bldP spid="29730" grpId="0" bldLvl="0" animBg="1" autoUpdateAnimBg="0"/>
      <p:bldP spid="29731" grpId="0" bldLvl="0" animBg="1" autoUpdateAnimBg="0"/>
      <p:bldP spid="29732" grpId="0" bldLvl="0" animBg="1" autoUpdateAnimBg="0"/>
      <p:bldP spid="29733" grpId="0" bldLvl="0" animBg="1" autoUpdateAnimBg="0"/>
      <p:bldP spid="29734"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30723" name="Line 8"/>
          <p:cNvSpPr>
            <a:spLocks noChangeShapeType="1"/>
          </p:cNvSpPr>
          <p:nvPr/>
        </p:nvSpPr>
        <p:spPr bwMode="auto">
          <a:xfrm>
            <a:off x="1290063" y="3421594"/>
            <a:ext cx="0" cy="618934"/>
          </a:xfrm>
          <a:prstGeom prst="line">
            <a:avLst/>
          </a:prstGeom>
          <a:noFill/>
          <a:ln w="19050">
            <a:solidFill>
              <a:srgbClr val="000000"/>
            </a:solidFill>
            <a:prstDash val="sysDot"/>
            <a:bevel/>
            <a:headEnd type="oval"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24" name="Line 9"/>
          <p:cNvSpPr>
            <a:spLocks noChangeShapeType="1"/>
          </p:cNvSpPr>
          <p:nvPr/>
        </p:nvSpPr>
        <p:spPr bwMode="auto">
          <a:xfrm>
            <a:off x="1282129" y="4040528"/>
            <a:ext cx="1080753" cy="0"/>
          </a:xfrm>
          <a:prstGeom prst="line">
            <a:avLst/>
          </a:prstGeom>
          <a:noFill/>
          <a:ln w="19050">
            <a:solidFill>
              <a:srgbClr val="000000"/>
            </a:solidFill>
            <a:prstDash val="sysDot"/>
            <a:bevel/>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25" name="Line 11"/>
          <p:cNvSpPr>
            <a:spLocks noChangeShapeType="1"/>
          </p:cNvSpPr>
          <p:nvPr/>
        </p:nvSpPr>
        <p:spPr bwMode="auto">
          <a:xfrm flipV="1">
            <a:off x="1290063" y="1777452"/>
            <a:ext cx="0" cy="599890"/>
          </a:xfrm>
          <a:prstGeom prst="line">
            <a:avLst/>
          </a:prstGeom>
          <a:noFill/>
          <a:ln w="19050">
            <a:solidFill>
              <a:srgbClr val="000000"/>
            </a:solidFill>
            <a:prstDash val="sysDot"/>
            <a:bevel/>
            <a:headEnd type="oval"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26" name="Line 12"/>
          <p:cNvSpPr>
            <a:spLocks noChangeShapeType="1"/>
          </p:cNvSpPr>
          <p:nvPr/>
        </p:nvSpPr>
        <p:spPr bwMode="auto">
          <a:xfrm flipV="1">
            <a:off x="1282129" y="1777451"/>
            <a:ext cx="1080753" cy="0"/>
          </a:xfrm>
          <a:prstGeom prst="line">
            <a:avLst/>
          </a:prstGeom>
          <a:noFill/>
          <a:ln w="19050">
            <a:solidFill>
              <a:srgbClr val="000000"/>
            </a:solidFill>
            <a:prstDash val="sysDot"/>
            <a:bevel/>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27" name="AutoShape 13"/>
          <p:cNvSpPr>
            <a:spLocks noChangeArrowheads="1"/>
          </p:cNvSpPr>
          <p:nvPr/>
        </p:nvSpPr>
        <p:spPr bwMode="auto">
          <a:xfrm>
            <a:off x="2410492" y="1475920"/>
            <a:ext cx="4170663" cy="601477"/>
          </a:xfrm>
          <a:prstGeom prst="roundRect">
            <a:avLst>
              <a:gd name="adj" fmla="val 8106"/>
            </a:avLst>
          </a:prstGeom>
          <a:solidFill>
            <a:srgbClr val="C0C0C0"/>
          </a:solidFill>
          <a:ln>
            <a:noFill/>
          </a:ln>
          <a:extLst>
            <a:ext uri="{91240B29-F687-4F45-9708-019B960494DF}">
              <a14:hiddenLine xmlns:a14="http://schemas.microsoft.com/office/drawing/2010/main" w="9525">
                <a:solidFill>
                  <a:srgbClr val="B2B2B2"/>
                </a:solidFill>
                <a:bevel/>
              </a14:hiddenLine>
            </a:ext>
          </a:extLst>
        </p:spPr>
        <p:txBody>
          <a:bodyPr wrap="none" anchor="ctr"/>
          <a:lstStyle/>
          <a:p>
            <a:pPr eaLnBrk="1" fontAlgn="base" hangingPunct="1">
              <a:buClr>
                <a:schemeClr val="accent1"/>
              </a:buClr>
            </a:pPr>
            <a:r>
              <a:rPr lang="zh-CN" altLang="en-US" sz="1800">
                <a:solidFill>
                  <a:srgbClr val="000000"/>
                </a:solidFill>
                <a:ea typeface="微软雅黑" panose="020B0503020204020204" pitchFamily="34" charset="-122"/>
                <a:sym typeface="Verdana" panose="020B0604030504040204" pitchFamily="34" charset="0"/>
              </a:rPr>
              <a:t>单击此处添加文字内容  单击此处添加文字内容</a:t>
            </a:r>
            <a:endParaRPr lang="zh-CN" altLang="en-US" sz="1800">
              <a:solidFill>
                <a:srgbClr val="000000"/>
              </a:solidFill>
              <a:ea typeface="微软雅黑" panose="020B0503020204020204" pitchFamily="34" charset="-122"/>
              <a:sym typeface="Verdana" panose="020B0604030504040204" pitchFamily="34" charset="0"/>
            </a:endParaRPr>
          </a:p>
          <a:p>
            <a:pPr eaLnBrk="1" fontAlgn="base" hangingPunct="1">
              <a:buClr>
                <a:schemeClr val="accent1"/>
              </a:buClr>
            </a:pPr>
            <a:r>
              <a:rPr lang="zh-CN" altLang="en-US" sz="1800">
                <a:solidFill>
                  <a:srgbClr val="000000"/>
                </a:solidFill>
                <a:ea typeface="微软雅黑" panose="020B0503020204020204" pitchFamily="34" charset="-122"/>
                <a:sym typeface="Verdana" panose="020B0604030504040204" pitchFamily="34" charset="0"/>
              </a:rPr>
              <a:t>单击此处添加文字内容  单击此处添加文字内容</a:t>
            </a:r>
            <a:endParaRPr lang="zh-CN" altLang="en-US" sz="1800">
              <a:ea typeface="微软雅黑" panose="020B0503020204020204" pitchFamily="34" charset="-122"/>
            </a:endParaRPr>
          </a:p>
        </p:txBody>
      </p:sp>
      <p:sp>
        <p:nvSpPr>
          <p:cNvPr id="30728" name="AutoShape 14"/>
          <p:cNvSpPr>
            <a:spLocks noChangeArrowheads="1"/>
          </p:cNvSpPr>
          <p:nvPr/>
        </p:nvSpPr>
        <p:spPr bwMode="auto">
          <a:xfrm>
            <a:off x="2410492" y="3742170"/>
            <a:ext cx="4170663" cy="601477"/>
          </a:xfrm>
          <a:prstGeom prst="roundRect">
            <a:avLst>
              <a:gd name="adj" fmla="val 7032"/>
            </a:avLst>
          </a:prstGeom>
          <a:solidFill>
            <a:srgbClr val="C0C0C0"/>
          </a:solidFill>
          <a:ln>
            <a:noFill/>
          </a:ln>
          <a:extLst>
            <a:ext uri="{91240B29-F687-4F45-9708-019B960494DF}">
              <a14:hiddenLine xmlns:a14="http://schemas.microsoft.com/office/drawing/2010/main" w="9525">
                <a:solidFill>
                  <a:srgbClr val="B2B2B2"/>
                </a:solidFill>
                <a:bevel/>
              </a14:hiddenLine>
            </a:ext>
          </a:extLst>
        </p:spPr>
        <p:txBody>
          <a:bodyPr wrap="none" anchor="ctr"/>
          <a:lstStyle/>
          <a:p>
            <a:pPr eaLnBrk="1" fontAlgn="base" hangingPunct="1">
              <a:buClr>
                <a:schemeClr val="accent1"/>
              </a:buClr>
            </a:pPr>
            <a:r>
              <a:rPr lang="zh-CN" altLang="en-US" sz="1800">
                <a:solidFill>
                  <a:srgbClr val="000000"/>
                </a:solidFill>
                <a:ea typeface="微软雅黑" panose="020B0503020204020204" pitchFamily="34" charset="-122"/>
                <a:sym typeface="Verdana" panose="020B0604030504040204" pitchFamily="34" charset="0"/>
              </a:rPr>
              <a:t>单击此处添加文字内容  单击此处添加文字内容</a:t>
            </a:r>
            <a:endParaRPr lang="zh-CN" altLang="en-US" sz="1800">
              <a:solidFill>
                <a:srgbClr val="000000"/>
              </a:solidFill>
              <a:ea typeface="微软雅黑" panose="020B0503020204020204" pitchFamily="34" charset="-122"/>
              <a:sym typeface="Verdana" panose="020B0604030504040204" pitchFamily="34" charset="0"/>
            </a:endParaRPr>
          </a:p>
          <a:p>
            <a:pPr eaLnBrk="1" fontAlgn="base" hangingPunct="1">
              <a:buClr>
                <a:schemeClr val="accent1"/>
              </a:buClr>
            </a:pPr>
            <a:r>
              <a:rPr lang="zh-CN" altLang="en-US" sz="1800">
                <a:solidFill>
                  <a:srgbClr val="000000"/>
                </a:solidFill>
                <a:ea typeface="微软雅黑" panose="020B0503020204020204" pitchFamily="34" charset="-122"/>
                <a:sym typeface="Verdana" panose="020B0604030504040204" pitchFamily="34" charset="0"/>
              </a:rPr>
              <a:t>单击此处添加文字内容  单击此处添加文字内容</a:t>
            </a:r>
            <a:endParaRPr lang="zh-CN" altLang="en-US" sz="1800">
              <a:ea typeface="微软雅黑" panose="020B0503020204020204" pitchFamily="34" charset="-122"/>
            </a:endParaRPr>
          </a:p>
        </p:txBody>
      </p:sp>
      <p:sp>
        <p:nvSpPr>
          <p:cNvPr id="30729" name="Line 21"/>
          <p:cNvSpPr>
            <a:spLocks noChangeShapeType="1"/>
          </p:cNvSpPr>
          <p:nvPr/>
        </p:nvSpPr>
        <p:spPr bwMode="auto">
          <a:xfrm flipH="1">
            <a:off x="7699998" y="3421594"/>
            <a:ext cx="1587" cy="618934"/>
          </a:xfrm>
          <a:prstGeom prst="line">
            <a:avLst/>
          </a:prstGeom>
          <a:noFill/>
          <a:ln w="19050">
            <a:solidFill>
              <a:srgbClr val="000000"/>
            </a:solidFill>
            <a:prstDash val="sysDot"/>
            <a:bevel/>
            <a:head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30" name="Line 22"/>
          <p:cNvSpPr>
            <a:spLocks noChangeShapeType="1"/>
          </p:cNvSpPr>
          <p:nvPr/>
        </p:nvSpPr>
        <p:spPr bwMode="auto">
          <a:xfrm flipH="1">
            <a:off x="6627179" y="4040528"/>
            <a:ext cx="1079167" cy="0"/>
          </a:xfrm>
          <a:prstGeom prst="line">
            <a:avLst/>
          </a:prstGeom>
          <a:noFill/>
          <a:ln w="19050">
            <a:solidFill>
              <a:srgbClr val="000000"/>
            </a:solidFill>
            <a:prstDash val="sysDot"/>
            <a:bevel/>
            <a:tailEnd type="oval"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31" name="Line 24"/>
          <p:cNvSpPr>
            <a:spLocks noChangeShapeType="1"/>
          </p:cNvSpPr>
          <p:nvPr/>
        </p:nvSpPr>
        <p:spPr bwMode="auto">
          <a:xfrm flipH="1" flipV="1">
            <a:off x="7699998" y="1777452"/>
            <a:ext cx="1587" cy="599890"/>
          </a:xfrm>
          <a:prstGeom prst="line">
            <a:avLst/>
          </a:prstGeom>
          <a:noFill/>
          <a:ln w="19050">
            <a:solidFill>
              <a:srgbClr val="000000"/>
            </a:solidFill>
            <a:prstDash val="sysDot"/>
            <a:bevel/>
            <a:head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32" name="Line 25"/>
          <p:cNvSpPr>
            <a:spLocks noChangeShapeType="1"/>
          </p:cNvSpPr>
          <p:nvPr/>
        </p:nvSpPr>
        <p:spPr bwMode="auto">
          <a:xfrm flipH="1" flipV="1">
            <a:off x="6627179" y="1777451"/>
            <a:ext cx="1079167" cy="0"/>
          </a:xfrm>
          <a:prstGeom prst="line">
            <a:avLst/>
          </a:prstGeom>
          <a:noFill/>
          <a:ln w="19050">
            <a:solidFill>
              <a:srgbClr val="000000"/>
            </a:solidFill>
            <a:prstDash val="sysDot"/>
            <a:bevel/>
            <a:tailEnd type="oval"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0739" name="矩形 32"/>
          <p:cNvSpPr>
            <a:spLocks noChangeArrowheads="1"/>
          </p:cNvSpPr>
          <p:nvPr/>
        </p:nvSpPr>
        <p:spPr bwMode="auto">
          <a:xfrm>
            <a:off x="2780266" y="2526520"/>
            <a:ext cx="3434290" cy="579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base" hangingPunct="1"/>
            <a:r>
              <a:rPr lang="zh-CN" altLang="en-US" sz="3200" b="1">
                <a:solidFill>
                  <a:srgbClr val="000000"/>
                </a:solidFill>
                <a:ea typeface="微软雅黑" panose="020B0503020204020204" pitchFamily="34" charset="-122"/>
                <a:sym typeface="Verdana" panose="020B0604030504040204" pitchFamily="34" charset="0"/>
              </a:rPr>
              <a:t>此处添加文字内容</a:t>
            </a:r>
            <a:endParaRPr lang="zh-CN" altLang="en-US" sz="1800">
              <a:ea typeface="微软雅黑" panose="020B0503020204020204" pitchFamily="34" charset="-122"/>
            </a:endParaRPr>
          </a:p>
        </p:txBody>
      </p:sp>
      <p:sp>
        <p:nvSpPr>
          <p:cNvPr id="30744" name="椭圆 4"/>
          <p:cNvSpPr>
            <a:spLocks noChangeArrowheads="1"/>
          </p:cNvSpPr>
          <p:nvPr/>
        </p:nvSpPr>
        <p:spPr bwMode="auto">
          <a:xfrm>
            <a:off x="7162001" y="2420191"/>
            <a:ext cx="1142647" cy="1142647"/>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000" b="1">
                <a:solidFill>
                  <a:srgbClr val="FFFFFF"/>
                </a:solidFill>
                <a:ea typeface="微软雅黑" panose="020B0503020204020204" pitchFamily="34" charset="-122"/>
                <a:sym typeface="Verdana" panose="020B0604030504040204" pitchFamily="34" charset="0"/>
              </a:rPr>
              <a:t>单击此处添加标题</a:t>
            </a:r>
            <a:endParaRPr lang="zh-CN" altLang="en-US" sz="1000">
              <a:ea typeface="微软雅黑" panose="020B0503020204020204" pitchFamily="34" charset="-122"/>
            </a:endParaRPr>
          </a:p>
        </p:txBody>
      </p:sp>
      <p:sp>
        <p:nvSpPr>
          <p:cNvPr id="30745" name="椭圆 4"/>
          <p:cNvSpPr>
            <a:spLocks noChangeArrowheads="1"/>
          </p:cNvSpPr>
          <p:nvPr/>
        </p:nvSpPr>
        <p:spPr bwMode="auto">
          <a:xfrm>
            <a:off x="712391" y="2420191"/>
            <a:ext cx="1142647" cy="1142647"/>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000" b="1">
                <a:solidFill>
                  <a:srgbClr val="FFFFFF"/>
                </a:solidFill>
                <a:ea typeface="微软雅黑" panose="020B0503020204020204" pitchFamily="34" charset="-122"/>
                <a:sym typeface="Verdana" panose="020B0604030504040204" pitchFamily="34" charset="0"/>
              </a:rPr>
              <a:t>单击此处添加标题</a:t>
            </a:r>
            <a:endParaRPr lang="zh-CN" altLang="en-US" sz="1000">
              <a:ea typeface="微软雅黑" panose="020B0503020204020204" pitchFamily="3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8" name="文本框 17"/>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0745"/>
                                        </p:tgtEl>
                                        <p:attrNameLst>
                                          <p:attrName>style.visibility</p:attrName>
                                        </p:attrNameLst>
                                      </p:cBhvr>
                                      <p:to>
                                        <p:strVal val="visible"/>
                                      </p:to>
                                    </p:set>
                                    <p:anim calcmode="lin" valueType="num">
                                      <p:cBhvr>
                                        <p:cTn id="7" dur="500" fill="hold"/>
                                        <p:tgtEl>
                                          <p:spTgt spid="30745"/>
                                        </p:tgtEl>
                                        <p:attrNameLst>
                                          <p:attrName>ppt_w</p:attrName>
                                        </p:attrNameLst>
                                      </p:cBhvr>
                                      <p:tavLst>
                                        <p:tav tm="0">
                                          <p:val>
                                            <p:fltVal val="0"/>
                                          </p:val>
                                        </p:tav>
                                        <p:tav tm="100000">
                                          <p:val>
                                            <p:strVal val="#ppt_w"/>
                                          </p:val>
                                        </p:tav>
                                      </p:tavLst>
                                    </p:anim>
                                    <p:anim calcmode="lin" valueType="num">
                                      <p:cBhvr>
                                        <p:cTn id="8" dur="500" fill="hold"/>
                                        <p:tgtEl>
                                          <p:spTgt spid="30745"/>
                                        </p:tgtEl>
                                        <p:attrNameLst>
                                          <p:attrName>ppt_h</p:attrName>
                                        </p:attrNameLst>
                                      </p:cBhvr>
                                      <p:tavLst>
                                        <p:tav tm="0">
                                          <p:val>
                                            <p:fltVal val="0"/>
                                          </p:val>
                                        </p:tav>
                                        <p:tav tm="100000">
                                          <p:val>
                                            <p:strVal val="#ppt_h"/>
                                          </p:val>
                                        </p:tav>
                                      </p:tavLst>
                                    </p:anim>
                                    <p:anim calcmode="lin" valueType="num">
                                      <p:cBhvr>
                                        <p:cTn id="9" dur="500" fill="hold"/>
                                        <p:tgtEl>
                                          <p:spTgt spid="30745"/>
                                        </p:tgtEl>
                                        <p:attrNameLst>
                                          <p:attrName>style.rotation</p:attrName>
                                        </p:attrNameLst>
                                      </p:cBhvr>
                                      <p:tavLst>
                                        <p:tav tm="0">
                                          <p:val>
                                            <p:fltVal val="360"/>
                                          </p:val>
                                        </p:tav>
                                        <p:tav tm="100000">
                                          <p:val>
                                            <p:fltVal val="0"/>
                                          </p:val>
                                        </p:tav>
                                      </p:tavLst>
                                    </p:anim>
                                    <p:animEffect>
                                      <p:cBhvr>
                                        <p:cTn id="10" dur="500"/>
                                        <p:tgtEl>
                                          <p:spTgt spid="3074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0725"/>
                                        </p:tgtEl>
                                        <p:attrNameLst>
                                          <p:attrName>style.visibility</p:attrName>
                                        </p:attrNameLst>
                                      </p:cBhvr>
                                      <p:to>
                                        <p:strVal val="visible"/>
                                      </p:to>
                                    </p:set>
                                    <p:animEffect>
                                      <p:cBhvr>
                                        <p:cTn id="14" dur="500"/>
                                        <p:tgtEl>
                                          <p:spTgt spid="30725"/>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0723"/>
                                        </p:tgtEl>
                                        <p:attrNameLst>
                                          <p:attrName>style.visibility</p:attrName>
                                        </p:attrNameLst>
                                      </p:cBhvr>
                                      <p:to>
                                        <p:strVal val="visible"/>
                                      </p:to>
                                    </p:set>
                                    <p:animEffect>
                                      <p:cBhvr>
                                        <p:cTn id="17" dur="500"/>
                                        <p:tgtEl>
                                          <p:spTgt spid="3072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0726"/>
                                        </p:tgtEl>
                                        <p:attrNameLst>
                                          <p:attrName>style.visibility</p:attrName>
                                        </p:attrNameLst>
                                      </p:cBhvr>
                                      <p:to>
                                        <p:strVal val="visible"/>
                                      </p:to>
                                    </p:set>
                                    <p:animEffect>
                                      <p:cBhvr>
                                        <p:cTn id="21" dur="500"/>
                                        <p:tgtEl>
                                          <p:spTgt spid="3072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0724"/>
                                        </p:tgtEl>
                                        <p:attrNameLst>
                                          <p:attrName>style.visibility</p:attrName>
                                        </p:attrNameLst>
                                      </p:cBhvr>
                                      <p:to>
                                        <p:strVal val="visible"/>
                                      </p:to>
                                    </p:set>
                                    <p:animEffect>
                                      <p:cBhvr>
                                        <p:cTn id="24" dur="500"/>
                                        <p:tgtEl>
                                          <p:spTgt spid="30724"/>
                                        </p:tgtEl>
                                      </p:cBhvr>
                                    </p:animEffect>
                                  </p:childTnLst>
                                </p:cTn>
                              </p:par>
                            </p:childTnLst>
                          </p:cTn>
                        </p:par>
                        <p:par>
                          <p:cTn id="25" fill="hold">
                            <p:stCondLst>
                              <p:cond delay="1500"/>
                            </p:stCondLst>
                            <p:childTnLst>
                              <p:par>
                                <p:cTn id="26" presetID="23" presetClass="entr" presetSubtype="16" fill="hold" grpId="0" nodeType="after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30728"/>
                                        </p:tgtEl>
                                        <p:attrNameLst>
                                          <p:attrName>style.visibility</p:attrName>
                                        </p:attrNameLst>
                                      </p:cBhvr>
                                      <p:to>
                                        <p:strVal val="visible"/>
                                      </p:to>
                                    </p:set>
                                    <p:anim calcmode="lin" valueType="num">
                                      <p:cBhvr>
                                        <p:cTn id="32" dur="500" fill="hold"/>
                                        <p:tgtEl>
                                          <p:spTgt spid="30728"/>
                                        </p:tgtEl>
                                        <p:attrNameLst>
                                          <p:attrName>ppt_w</p:attrName>
                                        </p:attrNameLst>
                                      </p:cBhvr>
                                      <p:tavLst>
                                        <p:tav tm="0">
                                          <p:val>
                                            <p:fltVal val="0"/>
                                          </p:val>
                                        </p:tav>
                                        <p:tav tm="100000">
                                          <p:val>
                                            <p:strVal val="#ppt_w"/>
                                          </p:val>
                                        </p:tav>
                                      </p:tavLst>
                                    </p:anim>
                                    <p:anim calcmode="lin" valueType="num">
                                      <p:cBhvr>
                                        <p:cTn id="33" dur="500" fill="hold"/>
                                        <p:tgtEl>
                                          <p:spTgt spid="30728"/>
                                        </p:tgtEl>
                                        <p:attrNameLst>
                                          <p:attrName>ppt_h</p:attrName>
                                        </p:attrNameLst>
                                      </p:cBhvr>
                                      <p:tavLst>
                                        <p:tav tm="0">
                                          <p:val>
                                            <p:fltVal val="0"/>
                                          </p:val>
                                        </p:tav>
                                        <p:tav tm="100000">
                                          <p:val>
                                            <p:strVal val="#ppt_h"/>
                                          </p:val>
                                        </p:tav>
                                      </p:tavLst>
                                    </p:anim>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30732"/>
                                        </p:tgtEl>
                                        <p:attrNameLst>
                                          <p:attrName>style.visibility</p:attrName>
                                        </p:attrNameLst>
                                      </p:cBhvr>
                                      <p:to>
                                        <p:strVal val="visible"/>
                                      </p:to>
                                    </p:set>
                                    <p:animEffect>
                                      <p:cBhvr>
                                        <p:cTn id="37" dur="500"/>
                                        <p:tgtEl>
                                          <p:spTgt spid="3073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0730"/>
                                        </p:tgtEl>
                                        <p:attrNameLst>
                                          <p:attrName>style.visibility</p:attrName>
                                        </p:attrNameLst>
                                      </p:cBhvr>
                                      <p:to>
                                        <p:strVal val="visible"/>
                                      </p:to>
                                    </p:set>
                                    <p:animEffect>
                                      <p:cBhvr>
                                        <p:cTn id="40" dur="500"/>
                                        <p:tgtEl>
                                          <p:spTgt spid="30730"/>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30731"/>
                                        </p:tgtEl>
                                        <p:attrNameLst>
                                          <p:attrName>style.visibility</p:attrName>
                                        </p:attrNameLst>
                                      </p:cBhvr>
                                      <p:to>
                                        <p:strVal val="visible"/>
                                      </p:to>
                                    </p:set>
                                    <p:animEffect>
                                      <p:cBhvr>
                                        <p:cTn id="44" dur="500"/>
                                        <p:tgtEl>
                                          <p:spTgt spid="3073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0729"/>
                                        </p:tgtEl>
                                        <p:attrNameLst>
                                          <p:attrName>style.visibility</p:attrName>
                                        </p:attrNameLst>
                                      </p:cBhvr>
                                      <p:to>
                                        <p:strVal val="visible"/>
                                      </p:to>
                                    </p:set>
                                    <p:animEffect>
                                      <p:cBhvr>
                                        <p:cTn id="47" dur="500"/>
                                        <p:tgtEl>
                                          <p:spTgt spid="30729"/>
                                        </p:tgtEl>
                                      </p:cBhvr>
                                    </p:animEffect>
                                  </p:childTnLst>
                                </p:cTn>
                              </p:par>
                            </p:childTnLst>
                          </p:cTn>
                        </p:par>
                        <p:par>
                          <p:cTn id="48" fill="hold">
                            <p:stCondLst>
                              <p:cond delay="3000"/>
                            </p:stCondLst>
                            <p:childTnLst>
                              <p:par>
                                <p:cTn id="49" presetID="16" presetClass="entr" presetSubtype="21" fill="hold" grpId="0" nodeType="afterEffect">
                                  <p:stCondLst>
                                    <p:cond delay="0"/>
                                  </p:stCondLst>
                                  <p:childTnLst>
                                    <p:set>
                                      <p:cBhvr>
                                        <p:cTn id="50" dur="1" fill="hold">
                                          <p:stCondLst>
                                            <p:cond delay="0"/>
                                          </p:stCondLst>
                                        </p:cTn>
                                        <p:tgtEl>
                                          <p:spTgt spid="30739"/>
                                        </p:tgtEl>
                                        <p:attrNameLst>
                                          <p:attrName>style.visibility</p:attrName>
                                        </p:attrNameLst>
                                      </p:cBhvr>
                                      <p:to>
                                        <p:strVal val="visible"/>
                                      </p:to>
                                    </p:set>
                                    <p:animEffect>
                                      <p:cBhvr>
                                        <p:cTn id="51" dur="500"/>
                                        <p:tgtEl>
                                          <p:spTgt spid="30739"/>
                                        </p:tgtEl>
                                      </p:cBhvr>
                                    </p:animEffect>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30744"/>
                                        </p:tgtEl>
                                        <p:attrNameLst>
                                          <p:attrName>style.visibility</p:attrName>
                                        </p:attrNameLst>
                                      </p:cBhvr>
                                      <p:to>
                                        <p:strVal val="visible"/>
                                      </p:to>
                                    </p:set>
                                    <p:anim calcmode="lin" valueType="num">
                                      <p:cBhvr>
                                        <p:cTn id="55" dur="500" fill="hold"/>
                                        <p:tgtEl>
                                          <p:spTgt spid="30744"/>
                                        </p:tgtEl>
                                        <p:attrNameLst>
                                          <p:attrName>ppt_w</p:attrName>
                                        </p:attrNameLst>
                                      </p:cBhvr>
                                      <p:tavLst>
                                        <p:tav tm="0">
                                          <p:val>
                                            <p:fltVal val="0"/>
                                          </p:val>
                                        </p:tav>
                                        <p:tav tm="100000">
                                          <p:val>
                                            <p:strVal val="#ppt_w"/>
                                          </p:val>
                                        </p:tav>
                                      </p:tavLst>
                                    </p:anim>
                                    <p:anim calcmode="lin" valueType="num">
                                      <p:cBhvr>
                                        <p:cTn id="56" dur="500" fill="hold"/>
                                        <p:tgtEl>
                                          <p:spTgt spid="30744"/>
                                        </p:tgtEl>
                                        <p:attrNameLst>
                                          <p:attrName>ppt_h</p:attrName>
                                        </p:attrNameLst>
                                      </p:cBhvr>
                                      <p:tavLst>
                                        <p:tav tm="0">
                                          <p:val>
                                            <p:fltVal val="0"/>
                                          </p:val>
                                        </p:tav>
                                        <p:tav tm="100000">
                                          <p:val>
                                            <p:strVal val="#ppt_h"/>
                                          </p:val>
                                        </p:tav>
                                      </p:tavLst>
                                    </p:anim>
                                    <p:anim calcmode="lin" valueType="num">
                                      <p:cBhvr>
                                        <p:cTn id="57" dur="500" fill="hold"/>
                                        <p:tgtEl>
                                          <p:spTgt spid="30744"/>
                                        </p:tgtEl>
                                        <p:attrNameLst>
                                          <p:attrName>style.rotation</p:attrName>
                                        </p:attrNameLst>
                                      </p:cBhvr>
                                      <p:tavLst>
                                        <p:tav tm="0">
                                          <p:val>
                                            <p:fltVal val="360"/>
                                          </p:val>
                                        </p:tav>
                                        <p:tav tm="100000">
                                          <p:val>
                                            <p:fltVal val="0"/>
                                          </p:val>
                                        </p:tav>
                                      </p:tavLst>
                                    </p:anim>
                                    <p:animEffect>
                                      <p:cBhvr>
                                        <p:cTn id="58"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ldLvl="0" animBg="1" autoUpdateAnimBg="0"/>
      <p:bldP spid="30724" grpId="0" bldLvl="0" animBg="1" autoUpdateAnimBg="0"/>
      <p:bldP spid="30725" grpId="0" bldLvl="0" animBg="1" autoUpdateAnimBg="0"/>
      <p:bldP spid="30726" grpId="0" bldLvl="0" animBg="1" autoUpdateAnimBg="0"/>
      <p:bldP spid="30727" grpId="0" bldLvl="0" animBg="1" autoUpdateAnimBg="0"/>
      <p:bldP spid="30728" grpId="0" bldLvl="0" animBg="1" autoUpdateAnimBg="0"/>
      <p:bldP spid="30729" grpId="0" bldLvl="0" animBg="1" autoUpdateAnimBg="0"/>
      <p:bldP spid="30730" grpId="0" bldLvl="0" animBg="1" autoUpdateAnimBg="0"/>
      <p:bldP spid="30731" grpId="0" bldLvl="0" animBg="1" autoUpdateAnimBg="0"/>
      <p:bldP spid="30732" grpId="0" bldLvl="0" animBg="1" autoUpdateAnimBg="0"/>
      <p:bldP spid="30739" grpId="0" bldLvl="0" autoUpdateAnimBg="0"/>
      <p:bldP spid="30744" grpId="0" bldLvl="0" animBg="1" autoUpdateAnimBg="0"/>
      <p:bldP spid="30745"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31747" name="Freeform 8"/>
          <p:cNvSpPr>
            <a:spLocks noChangeArrowheads="1"/>
          </p:cNvSpPr>
          <p:nvPr/>
        </p:nvSpPr>
        <p:spPr bwMode="auto">
          <a:xfrm>
            <a:off x="1440830" y="1455289"/>
            <a:ext cx="1310870" cy="1310870"/>
          </a:xfrm>
          <a:custGeom>
            <a:avLst/>
            <a:gdLst>
              <a:gd name="T0" fmla="*/ 1619250 w 1020"/>
              <a:gd name="T1" fmla="*/ 1133475 h 1020"/>
              <a:gd name="T2" fmla="*/ 485775 w 1020"/>
              <a:gd name="T3" fmla="*/ 0 h 1020"/>
              <a:gd name="T4" fmla="*/ 0 w 1020"/>
              <a:gd name="T5" fmla="*/ 485775 h 1020"/>
              <a:gd name="T6" fmla="*/ 1133475 w 1020"/>
              <a:gd name="T7" fmla="*/ 1619250 h 1020"/>
              <a:gd name="T8" fmla="*/ 1619250 w 1020"/>
              <a:gd name="T9" fmla="*/ 1133475 h 1020"/>
              <a:gd name="T10" fmla="*/ 0 60000 65536"/>
              <a:gd name="T11" fmla="*/ 0 60000 65536"/>
              <a:gd name="T12" fmla="*/ 0 60000 65536"/>
              <a:gd name="T13" fmla="*/ 0 60000 65536"/>
              <a:gd name="T14" fmla="*/ 0 60000 65536"/>
              <a:gd name="T15" fmla="*/ 0 w 1020"/>
              <a:gd name="T16" fmla="*/ 0 h 1020"/>
              <a:gd name="T17" fmla="*/ 1020 w 1020"/>
              <a:gd name="T18" fmla="*/ 1020 h 1020"/>
            </a:gdLst>
            <a:ahLst/>
            <a:cxnLst>
              <a:cxn ang="T10">
                <a:pos x="T0" y="T1"/>
              </a:cxn>
              <a:cxn ang="T11">
                <a:pos x="T2" y="T3"/>
              </a:cxn>
              <a:cxn ang="T12">
                <a:pos x="T4" y="T5"/>
              </a:cxn>
              <a:cxn ang="T13">
                <a:pos x="T6" y="T7"/>
              </a:cxn>
              <a:cxn ang="T14">
                <a:pos x="T8" y="T9"/>
              </a:cxn>
            </a:cxnLst>
            <a:rect l="T15" t="T16" r="T17" b="T18"/>
            <a:pathLst>
              <a:path w="1020" h="1020">
                <a:moveTo>
                  <a:pt x="1020" y="714"/>
                </a:moveTo>
                <a:lnTo>
                  <a:pt x="306" y="0"/>
                </a:lnTo>
                <a:lnTo>
                  <a:pt x="0" y="306"/>
                </a:lnTo>
                <a:lnTo>
                  <a:pt x="714" y="1020"/>
                </a:lnTo>
                <a:lnTo>
                  <a:pt x="1020" y="714"/>
                </a:lnTo>
                <a:close/>
              </a:path>
            </a:pathLst>
          </a:custGeom>
          <a:solidFill>
            <a:srgbClr val="FF6699"/>
          </a:solidFill>
          <a:ln w="3175">
            <a:solidFill>
              <a:srgbClr val="7DADFF">
                <a:alpha val="0"/>
              </a:srgbClr>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748" name="Freeform 15"/>
          <p:cNvSpPr>
            <a:spLocks noChangeArrowheads="1"/>
          </p:cNvSpPr>
          <p:nvPr/>
        </p:nvSpPr>
        <p:spPr bwMode="auto">
          <a:xfrm>
            <a:off x="6439911" y="2766159"/>
            <a:ext cx="1318805" cy="1318805"/>
          </a:xfrm>
          <a:custGeom>
            <a:avLst/>
            <a:gdLst>
              <a:gd name="T0" fmla="*/ 495300 w 1026"/>
              <a:gd name="T1" fmla="*/ 0 h 1026"/>
              <a:gd name="T2" fmla="*/ 0 w 1026"/>
              <a:gd name="T3" fmla="*/ 485775 h 1026"/>
              <a:gd name="T4" fmla="*/ 1028700 w 1026"/>
              <a:gd name="T5" fmla="*/ 1514475 h 1026"/>
              <a:gd name="T6" fmla="*/ 914400 w 1026"/>
              <a:gd name="T7" fmla="*/ 1628775 h 1026"/>
              <a:gd name="T8" fmla="*/ 1628775 w 1026"/>
              <a:gd name="T9" fmla="*/ 1628775 h 1026"/>
              <a:gd name="T10" fmla="*/ 1628775 w 1026"/>
              <a:gd name="T11" fmla="*/ 904875 h 1026"/>
              <a:gd name="T12" fmla="*/ 1514475 w 1026"/>
              <a:gd name="T13" fmla="*/ 1028700 h 1026"/>
              <a:gd name="T14" fmla="*/ 495300 w 1026"/>
              <a:gd name="T15" fmla="*/ 0 h 1026"/>
              <a:gd name="T16" fmla="*/ 0 60000 65536"/>
              <a:gd name="T17" fmla="*/ 0 60000 65536"/>
              <a:gd name="T18" fmla="*/ 0 60000 65536"/>
              <a:gd name="T19" fmla="*/ 0 60000 65536"/>
              <a:gd name="T20" fmla="*/ 0 60000 65536"/>
              <a:gd name="T21" fmla="*/ 0 60000 65536"/>
              <a:gd name="T22" fmla="*/ 0 60000 65536"/>
              <a:gd name="T23" fmla="*/ 0 60000 65536"/>
              <a:gd name="T24" fmla="*/ 0 w 1026"/>
              <a:gd name="T25" fmla="*/ 0 h 1026"/>
              <a:gd name="T26" fmla="*/ 1026 w 1026"/>
              <a:gd name="T27" fmla="*/ 1026 h 10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6" h="1026">
                <a:moveTo>
                  <a:pt x="312" y="0"/>
                </a:moveTo>
                <a:lnTo>
                  <a:pt x="0" y="306"/>
                </a:lnTo>
                <a:lnTo>
                  <a:pt x="648" y="954"/>
                </a:lnTo>
                <a:lnTo>
                  <a:pt x="576" y="1026"/>
                </a:lnTo>
                <a:lnTo>
                  <a:pt x="1026" y="1026"/>
                </a:lnTo>
                <a:lnTo>
                  <a:pt x="1026" y="570"/>
                </a:lnTo>
                <a:lnTo>
                  <a:pt x="954" y="648"/>
                </a:lnTo>
                <a:lnTo>
                  <a:pt x="312" y="0"/>
                </a:lnTo>
                <a:close/>
              </a:path>
            </a:pathLst>
          </a:custGeom>
          <a:solidFill>
            <a:srgbClr val="FF6699"/>
          </a:solidFill>
          <a:ln w="3175">
            <a:solidFill>
              <a:srgbClr val="7DADFF">
                <a:alpha val="0"/>
              </a:srgbClr>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749" name="Freeform 7"/>
          <p:cNvSpPr>
            <a:spLocks noChangeArrowheads="1"/>
          </p:cNvSpPr>
          <p:nvPr/>
        </p:nvSpPr>
        <p:spPr bwMode="auto">
          <a:xfrm>
            <a:off x="1440830" y="1455289"/>
            <a:ext cx="3154976" cy="2620153"/>
          </a:xfrm>
          <a:custGeom>
            <a:avLst/>
            <a:gdLst>
              <a:gd name="T0" fmla="*/ 0 w 3895725"/>
              <a:gd name="T1" fmla="*/ 0 h 3236150"/>
              <a:gd name="T2" fmla="*/ 3895725 w 3895725"/>
              <a:gd name="T3" fmla="*/ 3236150 h 3236150"/>
            </a:gdLst>
            <a:ahLst/>
            <a:cxnLst/>
            <a:rect l="T0" t="T1" r="T2" b="T3"/>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31750" name="Freeform 6"/>
          <p:cNvSpPr>
            <a:spLocks noChangeArrowheads="1"/>
          </p:cNvSpPr>
          <p:nvPr/>
        </p:nvSpPr>
        <p:spPr bwMode="auto">
          <a:xfrm>
            <a:off x="2751700" y="1455289"/>
            <a:ext cx="3688212" cy="2629675"/>
          </a:xfrm>
          <a:custGeom>
            <a:avLst/>
            <a:gdLst>
              <a:gd name="T0" fmla="*/ 0 w 4552950"/>
              <a:gd name="T1" fmla="*/ 0 h 3248025"/>
              <a:gd name="T2" fmla="*/ 4552950 w 4552950"/>
              <a:gd name="T3" fmla="*/ 3248025 h 3248025"/>
            </a:gdLst>
            <a:ahLst/>
            <a:cxnLst/>
            <a:rect l="T0" t="T1" r="T2" b="T3"/>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solidFill>
            <a:srgbClr val="FF6699"/>
          </a:solidFill>
          <a:ln w="3175">
            <a:solidFill>
              <a:srgbClr val="7DADFF">
                <a:alpha val="0"/>
              </a:srgbClr>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751" name="Freeform 13"/>
          <p:cNvSpPr>
            <a:spLocks noChangeArrowheads="1"/>
          </p:cNvSpPr>
          <p:nvPr/>
        </p:nvSpPr>
        <p:spPr bwMode="auto">
          <a:xfrm>
            <a:off x="4595806" y="1455289"/>
            <a:ext cx="3162911" cy="2629675"/>
          </a:xfrm>
          <a:custGeom>
            <a:avLst/>
            <a:gdLst>
              <a:gd name="T0" fmla="*/ 0 w 3905250"/>
              <a:gd name="T1" fmla="*/ 0 h 3248025"/>
              <a:gd name="T2" fmla="*/ 3905250 w 3905250"/>
              <a:gd name="T3" fmla="*/ 3248025 h 3248025"/>
            </a:gdLst>
            <a:ahLst/>
            <a:cxnLst/>
            <a:rect l="T0" t="T1" r="T2" b="T3"/>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31752" name="TextBox 7"/>
          <p:cNvSpPr>
            <a:spLocks noChangeArrowheads="1"/>
          </p:cNvSpPr>
          <p:nvPr/>
        </p:nvSpPr>
        <p:spPr bwMode="auto">
          <a:xfrm>
            <a:off x="1351957" y="1049014"/>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1</a:t>
            </a:r>
            <a:endParaRPr lang="zh-CN" altLang="en-US" b="1">
              <a:solidFill>
                <a:srgbClr val="7D7D7D"/>
              </a:solidFill>
              <a:sym typeface="微软雅黑" panose="020B0503020204020204" pitchFamily="34" charset="-122"/>
            </a:endParaRPr>
          </a:p>
        </p:txBody>
      </p:sp>
      <p:sp>
        <p:nvSpPr>
          <p:cNvPr id="31753" name="TextBox 8"/>
          <p:cNvSpPr>
            <a:spLocks noChangeArrowheads="1"/>
          </p:cNvSpPr>
          <p:nvPr/>
        </p:nvSpPr>
        <p:spPr bwMode="auto">
          <a:xfrm>
            <a:off x="3199237" y="1049014"/>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2</a:t>
            </a:r>
            <a:endParaRPr lang="zh-CN" altLang="en-US" b="1">
              <a:solidFill>
                <a:srgbClr val="7D7D7D"/>
              </a:solidFill>
              <a:sym typeface="微软雅黑" panose="020B0503020204020204" pitchFamily="34" charset="-122"/>
            </a:endParaRPr>
          </a:p>
        </p:txBody>
      </p:sp>
      <p:sp>
        <p:nvSpPr>
          <p:cNvPr id="31754" name="TextBox 9"/>
          <p:cNvSpPr>
            <a:spLocks noChangeArrowheads="1"/>
          </p:cNvSpPr>
          <p:nvPr/>
        </p:nvSpPr>
        <p:spPr bwMode="auto">
          <a:xfrm>
            <a:off x="5035408" y="1049014"/>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3</a:t>
            </a:r>
            <a:endParaRPr lang="zh-CN" altLang="en-US" b="1">
              <a:solidFill>
                <a:srgbClr val="7D7D7D"/>
              </a:solidFill>
              <a:sym typeface="微软雅黑" panose="020B0503020204020204" pitchFamily="34" charset="-122"/>
            </a:endParaRPr>
          </a:p>
        </p:txBody>
      </p:sp>
      <p:sp>
        <p:nvSpPr>
          <p:cNvPr id="31755" name="TextBox 10"/>
          <p:cNvSpPr>
            <a:spLocks noChangeArrowheads="1"/>
          </p:cNvSpPr>
          <p:nvPr/>
        </p:nvSpPr>
        <p:spPr bwMode="auto">
          <a:xfrm>
            <a:off x="6939820" y="1049014"/>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4</a:t>
            </a:r>
            <a:endParaRPr lang="zh-CN" altLang="en-US" b="1">
              <a:solidFill>
                <a:srgbClr val="7D7D7D"/>
              </a:solidFill>
              <a:sym typeface="微软雅黑" panose="020B0503020204020204" pitchFamily="34" charset="-122"/>
            </a:endParaRPr>
          </a:p>
        </p:txBody>
      </p:sp>
      <p:sp>
        <p:nvSpPr>
          <p:cNvPr id="31756" name="TextBox 11"/>
          <p:cNvSpPr>
            <a:spLocks noChangeArrowheads="1"/>
          </p:cNvSpPr>
          <p:nvPr/>
        </p:nvSpPr>
        <p:spPr bwMode="auto">
          <a:xfrm>
            <a:off x="1351957" y="4262710"/>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1</a:t>
            </a:r>
            <a:endParaRPr lang="zh-CN" altLang="en-US" b="1">
              <a:solidFill>
                <a:srgbClr val="7D7D7D"/>
              </a:solidFill>
              <a:sym typeface="微软雅黑" panose="020B0503020204020204" pitchFamily="34" charset="-122"/>
            </a:endParaRPr>
          </a:p>
        </p:txBody>
      </p:sp>
      <p:sp>
        <p:nvSpPr>
          <p:cNvPr id="31757" name="TextBox 12"/>
          <p:cNvSpPr>
            <a:spLocks noChangeArrowheads="1"/>
          </p:cNvSpPr>
          <p:nvPr/>
        </p:nvSpPr>
        <p:spPr bwMode="auto">
          <a:xfrm>
            <a:off x="3199237" y="4262710"/>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2</a:t>
            </a:r>
            <a:endParaRPr lang="zh-CN" altLang="en-US" b="1">
              <a:solidFill>
                <a:srgbClr val="7D7D7D"/>
              </a:solidFill>
              <a:sym typeface="微软雅黑" panose="020B0503020204020204" pitchFamily="34" charset="-122"/>
            </a:endParaRPr>
          </a:p>
        </p:txBody>
      </p:sp>
      <p:sp>
        <p:nvSpPr>
          <p:cNvPr id="31758" name="TextBox 13"/>
          <p:cNvSpPr>
            <a:spLocks noChangeArrowheads="1"/>
          </p:cNvSpPr>
          <p:nvPr/>
        </p:nvSpPr>
        <p:spPr bwMode="auto">
          <a:xfrm>
            <a:off x="5035408" y="4262710"/>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3</a:t>
            </a:r>
            <a:endParaRPr lang="zh-CN" altLang="en-US" b="1">
              <a:solidFill>
                <a:srgbClr val="7D7D7D"/>
              </a:solidFill>
              <a:sym typeface="微软雅黑" panose="020B0503020204020204" pitchFamily="34" charset="-122"/>
            </a:endParaRPr>
          </a:p>
        </p:txBody>
      </p:sp>
      <p:sp>
        <p:nvSpPr>
          <p:cNvPr id="31759" name="TextBox 14"/>
          <p:cNvSpPr>
            <a:spLocks noChangeArrowheads="1"/>
          </p:cNvSpPr>
          <p:nvPr/>
        </p:nvSpPr>
        <p:spPr bwMode="auto">
          <a:xfrm>
            <a:off x="6939820" y="4262710"/>
            <a:ext cx="1013106"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b="1">
                <a:solidFill>
                  <a:srgbClr val="7D7D7D"/>
                </a:solidFill>
                <a:sym typeface="微软雅黑" panose="020B0503020204020204" pitchFamily="34" charset="-122"/>
              </a:rPr>
              <a:t>添加文本</a:t>
            </a:r>
            <a:r>
              <a:rPr lang="en-US" b="1">
                <a:solidFill>
                  <a:srgbClr val="7D7D7D"/>
                </a:solidFill>
                <a:sym typeface="微软雅黑" panose="020B0503020204020204" pitchFamily="34" charset="-122"/>
              </a:rPr>
              <a:t>4</a:t>
            </a:r>
            <a:endParaRPr lang="zh-CN" altLang="en-US" b="1">
              <a:solidFill>
                <a:srgbClr val="7D7D7D"/>
              </a:solidFill>
              <a:sym typeface="微软雅黑" panose="020B0503020204020204" pitchFamily="3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8" name="文本框 17"/>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749"/>
                                        </p:tgtEl>
                                        <p:attrNameLst>
                                          <p:attrName>style.visibility</p:attrName>
                                        </p:attrNameLst>
                                      </p:cBhvr>
                                      <p:to>
                                        <p:strVal val="visible"/>
                                      </p:to>
                                    </p:set>
                                    <p:animEffect>
                                      <p:cBhvr>
                                        <p:cTn id="7" dur="900"/>
                                        <p:tgtEl>
                                          <p:spTgt spid="317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747"/>
                                        </p:tgtEl>
                                        <p:attrNameLst>
                                          <p:attrName>style.visibility</p:attrName>
                                        </p:attrNameLst>
                                      </p:cBhvr>
                                      <p:to>
                                        <p:strVal val="visible"/>
                                      </p:to>
                                    </p:set>
                                    <p:animEffect>
                                      <p:cBhvr>
                                        <p:cTn id="10" dur="500"/>
                                        <p:tgtEl>
                                          <p:spTgt spid="31747"/>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1750"/>
                                        </p:tgtEl>
                                        <p:attrNameLst>
                                          <p:attrName>style.visibility</p:attrName>
                                        </p:attrNameLst>
                                      </p:cBhvr>
                                      <p:to>
                                        <p:strVal val="visible"/>
                                      </p:to>
                                    </p:set>
                                    <p:animEffect>
                                      <p:cBhvr>
                                        <p:cTn id="13" dur="700"/>
                                        <p:tgtEl>
                                          <p:spTgt spid="31750"/>
                                        </p:tgtEl>
                                      </p:cBhvr>
                                    </p:animEffect>
                                  </p:childTnLst>
                                </p:cTn>
                              </p:par>
                              <p:par>
                                <p:cTn id="14" presetID="22" presetClass="entr" presetSubtype="8" fill="hold" grpId="0" nodeType="withEffect">
                                  <p:stCondLst>
                                    <p:cond delay="600"/>
                                  </p:stCondLst>
                                  <p:childTnLst>
                                    <p:set>
                                      <p:cBhvr>
                                        <p:cTn id="15" dur="1" fill="hold">
                                          <p:stCondLst>
                                            <p:cond delay="0"/>
                                          </p:stCondLst>
                                        </p:cTn>
                                        <p:tgtEl>
                                          <p:spTgt spid="31751"/>
                                        </p:tgtEl>
                                        <p:attrNameLst>
                                          <p:attrName>style.visibility</p:attrName>
                                        </p:attrNameLst>
                                      </p:cBhvr>
                                      <p:to>
                                        <p:strVal val="visible"/>
                                      </p:to>
                                    </p:set>
                                    <p:animEffect>
                                      <p:cBhvr>
                                        <p:cTn id="16" dur="800"/>
                                        <p:tgtEl>
                                          <p:spTgt spid="31751"/>
                                        </p:tgtEl>
                                      </p:cBhvr>
                                    </p:animEffect>
                                  </p:childTnLst>
                                </p:cTn>
                              </p:par>
                              <p:par>
                                <p:cTn id="17" presetID="22" presetClass="entr" presetSubtype="8" fill="hold" grpId="0" nodeType="withEffect">
                                  <p:stCondLst>
                                    <p:cond delay="900"/>
                                  </p:stCondLst>
                                  <p:childTnLst>
                                    <p:set>
                                      <p:cBhvr>
                                        <p:cTn id="18" dur="1" fill="hold">
                                          <p:stCondLst>
                                            <p:cond delay="0"/>
                                          </p:stCondLst>
                                        </p:cTn>
                                        <p:tgtEl>
                                          <p:spTgt spid="31748"/>
                                        </p:tgtEl>
                                        <p:attrNameLst>
                                          <p:attrName>style.visibility</p:attrName>
                                        </p:attrNameLst>
                                      </p:cBhvr>
                                      <p:to>
                                        <p:strVal val="visible"/>
                                      </p:to>
                                    </p:set>
                                    <p:animEffect>
                                      <p:cBhvr>
                                        <p:cTn id="19" dur="500"/>
                                        <p:tgtEl>
                                          <p:spTgt spid="31748"/>
                                        </p:tgtEl>
                                      </p:cBhvr>
                                    </p:animEffect>
                                  </p:childTnLst>
                                </p:cTn>
                              </p:par>
                            </p:childTnLst>
                          </p:cTn>
                        </p:par>
                        <p:par>
                          <p:cTn id="20" fill="hold">
                            <p:stCondLst>
                              <p:cond delay="1000"/>
                            </p:stCondLst>
                            <p:childTnLst>
                              <p:par>
                                <p:cTn id="21" presetID="40" presetClass="entr" presetSubtype="0" fill="hold" grpId="0" nodeType="afterEffect">
                                  <p:stCondLst>
                                    <p:cond delay="0"/>
                                  </p:stCondLst>
                                  <p:iterate type="lt">
                                    <p:tmPct val="10000"/>
                                  </p:iterate>
                                  <p:childTnLst>
                                    <p:set>
                                      <p:cBhvr>
                                        <p:cTn id="22" dur="1" fill="hold">
                                          <p:stCondLst>
                                            <p:cond delay="0"/>
                                          </p:stCondLst>
                                        </p:cTn>
                                        <p:tgtEl>
                                          <p:spTgt spid="31752"/>
                                        </p:tgtEl>
                                        <p:attrNameLst>
                                          <p:attrName>style.visibility</p:attrName>
                                        </p:attrNameLst>
                                      </p:cBhvr>
                                      <p:to>
                                        <p:strVal val="visible"/>
                                      </p:to>
                                    </p:set>
                                    <p:animEffect>
                                      <p:cBhvr>
                                        <p:cTn id="23" dur="1000"/>
                                        <p:tgtEl>
                                          <p:spTgt spid="31752"/>
                                        </p:tgtEl>
                                      </p:cBhvr>
                                    </p:animEffect>
                                    <p:anim calcmode="lin" valueType="num">
                                      <p:cBhvr>
                                        <p:cTn id="24" dur="1000" fill="hold"/>
                                        <p:tgtEl>
                                          <p:spTgt spid="31752"/>
                                        </p:tgtEl>
                                        <p:attrNameLst>
                                          <p:attrName>ppt_x</p:attrName>
                                        </p:attrNameLst>
                                      </p:cBhvr>
                                      <p:tavLst>
                                        <p:tav tm="0">
                                          <p:val>
                                            <p:strVal val="#ppt_x-.1"/>
                                          </p:val>
                                        </p:tav>
                                        <p:tav tm="100000">
                                          <p:val>
                                            <p:strVal val="#ppt_x"/>
                                          </p:val>
                                        </p:tav>
                                      </p:tavLst>
                                    </p:anim>
                                    <p:anim calcmode="lin" valueType="num">
                                      <p:cBhvr>
                                        <p:cTn id="25" dur="1000" fill="hold"/>
                                        <p:tgtEl>
                                          <p:spTgt spid="31752"/>
                                        </p:tgtEl>
                                        <p:attrNameLst>
                                          <p:attrName>ppt_y</p:attrName>
                                        </p:attrNameLst>
                                      </p:cBhvr>
                                      <p:tavLst>
                                        <p:tav tm="0">
                                          <p:val>
                                            <p:strVal val="#ppt_y"/>
                                          </p:val>
                                        </p:tav>
                                        <p:tav tm="100000">
                                          <p:val>
                                            <p:strVal val="#ppt_y"/>
                                          </p:val>
                                        </p:tav>
                                      </p:tavLst>
                                    </p:anim>
                                  </p:childTnLst>
                                </p:cTn>
                              </p:par>
                              <p:par>
                                <p:cTn id="26" presetID="40" presetClass="entr" presetSubtype="0" fill="hold" grpId="0" nodeType="withEffect">
                                  <p:stCondLst>
                                    <p:cond delay="0"/>
                                  </p:stCondLst>
                                  <p:iterate type="lt">
                                    <p:tmPct val="10000"/>
                                  </p:iterate>
                                  <p:childTnLst>
                                    <p:set>
                                      <p:cBhvr>
                                        <p:cTn id="27" dur="1" fill="hold">
                                          <p:stCondLst>
                                            <p:cond delay="0"/>
                                          </p:stCondLst>
                                        </p:cTn>
                                        <p:tgtEl>
                                          <p:spTgt spid="31753"/>
                                        </p:tgtEl>
                                        <p:attrNameLst>
                                          <p:attrName>style.visibility</p:attrName>
                                        </p:attrNameLst>
                                      </p:cBhvr>
                                      <p:to>
                                        <p:strVal val="visible"/>
                                      </p:to>
                                    </p:set>
                                    <p:animEffect>
                                      <p:cBhvr>
                                        <p:cTn id="28" dur="1000"/>
                                        <p:tgtEl>
                                          <p:spTgt spid="31753"/>
                                        </p:tgtEl>
                                      </p:cBhvr>
                                    </p:animEffect>
                                    <p:anim calcmode="lin" valueType="num">
                                      <p:cBhvr>
                                        <p:cTn id="29" dur="1000" fill="hold"/>
                                        <p:tgtEl>
                                          <p:spTgt spid="31753"/>
                                        </p:tgtEl>
                                        <p:attrNameLst>
                                          <p:attrName>ppt_x</p:attrName>
                                        </p:attrNameLst>
                                      </p:cBhvr>
                                      <p:tavLst>
                                        <p:tav tm="0">
                                          <p:val>
                                            <p:strVal val="#ppt_x-.1"/>
                                          </p:val>
                                        </p:tav>
                                        <p:tav tm="100000">
                                          <p:val>
                                            <p:strVal val="#ppt_x"/>
                                          </p:val>
                                        </p:tav>
                                      </p:tavLst>
                                    </p:anim>
                                    <p:anim calcmode="lin" valueType="num">
                                      <p:cBhvr>
                                        <p:cTn id="30" dur="1000" fill="hold"/>
                                        <p:tgtEl>
                                          <p:spTgt spid="31753"/>
                                        </p:tgtEl>
                                        <p:attrNameLst>
                                          <p:attrName>ppt_y</p:attrName>
                                        </p:attrNameLst>
                                      </p:cBhvr>
                                      <p:tavLst>
                                        <p:tav tm="0">
                                          <p:val>
                                            <p:strVal val="#ppt_y"/>
                                          </p:val>
                                        </p:tav>
                                        <p:tav tm="100000">
                                          <p:val>
                                            <p:strVal val="#ppt_y"/>
                                          </p:val>
                                        </p:tav>
                                      </p:tavLst>
                                    </p:anim>
                                  </p:childTnLst>
                                </p:cTn>
                              </p:par>
                              <p:par>
                                <p:cTn id="31" presetID="40" presetClass="entr" presetSubtype="0" fill="hold" grpId="0" nodeType="withEffect">
                                  <p:stCondLst>
                                    <p:cond delay="0"/>
                                  </p:stCondLst>
                                  <p:iterate type="lt">
                                    <p:tmPct val="10000"/>
                                  </p:iterate>
                                  <p:childTnLst>
                                    <p:set>
                                      <p:cBhvr>
                                        <p:cTn id="32" dur="1" fill="hold">
                                          <p:stCondLst>
                                            <p:cond delay="0"/>
                                          </p:stCondLst>
                                        </p:cTn>
                                        <p:tgtEl>
                                          <p:spTgt spid="31754"/>
                                        </p:tgtEl>
                                        <p:attrNameLst>
                                          <p:attrName>style.visibility</p:attrName>
                                        </p:attrNameLst>
                                      </p:cBhvr>
                                      <p:to>
                                        <p:strVal val="visible"/>
                                      </p:to>
                                    </p:set>
                                    <p:animEffect>
                                      <p:cBhvr>
                                        <p:cTn id="33" dur="1000"/>
                                        <p:tgtEl>
                                          <p:spTgt spid="31754"/>
                                        </p:tgtEl>
                                      </p:cBhvr>
                                    </p:animEffect>
                                    <p:anim calcmode="lin" valueType="num">
                                      <p:cBhvr>
                                        <p:cTn id="34" dur="1000" fill="hold"/>
                                        <p:tgtEl>
                                          <p:spTgt spid="31754"/>
                                        </p:tgtEl>
                                        <p:attrNameLst>
                                          <p:attrName>ppt_x</p:attrName>
                                        </p:attrNameLst>
                                      </p:cBhvr>
                                      <p:tavLst>
                                        <p:tav tm="0">
                                          <p:val>
                                            <p:strVal val="#ppt_x-.1"/>
                                          </p:val>
                                        </p:tav>
                                        <p:tav tm="100000">
                                          <p:val>
                                            <p:strVal val="#ppt_x"/>
                                          </p:val>
                                        </p:tav>
                                      </p:tavLst>
                                    </p:anim>
                                    <p:anim calcmode="lin" valueType="num">
                                      <p:cBhvr>
                                        <p:cTn id="35" dur="1000" fill="hold"/>
                                        <p:tgtEl>
                                          <p:spTgt spid="31754"/>
                                        </p:tgtEl>
                                        <p:attrNameLst>
                                          <p:attrName>ppt_y</p:attrName>
                                        </p:attrNameLst>
                                      </p:cBhvr>
                                      <p:tavLst>
                                        <p:tav tm="0">
                                          <p:val>
                                            <p:strVal val="#ppt_y"/>
                                          </p:val>
                                        </p:tav>
                                        <p:tav tm="100000">
                                          <p:val>
                                            <p:strVal val="#ppt_y"/>
                                          </p:val>
                                        </p:tav>
                                      </p:tavLst>
                                    </p:anim>
                                  </p:childTnLst>
                                </p:cTn>
                              </p:par>
                              <p:par>
                                <p:cTn id="36" presetID="40" presetClass="entr" presetSubtype="0" fill="hold" grpId="0" nodeType="withEffect">
                                  <p:stCondLst>
                                    <p:cond delay="0"/>
                                  </p:stCondLst>
                                  <p:iterate type="lt">
                                    <p:tmPct val="10000"/>
                                  </p:iterate>
                                  <p:childTnLst>
                                    <p:set>
                                      <p:cBhvr>
                                        <p:cTn id="37" dur="1" fill="hold">
                                          <p:stCondLst>
                                            <p:cond delay="0"/>
                                          </p:stCondLst>
                                        </p:cTn>
                                        <p:tgtEl>
                                          <p:spTgt spid="31755"/>
                                        </p:tgtEl>
                                        <p:attrNameLst>
                                          <p:attrName>style.visibility</p:attrName>
                                        </p:attrNameLst>
                                      </p:cBhvr>
                                      <p:to>
                                        <p:strVal val="visible"/>
                                      </p:to>
                                    </p:set>
                                    <p:animEffect>
                                      <p:cBhvr>
                                        <p:cTn id="38" dur="1000"/>
                                        <p:tgtEl>
                                          <p:spTgt spid="31755"/>
                                        </p:tgtEl>
                                      </p:cBhvr>
                                    </p:animEffect>
                                    <p:anim calcmode="lin" valueType="num">
                                      <p:cBhvr>
                                        <p:cTn id="39" dur="1000" fill="hold"/>
                                        <p:tgtEl>
                                          <p:spTgt spid="31755"/>
                                        </p:tgtEl>
                                        <p:attrNameLst>
                                          <p:attrName>ppt_x</p:attrName>
                                        </p:attrNameLst>
                                      </p:cBhvr>
                                      <p:tavLst>
                                        <p:tav tm="0">
                                          <p:val>
                                            <p:strVal val="#ppt_x-.1"/>
                                          </p:val>
                                        </p:tav>
                                        <p:tav tm="100000">
                                          <p:val>
                                            <p:strVal val="#ppt_x"/>
                                          </p:val>
                                        </p:tav>
                                      </p:tavLst>
                                    </p:anim>
                                    <p:anim calcmode="lin" valueType="num">
                                      <p:cBhvr>
                                        <p:cTn id="40" dur="1000" fill="hold"/>
                                        <p:tgtEl>
                                          <p:spTgt spid="31755"/>
                                        </p:tgtEl>
                                        <p:attrNameLst>
                                          <p:attrName>ppt_y</p:attrName>
                                        </p:attrNameLst>
                                      </p:cBhvr>
                                      <p:tavLst>
                                        <p:tav tm="0">
                                          <p:val>
                                            <p:strVal val="#ppt_y"/>
                                          </p:val>
                                        </p:tav>
                                        <p:tav tm="100000">
                                          <p:val>
                                            <p:strVal val="#ppt_y"/>
                                          </p:val>
                                        </p:tav>
                                      </p:tavLst>
                                    </p:anim>
                                  </p:childTnLst>
                                </p:cTn>
                              </p:par>
                            </p:childTnLst>
                          </p:cTn>
                        </p:par>
                        <p:par>
                          <p:cTn id="41" fill="hold">
                            <p:stCondLst>
                              <p:cond delay="2800"/>
                            </p:stCondLst>
                            <p:childTnLst>
                              <p:par>
                                <p:cTn id="42" presetID="40" presetClass="entr" presetSubtype="0" fill="hold" grpId="0" nodeType="afterEffect">
                                  <p:stCondLst>
                                    <p:cond delay="0"/>
                                  </p:stCondLst>
                                  <p:iterate type="lt">
                                    <p:tmPct val="10000"/>
                                  </p:iterate>
                                  <p:childTnLst>
                                    <p:set>
                                      <p:cBhvr>
                                        <p:cTn id="43" dur="1" fill="hold">
                                          <p:stCondLst>
                                            <p:cond delay="0"/>
                                          </p:stCondLst>
                                        </p:cTn>
                                        <p:tgtEl>
                                          <p:spTgt spid="31756"/>
                                        </p:tgtEl>
                                        <p:attrNameLst>
                                          <p:attrName>style.visibility</p:attrName>
                                        </p:attrNameLst>
                                      </p:cBhvr>
                                      <p:to>
                                        <p:strVal val="visible"/>
                                      </p:to>
                                    </p:set>
                                    <p:animEffect>
                                      <p:cBhvr>
                                        <p:cTn id="44" dur="1000"/>
                                        <p:tgtEl>
                                          <p:spTgt spid="31756"/>
                                        </p:tgtEl>
                                      </p:cBhvr>
                                    </p:animEffect>
                                    <p:anim calcmode="lin" valueType="num">
                                      <p:cBhvr>
                                        <p:cTn id="45" dur="1000" fill="hold"/>
                                        <p:tgtEl>
                                          <p:spTgt spid="31756"/>
                                        </p:tgtEl>
                                        <p:attrNameLst>
                                          <p:attrName>ppt_x</p:attrName>
                                        </p:attrNameLst>
                                      </p:cBhvr>
                                      <p:tavLst>
                                        <p:tav tm="0">
                                          <p:val>
                                            <p:strVal val="#ppt_x-.1"/>
                                          </p:val>
                                        </p:tav>
                                        <p:tav tm="100000">
                                          <p:val>
                                            <p:strVal val="#ppt_x"/>
                                          </p:val>
                                        </p:tav>
                                      </p:tavLst>
                                    </p:anim>
                                    <p:anim calcmode="lin" valueType="num">
                                      <p:cBhvr>
                                        <p:cTn id="46" dur="1000" fill="hold"/>
                                        <p:tgtEl>
                                          <p:spTgt spid="31756"/>
                                        </p:tgtEl>
                                        <p:attrNameLst>
                                          <p:attrName>ppt_y</p:attrName>
                                        </p:attrNameLst>
                                      </p:cBhvr>
                                      <p:tavLst>
                                        <p:tav tm="0">
                                          <p:val>
                                            <p:strVal val="#ppt_y"/>
                                          </p:val>
                                        </p:tav>
                                        <p:tav tm="100000">
                                          <p:val>
                                            <p:strVal val="#ppt_y"/>
                                          </p:val>
                                        </p:tav>
                                      </p:tavLst>
                                    </p:anim>
                                  </p:childTnLst>
                                </p:cTn>
                              </p:par>
                              <p:par>
                                <p:cTn id="47" presetID="40" presetClass="entr" presetSubtype="0" fill="hold" grpId="0" nodeType="withEffect">
                                  <p:stCondLst>
                                    <p:cond delay="0"/>
                                  </p:stCondLst>
                                  <p:iterate type="lt">
                                    <p:tmPct val="10000"/>
                                  </p:iterate>
                                  <p:childTnLst>
                                    <p:set>
                                      <p:cBhvr>
                                        <p:cTn id="48" dur="1" fill="hold">
                                          <p:stCondLst>
                                            <p:cond delay="0"/>
                                          </p:stCondLst>
                                        </p:cTn>
                                        <p:tgtEl>
                                          <p:spTgt spid="31757"/>
                                        </p:tgtEl>
                                        <p:attrNameLst>
                                          <p:attrName>style.visibility</p:attrName>
                                        </p:attrNameLst>
                                      </p:cBhvr>
                                      <p:to>
                                        <p:strVal val="visible"/>
                                      </p:to>
                                    </p:set>
                                    <p:animEffect>
                                      <p:cBhvr>
                                        <p:cTn id="49" dur="1000"/>
                                        <p:tgtEl>
                                          <p:spTgt spid="31757"/>
                                        </p:tgtEl>
                                      </p:cBhvr>
                                    </p:animEffect>
                                    <p:anim calcmode="lin" valueType="num">
                                      <p:cBhvr>
                                        <p:cTn id="50" dur="1000" fill="hold"/>
                                        <p:tgtEl>
                                          <p:spTgt spid="31757"/>
                                        </p:tgtEl>
                                        <p:attrNameLst>
                                          <p:attrName>ppt_x</p:attrName>
                                        </p:attrNameLst>
                                      </p:cBhvr>
                                      <p:tavLst>
                                        <p:tav tm="0">
                                          <p:val>
                                            <p:strVal val="#ppt_x-.1"/>
                                          </p:val>
                                        </p:tav>
                                        <p:tav tm="100000">
                                          <p:val>
                                            <p:strVal val="#ppt_x"/>
                                          </p:val>
                                        </p:tav>
                                      </p:tavLst>
                                    </p:anim>
                                    <p:anim calcmode="lin" valueType="num">
                                      <p:cBhvr>
                                        <p:cTn id="51" dur="1000" fill="hold"/>
                                        <p:tgtEl>
                                          <p:spTgt spid="31757"/>
                                        </p:tgtEl>
                                        <p:attrNameLst>
                                          <p:attrName>ppt_y</p:attrName>
                                        </p:attrNameLst>
                                      </p:cBhvr>
                                      <p:tavLst>
                                        <p:tav tm="0">
                                          <p:val>
                                            <p:strVal val="#ppt_y"/>
                                          </p:val>
                                        </p:tav>
                                        <p:tav tm="100000">
                                          <p:val>
                                            <p:strVal val="#ppt_y"/>
                                          </p:val>
                                        </p:tav>
                                      </p:tavLst>
                                    </p:anim>
                                  </p:childTnLst>
                                </p:cTn>
                              </p:par>
                              <p:par>
                                <p:cTn id="52" presetID="40" presetClass="entr" presetSubtype="0" fill="hold" grpId="0" nodeType="withEffect">
                                  <p:stCondLst>
                                    <p:cond delay="0"/>
                                  </p:stCondLst>
                                  <p:iterate type="lt">
                                    <p:tmPct val="10000"/>
                                  </p:iterate>
                                  <p:childTnLst>
                                    <p:set>
                                      <p:cBhvr>
                                        <p:cTn id="53" dur="1" fill="hold">
                                          <p:stCondLst>
                                            <p:cond delay="0"/>
                                          </p:stCondLst>
                                        </p:cTn>
                                        <p:tgtEl>
                                          <p:spTgt spid="31758"/>
                                        </p:tgtEl>
                                        <p:attrNameLst>
                                          <p:attrName>style.visibility</p:attrName>
                                        </p:attrNameLst>
                                      </p:cBhvr>
                                      <p:to>
                                        <p:strVal val="visible"/>
                                      </p:to>
                                    </p:set>
                                    <p:animEffect>
                                      <p:cBhvr>
                                        <p:cTn id="54" dur="1000"/>
                                        <p:tgtEl>
                                          <p:spTgt spid="31758"/>
                                        </p:tgtEl>
                                      </p:cBhvr>
                                    </p:animEffect>
                                    <p:anim calcmode="lin" valueType="num">
                                      <p:cBhvr>
                                        <p:cTn id="55" dur="1000" fill="hold"/>
                                        <p:tgtEl>
                                          <p:spTgt spid="31758"/>
                                        </p:tgtEl>
                                        <p:attrNameLst>
                                          <p:attrName>ppt_x</p:attrName>
                                        </p:attrNameLst>
                                      </p:cBhvr>
                                      <p:tavLst>
                                        <p:tav tm="0">
                                          <p:val>
                                            <p:strVal val="#ppt_x-.1"/>
                                          </p:val>
                                        </p:tav>
                                        <p:tav tm="100000">
                                          <p:val>
                                            <p:strVal val="#ppt_x"/>
                                          </p:val>
                                        </p:tav>
                                      </p:tavLst>
                                    </p:anim>
                                    <p:anim calcmode="lin" valueType="num">
                                      <p:cBhvr>
                                        <p:cTn id="56" dur="1000" fill="hold"/>
                                        <p:tgtEl>
                                          <p:spTgt spid="31758"/>
                                        </p:tgtEl>
                                        <p:attrNameLst>
                                          <p:attrName>ppt_y</p:attrName>
                                        </p:attrNameLst>
                                      </p:cBhvr>
                                      <p:tavLst>
                                        <p:tav tm="0">
                                          <p:val>
                                            <p:strVal val="#ppt_y"/>
                                          </p:val>
                                        </p:tav>
                                        <p:tav tm="100000">
                                          <p:val>
                                            <p:strVal val="#ppt_y"/>
                                          </p:val>
                                        </p:tav>
                                      </p:tavLst>
                                    </p:anim>
                                  </p:childTnLst>
                                </p:cTn>
                              </p:par>
                              <p:par>
                                <p:cTn id="57" presetID="40" presetClass="entr" presetSubtype="0" fill="hold" grpId="0" nodeType="withEffect">
                                  <p:stCondLst>
                                    <p:cond delay="0"/>
                                  </p:stCondLst>
                                  <p:iterate type="lt">
                                    <p:tmPct val="10000"/>
                                  </p:iterate>
                                  <p:childTnLst>
                                    <p:set>
                                      <p:cBhvr>
                                        <p:cTn id="58" dur="1" fill="hold">
                                          <p:stCondLst>
                                            <p:cond delay="0"/>
                                          </p:stCondLst>
                                        </p:cTn>
                                        <p:tgtEl>
                                          <p:spTgt spid="31759"/>
                                        </p:tgtEl>
                                        <p:attrNameLst>
                                          <p:attrName>style.visibility</p:attrName>
                                        </p:attrNameLst>
                                      </p:cBhvr>
                                      <p:to>
                                        <p:strVal val="visible"/>
                                      </p:to>
                                    </p:set>
                                    <p:animEffect>
                                      <p:cBhvr>
                                        <p:cTn id="59" dur="1000"/>
                                        <p:tgtEl>
                                          <p:spTgt spid="31759"/>
                                        </p:tgtEl>
                                      </p:cBhvr>
                                    </p:animEffect>
                                    <p:anim calcmode="lin" valueType="num">
                                      <p:cBhvr>
                                        <p:cTn id="60" dur="1000" fill="hold"/>
                                        <p:tgtEl>
                                          <p:spTgt spid="31759"/>
                                        </p:tgtEl>
                                        <p:attrNameLst>
                                          <p:attrName>ppt_x</p:attrName>
                                        </p:attrNameLst>
                                      </p:cBhvr>
                                      <p:tavLst>
                                        <p:tav tm="0">
                                          <p:val>
                                            <p:strVal val="#ppt_x-.1"/>
                                          </p:val>
                                        </p:tav>
                                        <p:tav tm="100000">
                                          <p:val>
                                            <p:strVal val="#ppt_x"/>
                                          </p:val>
                                        </p:tav>
                                      </p:tavLst>
                                    </p:anim>
                                    <p:anim calcmode="lin" valueType="num">
                                      <p:cBhvr>
                                        <p:cTn id="61" dur="1000" fill="hold"/>
                                        <p:tgtEl>
                                          <p:spTgt spid="317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ldLvl="0" animBg="1" autoUpdateAnimBg="0"/>
      <p:bldP spid="31748" grpId="0" bldLvl="0" animBg="1" autoUpdateAnimBg="0"/>
      <p:bldP spid="31749" grpId="0" bldLvl="0" animBg="1" autoUpdateAnimBg="0"/>
      <p:bldP spid="31750" grpId="0" bldLvl="0" animBg="1" autoUpdateAnimBg="0"/>
      <p:bldP spid="31751" grpId="0" bldLvl="0" animBg="1" autoUpdateAnimBg="0"/>
      <p:bldP spid="31752" grpId="0" bldLvl="0" autoUpdateAnimBg="0"/>
      <p:bldP spid="31753" grpId="0" bldLvl="0" autoUpdateAnimBg="0"/>
      <p:bldP spid="31754" grpId="0" bldLvl="0" autoUpdateAnimBg="0"/>
      <p:bldP spid="31755" grpId="0" bldLvl="0" autoUpdateAnimBg="0"/>
      <p:bldP spid="31756" grpId="0" bldLvl="0" autoUpdateAnimBg="0"/>
      <p:bldP spid="31757" grpId="0" bldLvl="0" autoUpdateAnimBg="0"/>
      <p:bldP spid="31758" grpId="0" bldLvl="0" autoUpdateAnimBg="0"/>
      <p:bldP spid="31759"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32771" name="Group 186"/>
          <p:cNvGrpSpPr/>
          <p:nvPr/>
        </p:nvGrpSpPr>
        <p:grpSpPr bwMode="auto">
          <a:xfrm>
            <a:off x="693347" y="1314044"/>
            <a:ext cx="7693825" cy="3196239"/>
            <a:chOff x="0" y="0"/>
            <a:chExt cx="5040" cy="2906"/>
          </a:xfrm>
        </p:grpSpPr>
        <p:sp>
          <p:nvSpPr>
            <p:cNvPr id="32772" name="Line 2"/>
            <p:cNvSpPr>
              <a:spLocks noChangeShapeType="1"/>
            </p:cNvSpPr>
            <p:nvPr/>
          </p:nvSpPr>
          <p:spPr bwMode="auto">
            <a:xfrm>
              <a:off x="2541" y="1500"/>
              <a:ext cx="1" cy="754"/>
            </a:xfrm>
            <a:prstGeom prst="line">
              <a:avLst/>
            </a:prstGeom>
            <a:noFill/>
            <a:ln w="19050" cap="rnd">
              <a:solidFill>
                <a:srgbClr val="B2B2B2"/>
              </a:solidFill>
              <a:prstDash val="sysDot"/>
              <a:bevel/>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2773" name="WordArt 3"/>
            <p:cNvSpPr>
              <a:spLocks noChangeArrowheads="1" noChangeShapeType="1" noTextEdit="1"/>
            </p:cNvSpPr>
            <p:nvPr/>
          </p:nvSpPr>
          <p:spPr bwMode="auto">
            <a:xfrm>
              <a:off x="1998" y="38"/>
              <a:ext cx="1088" cy="158"/>
            </a:xfrm>
            <a:prstGeom prst="rect">
              <a:avLst/>
            </a:prstGeom>
          </p:spPr>
          <p:txBody>
            <a:bodyPr wrap="none" fromWordArt="1">
              <a:prstTxWarp prst="textPlain">
                <a:avLst>
                  <a:gd name="adj" fmla="val 50000"/>
                </a:avLst>
              </a:prstTxWarp>
            </a:bodyPr>
            <a:lstStyle/>
            <a:p>
              <a:pPr algn="l"/>
              <a:r>
                <a:rPr lang="zh-CN" altLang="en-US" sz="2400" b="1" kern="10">
                  <a:ln w="9525">
                    <a:solidFill>
                      <a:srgbClr val="FFFFFF"/>
                    </a:solidFill>
                    <a:bevel/>
                  </a:ln>
                  <a:solidFill>
                    <a:srgbClr val="FFFFFF"/>
                  </a:solidFill>
                  <a:latin typeface="黑体" panose="02010609060101010101" pitchFamily="49" charset="-122"/>
                  <a:ea typeface="黑体" panose="02010609060101010101" pitchFamily="49" charset="-122"/>
                </a:rPr>
                <a:t>双击添加标题文字</a:t>
              </a:r>
              <a:endParaRPr lang="zh-CN" altLang="en-US" sz="2400" b="1" kern="10">
                <a:ln w="9525">
                  <a:solidFill>
                    <a:srgbClr val="FFFFFF"/>
                  </a:solidFill>
                  <a:bevel/>
                </a:ln>
                <a:solidFill>
                  <a:srgbClr val="FFFFFF"/>
                </a:solidFill>
                <a:latin typeface="黑体" panose="02010609060101010101" pitchFamily="49" charset="-122"/>
                <a:ea typeface="黑体" panose="02010609060101010101" pitchFamily="49" charset="-122"/>
              </a:endParaRPr>
            </a:p>
          </p:txBody>
        </p:sp>
        <p:sp>
          <p:nvSpPr>
            <p:cNvPr id="32774" name="AutoShape 5"/>
            <p:cNvSpPr>
              <a:spLocks noChangeArrowheads="1"/>
            </p:cNvSpPr>
            <p:nvPr/>
          </p:nvSpPr>
          <p:spPr bwMode="auto">
            <a:xfrm rot="10800000">
              <a:off x="1845" y="2296"/>
              <a:ext cx="1394" cy="610"/>
            </a:xfrm>
            <a:prstGeom prst="roundRect">
              <a:avLst>
                <a:gd name="adj" fmla="val 6167"/>
              </a:avLst>
            </a:prstGeom>
            <a:solidFill>
              <a:srgbClr val="C0C0C0"/>
            </a:solidFill>
            <a:ln>
              <a:noFill/>
            </a:ln>
            <a:extLst>
              <a:ext uri="{91240B29-F687-4F45-9708-019B960494DF}">
                <a14:hiddenLine xmlns:a14="http://schemas.microsoft.com/office/drawing/2010/main" w="9525">
                  <a:solidFill>
                    <a:srgbClr val="C0C0C0"/>
                  </a:solidFill>
                  <a:bevel/>
                </a14:hiddenLine>
              </a:ext>
            </a:extLst>
          </p:spPr>
          <p:txBody>
            <a:bodyPr rot="10800000" wrap="none" anchor="ctr"/>
            <a:lstStyle/>
            <a:p>
              <a:pPr eaLnBrk="1" fontAlgn="base" hangingPunct="1">
                <a:lnSpc>
                  <a:spcPct val="120000"/>
                </a:lnSpc>
              </a:pPr>
              <a:r>
                <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单击此处添加段落文字内容</a:t>
              </a:r>
              <a:endPar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eaLnBrk="1" fontAlgn="base" hangingPunct="1">
                <a:lnSpc>
                  <a:spcPct val="120000"/>
                </a:lnSpc>
              </a:pPr>
              <a:r>
                <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单击此处添加段落文字内容</a:t>
              </a:r>
              <a:endParaRPr lang="zh-CN" altLang="en-US" sz="1800">
                <a:ea typeface="微软雅黑" panose="020B0503020204020204" pitchFamily="34" charset="-122"/>
              </a:endParaRPr>
            </a:p>
          </p:txBody>
        </p:sp>
        <p:grpSp>
          <p:nvGrpSpPr>
            <p:cNvPr id="32775" name="Group 190"/>
            <p:cNvGrpSpPr/>
            <p:nvPr/>
          </p:nvGrpSpPr>
          <p:grpSpPr bwMode="auto">
            <a:xfrm>
              <a:off x="72" y="1979"/>
              <a:ext cx="4890" cy="610"/>
              <a:chOff x="0" y="0"/>
              <a:chExt cx="4890" cy="610"/>
            </a:xfrm>
          </p:grpSpPr>
          <p:sp>
            <p:nvSpPr>
              <p:cNvPr id="32776" name="AutoShape 4"/>
              <p:cNvSpPr>
                <a:spLocks noChangeArrowheads="1"/>
              </p:cNvSpPr>
              <p:nvPr/>
            </p:nvSpPr>
            <p:spPr bwMode="auto">
              <a:xfrm rot="10800000">
                <a:off x="0" y="0"/>
                <a:ext cx="1394" cy="610"/>
              </a:xfrm>
              <a:prstGeom prst="roundRect">
                <a:avLst>
                  <a:gd name="adj" fmla="val 6167"/>
                </a:avLst>
              </a:prstGeom>
              <a:solidFill>
                <a:srgbClr val="C0C0C0"/>
              </a:solidFill>
              <a:ln>
                <a:noFill/>
              </a:ln>
              <a:extLst>
                <a:ext uri="{91240B29-F687-4F45-9708-019B960494DF}">
                  <a14:hiddenLine xmlns:a14="http://schemas.microsoft.com/office/drawing/2010/main" w="9525">
                    <a:solidFill>
                      <a:srgbClr val="C0C0C0"/>
                    </a:solidFill>
                    <a:bevel/>
                  </a14:hiddenLine>
                </a:ext>
              </a:extLst>
            </p:spPr>
            <p:txBody>
              <a:bodyPr rot="10800000" wrap="none" anchor="ctr"/>
              <a:lstStyle/>
              <a:p>
                <a:pPr eaLnBrk="1" fontAlgn="base" hangingPunct="1">
                  <a:lnSpc>
                    <a:spcPct val="120000"/>
                  </a:lnSpc>
                </a:pPr>
                <a:r>
                  <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单击此处添加段落文字内容</a:t>
                </a:r>
                <a:endPar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eaLnBrk="1" fontAlgn="base" hangingPunct="1">
                  <a:lnSpc>
                    <a:spcPct val="120000"/>
                  </a:lnSpc>
                </a:pPr>
                <a:r>
                  <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单击此处添加段落文字内容</a:t>
                </a:r>
                <a:endParaRPr lang="zh-CN" altLang="en-US" sz="1800">
                  <a:ea typeface="微软雅黑" panose="020B0503020204020204" pitchFamily="34" charset="-122"/>
                </a:endParaRPr>
              </a:p>
            </p:txBody>
          </p:sp>
          <p:sp>
            <p:nvSpPr>
              <p:cNvPr id="32777" name="AutoShape 6"/>
              <p:cNvSpPr>
                <a:spLocks noChangeArrowheads="1"/>
              </p:cNvSpPr>
              <p:nvPr/>
            </p:nvSpPr>
            <p:spPr bwMode="auto">
              <a:xfrm rot="10800000">
                <a:off x="3496" y="0"/>
                <a:ext cx="1394" cy="610"/>
              </a:xfrm>
              <a:prstGeom prst="roundRect">
                <a:avLst>
                  <a:gd name="adj" fmla="val 6167"/>
                </a:avLst>
              </a:prstGeom>
              <a:solidFill>
                <a:srgbClr val="C0C0C0"/>
              </a:solidFill>
              <a:ln>
                <a:noFill/>
              </a:ln>
              <a:extLst>
                <a:ext uri="{91240B29-F687-4F45-9708-019B960494DF}">
                  <a14:hiddenLine xmlns:a14="http://schemas.microsoft.com/office/drawing/2010/main" w="9525">
                    <a:solidFill>
                      <a:srgbClr val="C0C0C0"/>
                    </a:solidFill>
                    <a:bevel/>
                  </a14:hiddenLine>
                </a:ext>
              </a:extLst>
            </p:spPr>
            <p:txBody>
              <a:bodyPr rot="10800000" wrap="none" anchor="ctr"/>
              <a:lstStyle/>
              <a:p>
                <a:pPr eaLnBrk="1" fontAlgn="base" hangingPunct="1">
                  <a:lnSpc>
                    <a:spcPct val="120000"/>
                  </a:lnSpc>
                </a:pPr>
                <a:r>
                  <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单击此处添加段落文字内容</a:t>
                </a:r>
                <a:endPar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endParaRPr>
              </a:p>
              <a:p>
                <a:pPr eaLnBrk="1" fontAlgn="base" hangingPunct="1">
                  <a:lnSpc>
                    <a:spcPct val="120000"/>
                  </a:lnSpc>
                </a:pPr>
                <a:r>
                  <a:rPr lang="zh-CN" altLang="en-US" sz="1000">
                    <a:solidFill>
                      <a:srgbClr val="000000"/>
                    </a:solidFill>
                    <a:latin typeface="Arial" panose="020B0604020202020204" pitchFamily="34" charset="0"/>
                    <a:ea typeface="微软雅黑" panose="020B0503020204020204" pitchFamily="34" charset="-122"/>
                    <a:sym typeface="Arial" panose="020B0604020202020204" pitchFamily="34" charset="0"/>
                  </a:rPr>
                  <a:t>单击此处添加段落文字内容</a:t>
                </a:r>
                <a:endParaRPr lang="zh-CN" altLang="en-US" sz="1800">
                  <a:ea typeface="微软雅黑" panose="020B0503020204020204" pitchFamily="34" charset="-122"/>
                </a:endParaRPr>
              </a:p>
            </p:txBody>
          </p:sp>
        </p:grpSp>
        <p:sp>
          <p:nvSpPr>
            <p:cNvPr id="32778" name="Rectangle 7"/>
            <p:cNvSpPr>
              <a:spLocks noChangeArrowheads="1"/>
            </p:cNvSpPr>
            <p:nvPr/>
          </p:nvSpPr>
          <p:spPr bwMode="auto">
            <a:xfrm>
              <a:off x="1488" y="139"/>
              <a:ext cx="2107" cy="250"/>
            </a:xfrm>
            <a:prstGeom prst="rect">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600">
                <a:solidFill>
                  <a:srgbClr val="335338"/>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79" name="AutoShape 8"/>
            <p:cNvSpPr>
              <a:spLocks noChangeArrowheads="1"/>
            </p:cNvSpPr>
            <p:nvPr/>
          </p:nvSpPr>
          <p:spPr bwMode="auto">
            <a:xfrm>
              <a:off x="1466" y="0"/>
              <a:ext cx="2151" cy="320"/>
            </a:xfrm>
            <a:prstGeom prst="roundRect">
              <a:avLst>
                <a:gd name="adj" fmla="val 24375"/>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eaLnBrk="1" fontAlgn="base" hangingPunct="1"/>
              <a:r>
                <a:rPr lang="zh-CN" altLang="en-US" sz="1800" b="1">
                  <a:solidFill>
                    <a:srgbClr val="FFFFFF"/>
                  </a:solidFill>
                  <a:latin typeface="Arial" panose="020B0604020202020204" pitchFamily="34" charset="0"/>
                  <a:ea typeface="微软雅黑" panose="020B0503020204020204" pitchFamily="34" charset="-122"/>
                  <a:sym typeface="Arial" panose="020B0604020202020204" pitchFamily="34" charset="0"/>
                </a:rPr>
                <a:t>单击添加标题文字</a:t>
              </a:r>
              <a:endParaRPr lang="zh-CN" altLang="en-US" sz="1800">
                <a:ea typeface="微软雅黑" panose="020B0503020204020204" pitchFamily="34" charset="-122"/>
              </a:endParaRPr>
            </a:p>
          </p:txBody>
        </p:sp>
        <p:sp>
          <p:nvSpPr>
            <p:cNvPr id="32780" name="Rectangle 9"/>
            <p:cNvSpPr>
              <a:spLocks noChangeArrowheads="1"/>
            </p:cNvSpPr>
            <p:nvPr/>
          </p:nvSpPr>
          <p:spPr bwMode="auto">
            <a:xfrm>
              <a:off x="1789" y="1319"/>
              <a:ext cx="1504" cy="222"/>
            </a:xfrm>
            <a:prstGeom prst="rect">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600">
                <a:solidFill>
                  <a:srgbClr val="335338"/>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1" name="AutoShape 10"/>
            <p:cNvSpPr>
              <a:spLocks noChangeArrowheads="1"/>
            </p:cNvSpPr>
            <p:nvPr/>
          </p:nvSpPr>
          <p:spPr bwMode="auto">
            <a:xfrm>
              <a:off x="1773" y="1180"/>
              <a:ext cx="1536" cy="284"/>
            </a:xfrm>
            <a:prstGeom prst="roundRect">
              <a:avLst>
                <a:gd name="adj" fmla="val 22532"/>
              </a:avLst>
            </a:prstGeom>
            <a:solidFill>
              <a:srgbClr val="C0C0C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eaLnBrk="1" fontAlgn="base" hangingPunct="1"/>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单击添加标题文字</a:t>
              </a:r>
              <a:endParaRPr lang="zh-CN" altLang="en-US" sz="1800">
                <a:ea typeface="微软雅黑" panose="020B0503020204020204" pitchFamily="34" charset="-122"/>
              </a:endParaRPr>
            </a:p>
          </p:txBody>
        </p:sp>
        <p:grpSp>
          <p:nvGrpSpPr>
            <p:cNvPr id="32782" name="Group 197"/>
            <p:cNvGrpSpPr/>
            <p:nvPr/>
          </p:nvGrpSpPr>
          <p:grpSpPr bwMode="auto">
            <a:xfrm>
              <a:off x="0" y="940"/>
              <a:ext cx="5040" cy="374"/>
              <a:chOff x="0" y="0"/>
              <a:chExt cx="5040" cy="374"/>
            </a:xfrm>
          </p:grpSpPr>
          <p:sp>
            <p:nvSpPr>
              <p:cNvPr id="32783" name="Rectangle 11"/>
              <p:cNvSpPr>
                <a:spLocks noChangeArrowheads="1"/>
              </p:cNvSpPr>
              <p:nvPr/>
            </p:nvSpPr>
            <p:spPr bwMode="auto">
              <a:xfrm>
                <a:off x="17" y="152"/>
                <a:ext cx="1504" cy="222"/>
              </a:xfrm>
              <a:prstGeom prst="rect">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600">
                  <a:solidFill>
                    <a:srgbClr val="335338"/>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4" name="AutoShape 12"/>
              <p:cNvSpPr>
                <a:spLocks noChangeArrowheads="1"/>
              </p:cNvSpPr>
              <p:nvPr/>
            </p:nvSpPr>
            <p:spPr bwMode="auto">
              <a:xfrm>
                <a:off x="0" y="0"/>
                <a:ext cx="1536" cy="284"/>
              </a:xfrm>
              <a:prstGeom prst="roundRect">
                <a:avLst>
                  <a:gd name="adj" fmla="val 22532"/>
                </a:avLst>
              </a:prstGeom>
              <a:solidFill>
                <a:srgbClr val="C0C0C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eaLnBrk="1" fontAlgn="base" hangingPunct="1"/>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单击添加标题文字</a:t>
                </a:r>
                <a:endParaRPr lang="zh-CN" altLang="en-US" sz="1800">
                  <a:ea typeface="微软雅黑" panose="020B0503020204020204" pitchFamily="34" charset="-122"/>
                </a:endParaRPr>
              </a:p>
            </p:txBody>
          </p:sp>
          <p:sp>
            <p:nvSpPr>
              <p:cNvPr id="32785" name="Rectangle 13"/>
              <p:cNvSpPr>
                <a:spLocks noChangeArrowheads="1"/>
              </p:cNvSpPr>
              <p:nvPr/>
            </p:nvSpPr>
            <p:spPr bwMode="auto">
              <a:xfrm>
                <a:off x="3521" y="152"/>
                <a:ext cx="1504" cy="222"/>
              </a:xfrm>
              <a:prstGeom prst="rect">
                <a:avLst/>
              </a:prstGeom>
              <a:gradFill rotWithShape="1">
                <a:gsLst>
                  <a:gs pos="0">
                    <a:srgbClr val="000000"/>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bevel/>
                  </a14:hiddenLine>
                </a:ext>
              </a:extLst>
            </p:spPr>
            <p:txBody>
              <a:bodyPr wrap="none" anchor="ctr"/>
              <a:lstStyle/>
              <a:p>
                <a:pPr algn="l" eaLnBrk="1" fontAlgn="base" hangingPunct="1"/>
                <a:endParaRPr lang="zh-CN" altLang="en-US" sz="1600">
                  <a:solidFill>
                    <a:srgbClr val="335338"/>
                  </a:solidFill>
                  <a:latin typeface="Arial" panose="020B0604020202020204" pitchFamily="34" charset="0"/>
                  <a:ea typeface="微软雅黑" panose="020B0503020204020204" pitchFamily="34" charset="-122"/>
                  <a:sym typeface="Arial" panose="020B0604020202020204" pitchFamily="34" charset="0"/>
                </a:endParaRPr>
              </a:p>
            </p:txBody>
          </p:sp>
          <p:sp>
            <p:nvSpPr>
              <p:cNvPr id="32786" name="AutoShape 14"/>
              <p:cNvSpPr>
                <a:spLocks noChangeArrowheads="1"/>
              </p:cNvSpPr>
              <p:nvPr/>
            </p:nvSpPr>
            <p:spPr bwMode="auto">
              <a:xfrm>
                <a:off x="3504" y="0"/>
                <a:ext cx="1536" cy="284"/>
              </a:xfrm>
              <a:prstGeom prst="roundRect">
                <a:avLst>
                  <a:gd name="adj" fmla="val 23940"/>
                </a:avLst>
              </a:prstGeom>
              <a:solidFill>
                <a:srgbClr val="C0C0C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eaLnBrk="1" fontAlgn="base" hangingPunct="1"/>
                <a:r>
                  <a:rPr lang="zh-CN" altLang="en-US" sz="1600" b="1">
                    <a:solidFill>
                      <a:srgbClr val="FFFFFF"/>
                    </a:solidFill>
                    <a:latin typeface="Arial" panose="020B0604020202020204" pitchFamily="34" charset="0"/>
                    <a:ea typeface="微软雅黑" panose="020B0503020204020204" pitchFamily="34" charset="-122"/>
                    <a:sym typeface="Arial" panose="020B0604020202020204" pitchFamily="34" charset="0"/>
                  </a:rPr>
                  <a:t>单击添加标题文字</a:t>
                </a:r>
                <a:endParaRPr lang="zh-CN" altLang="en-US" sz="1800">
                  <a:ea typeface="微软雅黑" panose="020B0503020204020204" pitchFamily="34" charset="-122"/>
                </a:endParaRPr>
              </a:p>
            </p:txBody>
          </p:sp>
        </p:grpSp>
        <p:grpSp>
          <p:nvGrpSpPr>
            <p:cNvPr id="32787" name="Group 202"/>
            <p:cNvGrpSpPr/>
            <p:nvPr/>
          </p:nvGrpSpPr>
          <p:grpSpPr bwMode="auto">
            <a:xfrm>
              <a:off x="794" y="1727"/>
              <a:ext cx="3492" cy="227"/>
              <a:chOff x="0" y="0"/>
              <a:chExt cx="3492" cy="227"/>
            </a:xfrm>
          </p:grpSpPr>
          <p:sp>
            <p:nvSpPr>
              <p:cNvPr id="32788" name="Line 15"/>
              <p:cNvSpPr>
                <a:spLocks noChangeShapeType="1"/>
              </p:cNvSpPr>
              <p:nvPr/>
            </p:nvSpPr>
            <p:spPr bwMode="auto">
              <a:xfrm>
                <a:off x="0" y="0"/>
                <a:ext cx="3492" cy="1"/>
              </a:xfrm>
              <a:prstGeom prst="line">
                <a:avLst/>
              </a:prstGeom>
              <a:noFill/>
              <a:ln w="19050" cap="rnd">
                <a:solidFill>
                  <a:srgbClr val="B2B2B2"/>
                </a:solidFill>
                <a:prstDash val="sysDot"/>
                <a:bevel/>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2789" name="Line 16"/>
              <p:cNvSpPr>
                <a:spLocks noChangeShapeType="1"/>
              </p:cNvSpPr>
              <p:nvPr/>
            </p:nvSpPr>
            <p:spPr bwMode="auto">
              <a:xfrm>
                <a:off x="0" y="0"/>
                <a:ext cx="1" cy="227"/>
              </a:xfrm>
              <a:prstGeom prst="line">
                <a:avLst/>
              </a:prstGeom>
              <a:noFill/>
              <a:ln w="19050" cap="rnd">
                <a:solidFill>
                  <a:srgbClr val="B2B2B2"/>
                </a:solidFill>
                <a:prstDash val="sysDot"/>
                <a:bevel/>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2790" name="Line 17"/>
              <p:cNvSpPr>
                <a:spLocks noChangeShapeType="1"/>
              </p:cNvSpPr>
              <p:nvPr/>
            </p:nvSpPr>
            <p:spPr bwMode="auto">
              <a:xfrm>
                <a:off x="3492" y="0"/>
                <a:ext cx="1" cy="227"/>
              </a:xfrm>
              <a:prstGeom prst="line">
                <a:avLst/>
              </a:prstGeom>
              <a:noFill/>
              <a:ln w="19050" cap="rnd">
                <a:solidFill>
                  <a:srgbClr val="B2B2B2"/>
                </a:solidFill>
                <a:prstDash val="sysDot"/>
                <a:bevel/>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grpSp>
        <p:sp>
          <p:nvSpPr>
            <p:cNvPr id="32791" name="Line 18"/>
            <p:cNvSpPr>
              <a:spLocks noChangeShapeType="1"/>
            </p:cNvSpPr>
            <p:nvPr/>
          </p:nvSpPr>
          <p:spPr bwMode="auto">
            <a:xfrm>
              <a:off x="2541" y="360"/>
              <a:ext cx="1" cy="784"/>
            </a:xfrm>
            <a:prstGeom prst="line">
              <a:avLst/>
            </a:prstGeom>
            <a:noFill/>
            <a:ln w="19050" cap="rnd">
              <a:solidFill>
                <a:srgbClr val="B2B2B2"/>
              </a:solidFill>
              <a:prstDash val="sysDot"/>
              <a:bevel/>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grpSp>
          <p:nvGrpSpPr>
            <p:cNvPr id="32792" name="Group 207"/>
            <p:cNvGrpSpPr/>
            <p:nvPr/>
          </p:nvGrpSpPr>
          <p:grpSpPr bwMode="auto">
            <a:xfrm>
              <a:off x="794" y="587"/>
              <a:ext cx="3492" cy="323"/>
              <a:chOff x="0" y="0"/>
              <a:chExt cx="3492" cy="323"/>
            </a:xfrm>
          </p:grpSpPr>
          <p:sp>
            <p:nvSpPr>
              <p:cNvPr id="32793" name="Line 19"/>
              <p:cNvSpPr>
                <a:spLocks noChangeShapeType="1"/>
              </p:cNvSpPr>
              <p:nvPr/>
            </p:nvSpPr>
            <p:spPr bwMode="auto">
              <a:xfrm>
                <a:off x="0" y="0"/>
                <a:ext cx="3492" cy="1"/>
              </a:xfrm>
              <a:prstGeom prst="line">
                <a:avLst/>
              </a:prstGeom>
              <a:noFill/>
              <a:ln w="19050" cap="rnd">
                <a:solidFill>
                  <a:srgbClr val="B2B2B2"/>
                </a:solidFill>
                <a:prstDash val="sysDot"/>
                <a:bevel/>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grpSp>
            <p:nvGrpSpPr>
              <p:cNvPr id="32794" name="Group 209"/>
              <p:cNvGrpSpPr/>
              <p:nvPr/>
            </p:nvGrpSpPr>
            <p:grpSpPr bwMode="auto">
              <a:xfrm>
                <a:off x="0" y="0"/>
                <a:ext cx="3492" cy="323"/>
                <a:chOff x="0" y="0"/>
                <a:chExt cx="3492" cy="227"/>
              </a:xfrm>
            </p:grpSpPr>
            <p:sp>
              <p:nvSpPr>
                <p:cNvPr id="32795" name="Line 21"/>
                <p:cNvSpPr>
                  <a:spLocks noChangeShapeType="1"/>
                </p:cNvSpPr>
                <p:nvPr/>
              </p:nvSpPr>
              <p:spPr bwMode="auto">
                <a:xfrm>
                  <a:off x="0" y="0"/>
                  <a:ext cx="1" cy="227"/>
                </a:xfrm>
                <a:prstGeom prst="line">
                  <a:avLst/>
                </a:prstGeom>
                <a:noFill/>
                <a:ln w="19050" cap="rnd">
                  <a:solidFill>
                    <a:srgbClr val="B2B2B2"/>
                  </a:solidFill>
                  <a:prstDash val="sysDot"/>
                  <a:bevel/>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sp>
              <p:nvSpPr>
                <p:cNvPr id="32796" name="Line 22"/>
                <p:cNvSpPr>
                  <a:spLocks noChangeShapeType="1"/>
                </p:cNvSpPr>
                <p:nvPr/>
              </p:nvSpPr>
              <p:spPr bwMode="auto">
                <a:xfrm>
                  <a:off x="3492" y="0"/>
                  <a:ext cx="1" cy="227"/>
                </a:xfrm>
                <a:prstGeom prst="line">
                  <a:avLst/>
                </a:prstGeom>
                <a:noFill/>
                <a:ln w="19050" cap="rnd">
                  <a:solidFill>
                    <a:srgbClr val="B2B2B2"/>
                  </a:solidFill>
                  <a:prstDash val="sysDot"/>
                  <a:bevel/>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solidFill>
                      <a:srgbClr val="335338"/>
                    </a:solidFill>
                    <a:ea typeface="微软雅黑" panose="020B0503020204020204" pitchFamily="34" charset="-122"/>
                    <a:sym typeface="Verdana" panose="020B0604030504040204" pitchFamily="34" charset="0"/>
                  </a:endParaRPr>
                </a:p>
              </p:txBody>
            </p:sp>
          </p:grpSp>
        </p:grpSp>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1" name="文本框 30"/>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800" decel="100000"/>
                                        <p:tgtEl>
                                          <p:spTgt spid="32771"/>
                                        </p:tgtEl>
                                      </p:cBhvr>
                                    </p:animEffect>
                                    <p:anim calcmode="lin" valueType="num">
                                      <p:cBhvr>
                                        <p:cTn id="8" dur="800" decel="100000" fill="hold"/>
                                        <p:tgtEl>
                                          <p:spTgt spid="32771"/>
                                        </p:tgtEl>
                                        <p:attrNameLst>
                                          <p:attrName>style.rotation</p:attrName>
                                        </p:attrNameLst>
                                      </p:cBhvr>
                                      <p:tavLst>
                                        <p:tav tm="0">
                                          <p:val>
                                            <p:fltVal val="-90"/>
                                          </p:val>
                                        </p:tav>
                                        <p:tav tm="100000">
                                          <p:val>
                                            <p:fltVal val="0"/>
                                          </p:val>
                                        </p:tav>
                                      </p:tavLst>
                                    </p:anim>
                                    <p:anim calcmode="lin" valueType="num">
                                      <p:cBhvr>
                                        <p:cTn id="9" dur="800" decel="100000" fill="hold"/>
                                        <p:tgtEl>
                                          <p:spTgt spid="32771"/>
                                        </p:tgtEl>
                                        <p:attrNameLst>
                                          <p:attrName>ppt_x</p:attrName>
                                        </p:attrNameLst>
                                      </p:cBhvr>
                                      <p:tavLst>
                                        <p:tav tm="0">
                                          <p:val>
                                            <p:strVal val="#ppt_x+0.4"/>
                                          </p:val>
                                        </p:tav>
                                        <p:tav tm="100000">
                                          <p:val>
                                            <p:strVal val="#ppt_x-0.05"/>
                                          </p:val>
                                        </p:tav>
                                      </p:tavLst>
                                    </p:anim>
                                    <p:anim calcmode="lin" valueType="num">
                                      <p:cBhvr>
                                        <p:cTn id="10" dur="800" decel="100000" fill="hold"/>
                                        <p:tgtEl>
                                          <p:spTgt spid="3277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277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277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33832" name="Group 40"/>
          <p:cNvGrpSpPr/>
          <p:nvPr/>
        </p:nvGrpSpPr>
        <p:grpSpPr bwMode="auto">
          <a:xfrm>
            <a:off x="3922913" y="3869130"/>
            <a:ext cx="3846913" cy="577672"/>
            <a:chOff x="2471" y="2438"/>
            <a:chExt cx="2424" cy="364"/>
          </a:xfrm>
        </p:grpSpPr>
        <p:sp>
          <p:nvSpPr>
            <p:cNvPr id="33796" name="Rectangle 4"/>
            <p:cNvSpPr>
              <a:spLocks noChangeArrowheads="1"/>
            </p:cNvSpPr>
            <p:nvPr/>
          </p:nvSpPr>
          <p:spPr bwMode="auto">
            <a:xfrm rot="10800000">
              <a:off x="2471" y="2438"/>
              <a:ext cx="2424" cy="364"/>
            </a:xfrm>
            <a:prstGeom prst="rect">
              <a:avLst/>
            </a:prstGeom>
            <a:solidFill>
              <a:srgbClr val="C0C0C0"/>
            </a:solid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798" name="Rectangle 6"/>
            <p:cNvSpPr>
              <a:spLocks noChangeArrowheads="1"/>
            </p:cNvSpPr>
            <p:nvPr/>
          </p:nvSpPr>
          <p:spPr bwMode="auto">
            <a:xfrm>
              <a:off x="2472" y="2449"/>
              <a:ext cx="2404"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ea typeface="微软雅黑" panose="020B0503020204020204" pitchFamily="34" charset="-122"/>
              </a:endParaRPr>
            </a:p>
          </p:txBody>
        </p:sp>
      </p:grpSp>
      <p:sp>
        <p:nvSpPr>
          <p:cNvPr id="33805" name="Rectangle 12"/>
          <p:cNvSpPr>
            <a:spLocks noChangeArrowheads="1"/>
          </p:cNvSpPr>
          <p:nvPr/>
        </p:nvSpPr>
        <p:spPr bwMode="auto">
          <a:xfrm>
            <a:off x="1174212" y="2115485"/>
            <a:ext cx="2001219" cy="1355307"/>
          </a:xfrm>
          <a:prstGeom prst="rect">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pPr eaLnBrk="1" fontAlgn="base" hangingPunct="1"/>
            <a:r>
              <a:rPr lang="zh-CN" altLang="en-US" sz="1500" b="1">
                <a:solidFill>
                  <a:srgbClr val="FFFFFF"/>
                </a:solidFill>
                <a:latin typeface="Verdana" panose="020B0604030504040204" pitchFamily="34" charset="0"/>
                <a:ea typeface="微软雅黑" panose="020B0503020204020204" pitchFamily="34" charset="-122"/>
                <a:sym typeface="Verdana" panose="020B0604030504040204" pitchFamily="34" charset="0"/>
              </a:rPr>
              <a:t>单击此处添加标题</a:t>
            </a:r>
            <a:endParaRPr lang="zh-CN" altLang="en-US" sz="1500">
              <a:ea typeface="微软雅黑" panose="020B0503020204020204" pitchFamily="34" charset="-122"/>
            </a:endParaRPr>
          </a:p>
        </p:txBody>
      </p:sp>
      <p:cxnSp>
        <p:nvCxnSpPr>
          <p:cNvPr id="33807" name="AutoShape 15"/>
          <p:cNvCxnSpPr>
            <a:cxnSpLocks noChangeShapeType="1"/>
            <a:stCxn id="33805" idx="0"/>
          </p:cNvCxnSpPr>
          <p:nvPr/>
        </p:nvCxnSpPr>
        <p:spPr bwMode="auto">
          <a:xfrm rot="16200000">
            <a:off x="2677904" y="868888"/>
            <a:ext cx="744308" cy="1748885"/>
          </a:xfrm>
          <a:prstGeom prst="bentConnector2">
            <a:avLst/>
          </a:prstGeom>
          <a:noFill/>
          <a:ln w="12700">
            <a:solidFill>
              <a:srgbClr val="000000"/>
            </a:solidFill>
            <a:miter lim="800000"/>
            <a:tailEnd type="triangle" w="med" len="med"/>
          </a:ln>
          <a:extLst>
            <a:ext uri="{909E8E84-426E-40DD-AFC4-6F175D3DCCD1}">
              <a14:hiddenFill xmlns:a14="http://schemas.microsoft.com/office/drawing/2010/main">
                <a:noFill/>
              </a14:hiddenFill>
            </a:ext>
          </a:extLst>
        </p:spPr>
      </p:cxnSp>
      <p:cxnSp>
        <p:nvCxnSpPr>
          <p:cNvPr id="33808" name="AutoShape 16"/>
          <p:cNvCxnSpPr>
            <a:cxnSpLocks noChangeShapeType="1"/>
            <a:stCxn id="33805" idx="2"/>
            <a:endCxn id="33798" idx="1"/>
          </p:cNvCxnSpPr>
          <p:nvPr/>
        </p:nvCxnSpPr>
        <p:spPr bwMode="auto">
          <a:xfrm rot="16200000" flipH="1">
            <a:off x="2723927" y="2922479"/>
            <a:ext cx="652261" cy="1748885"/>
          </a:xfrm>
          <a:prstGeom prst="bentConnector2">
            <a:avLst/>
          </a:prstGeom>
          <a:noFill/>
          <a:ln w="12700">
            <a:solidFill>
              <a:srgbClr val="000000"/>
            </a:solidFill>
            <a:miter lim="800000"/>
            <a:tailEnd type="triangle" w="med" len="med"/>
          </a:ln>
          <a:extLst>
            <a:ext uri="{909E8E84-426E-40DD-AFC4-6F175D3DCCD1}">
              <a14:hiddenFill xmlns:a14="http://schemas.microsoft.com/office/drawing/2010/main">
                <a:noFill/>
              </a14:hiddenFill>
            </a:ext>
          </a:extLst>
        </p:spPr>
      </p:cxnSp>
      <p:grpSp>
        <p:nvGrpSpPr>
          <p:cNvPr id="33831" name="Group 39"/>
          <p:cNvGrpSpPr/>
          <p:nvPr/>
        </p:nvGrpSpPr>
        <p:grpSpPr bwMode="auto">
          <a:xfrm>
            <a:off x="3922913" y="3028015"/>
            <a:ext cx="3846913" cy="577672"/>
            <a:chOff x="2471" y="1908"/>
            <a:chExt cx="2424" cy="364"/>
          </a:xfrm>
        </p:grpSpPr>
        <p:sp>
          <p:nvSpPr>
            <p:cNvPr id="33823" name="Rectangle 4"/>
            <p:cNvSpPr>
              <a:spLocks noChangeArrowheads="1"/>
            </p:cNvSpPr>
            <p:nvPr/>
          </p:nvSpPr>
          <p:spPr bwMode="auto">
            <a:xfrm rot="10800000">
              <a:off x="2471" y="1908"/>
              <a:ext cx="2424" cy="364"/>
            </a:xfrm>
            <a:prstGeom prst="rect">
              <a:avLst/>
            </a:prstGeom>
            <a:solidFill>
              <a:srgbClr val="C0C0C0"/>
            </a:solid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824" name="Rectangle 6"/>
            <p:cNvSpPr>
              <a:spLocks noChangeArrowheads="1"/>
            </p:cNvSpPr>
            <p:nvPr/>
          </p:nvSpPr>
          <p:spPr bwMode="auto">
            <a:xfrm>
              <a:off x="2472" y="1919"/>
              <a:ext cx="2404"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ea typeface="微软雅黑" panose="020B0503020204020204" pitchFamily="34" charset="-122"/>
              </a:endParaRPr>
            </a:p>
          </p:txBody>
        </p:sp>
      </p:grpSp>
      <p:grpSp>
        <p:nvGrpSpPr>
          <p:cNvPr id="33830" name="Group 38"/>
          <p:cNvGrpSpPr/>
          <p:nvPr/>
        </p:nvGrpSpPr>
        <p:grpSpPr bwMode="auto">
          <a:xfrm>
            <a:off x="3922913" y="2091679"/>
            <a:ext cx="3846913" cy="577672"/>
            <a:chOff x="2471" y="1318"/>
            <a:chExt cx="2424" cy="364"/>
          </a:xfrm>
        </p:grpSpPr>
        <p:sp>
          <p:nvSpPr>
            <p:cNvPr id="33825" name="Rectangle 4"/>
            <p:cNvSpPr>
              <a:spLocks noChangeArrowheads="1"/>
            </p:cNvSpPr>
            <p:nvPr/>
          </p:nvSpPr>
          <p:spPr bwMode="auto">
            <a:xfrm rot="10800000">
              <a:off x="2471" y="1318"/>
              <a:ext cx="2424" cy="364"/>
            </a:xfrm>
            <a:prstGeom prst="rect">
              <a:avLst/>
            </a:prstGeom>
            <a:solidFill>
              <a:srgbClr val="C0C0C0"/>
            </a:solid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826" name="Rectangle 6"/>
            <p:cNvSpPr>
              <a:spLocks noChangeArrowheads="1"/>
            </p:cNvSpPr>
            <p:nvPr/>
          </p:nvSpPr>
          <p:spPr bwMode="auto">
            <a:xfrm>
              <a:off x="2472" y="1329"/>
              <a:ext cx="2404"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ea typeface="微软雅黑" panose="020B0503020204020204" pitchFamily="34" charset="-122"/>
              </a:endParaRPr>
            </a:p>
          </p:txBody>
        </p:sp>
      </p:grpSp>
      <p:grpSp>
        <p:nvGrpSpPr>
          <p:cNvPr id="33829" name="Group 37"/>
          <p:cNvGrpSpPr/>
          <p:nvPr/>
        </p:nvGrpSpPr>
        <p:grpSpPr bwMode="auto">
          <a:xfrm>
            <a:off x="3922913" y="1128364"/>
            <a:ext cx="3846913" cy="577672"/>
            <a:chOff x="2471" y="711"/>
            <a:chExt cx="2424" cy="364"/>
          </a:xfrm>
        </p:grpSpPr>
        <p:sp>
          <p:nvSpPr>
            <p:cNvPr id="33827" name="Rectangle 4"/>
            <p:cNvSpPr>
              <a:spLocks noChangeArrowheads="1"/>
            </p:cNvSpPr>
            <p:nvPr/>
          </p:nvSpPr>
          <p:spPr bwMode="auto">
            <a:xfrm rot="10800000">
              <a:off x="2471" y="711"/>
              <a:ext cx="2424" cy="364"/>
            </a:xfrm>
            <a:prstGeom prst="rect">
              <a:avLst/>
            </a:prstGeom>
            <a:solidFill>
              <a:srgbClr val="C0C0C0"/>
            </a:solidFill>
            <a:ln>
              <a:noFill/>
            </a:ln>
            <a:extLst>
              <a:ext uri="{91240B29-F687-4F45-9708-019B960494DF}">
                <a14:hiddenLine xmlns:a14="http://schemas.microsoft.com/office/drawing/2010/main" w="3175">
                  <a:solidFill>
                    <a:srgbClr val="C0C0C0"/>
                  </a:solidFill>
                  <a:miter lim="800000"/>
                  <a:headEnd/>
                  <a:tailEnd/>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33828" name="Rectangle 6"/>
            <p:cNvSpPr>
              <a:spLocks noChangeArrowheads="1"/>
            </p:cNvSpPr>
            <p:nvPr/>
          </p:nvSpPr>
          <p:spPr bwMode="auto">
            <a:xfrm>
              <a:off x="2472" y="722"/>
              <a:ext cx="2404"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nchor="ctr"/>
            <a:lstStyle/>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endParaRPr>
            </a:p>
            <a:p>
              <a:pPr eaLnBrk="1" fontAlgn="base" hangingPunct="1"/>
              <a:r>
                <a:rPr lang="zh-CN" altLang="en-US" sz="1200">
                  <a:solidFill>
                    <a:srgbClr val="F8F8F8"/>
                  </a:solidFill>
                  <a:latin typeface="Verdana" panose="020B0604030504040204" pitchFamily="34" charset="0"/>
                  <a:ea typeface="微软雅黑" panose="020B0503020204020204" pitchFamily="34" charset="-122"/>
                  <a:sym typeface="Verdana" panose="020B0604030504040204" pitchFamily="34" charset="0"/>
                </a:rPr>
                <a:t>此处输入文本</a:t>
              </a:r>
              <a:endParaRPr lang="zh-CN" altLang="en-US" sz="1200">
                <a:solidFill>
                  <a:srgbClr val="F8F8F8"/>
                </a:solidFill>
                <a:ea typeface="微软雅黑" panose="020B0503020204020204" pitchFamily="34" charset="-122"/>
              </a:endParaRPr>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20" name="文本框 19"/>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3805"/>
                                        </p:tgtEl>
                                        <p:attrNameLst>
                                          <p:attrName>style.visibility</p:attrName>
                                        </p:attrNameLst>
                                      </p:cBhvr>
                                      <p:to>
                                        <p:strVal val="visible"/>
                                      </p:to>
                                    </p:set>
                                    <p:animEffect transition="in" filter="wipe(down)">
                                      <p:cBhvr>
                                        <p:cTn id="7" dur="290">
                                          <p:stCondLst>
                                            <p:cond delay="0"/>
                                          </p:stCondLst>
                                        </p:cTn>
                                        <p:tgtEl>
                                          <p:spTgt spid="33805"/>
                                        </p:tgtEl>
                                      </p:cBhvr>
                                    </p:animEffect>
                                    <p:anim calcmode="lin" valueType="num">
                                      <p:cBhvr>
                                        <p:cTn id="8" dur="911" tmFilter="0,0; 0.14,0.36; 0.43,0.73; 0.71,0.91; 1.0,1.0">
                                          <p:stCondLst>
                                            <p:cond delay="0"/>
                                          </p:stCondLst>
                                        </p:cTn>
                                        <p:tgtEl>
                                          <p:spTgt spid="3380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380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380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380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3805"/>
                                        </p:tgtEl>
                                        <p:attrNameLst>
                                          <p:attrName>ppt_y</p:attrName>
                                        </p:attrNameLst>
                                      </p:cBhvr>
                                      <p:tavLst>
                                        <p:tav tm="0" fmla="#ppt_y-sin(pi*$)/81">
                                          <p:val>
                                            <p:fltVal val="0"/>
                                          </p:val>
                                        </p:tav>
                                        <p:tav tm="100000">
                                          <p:val>
                                            <p:fltVal val="1"/>
                                          </p:val>
                                        </p:tav>
                                      </p:tavLst>
                                    </p:anim>
                                    <p:animScale>
                                      <p:cBhvr>
                                        <p:cTn id="13" dur="13">
                                          <p:stCondLst>
                                            <p:cond delay="325"/>
                                          </p:stCondLst>
                                        </p:cTn>
                                        <p:tgtEl>
                                          <p:spTgt spid="33805"/>
                                        </p:tgtEl>
                                      </p:cBhvr>
                                      <p:to x="100000" y="60000"/>
                                    </p:animScale>
                                    <p:animScale>
                                      <p:cBhvr>
                                        <p:cTn id="14" dur="83" decel="50000">
                                          <p:stCondLst>
                                            <p:cond delay="338"/>
                                          </p:stCondLst>
                                        </p:cTn>
                                        <p:tgtEl>
                                          <p:spTgt spid="33805"/>
                                        </p:tgtEl>
                                      </p:cBhvr>
                                      <p:to x="100000" y="100000"/>
                                    </p:animScale>
                                    <p:animScale>
                                      <p:cBhvr>
                                        <p:cTn id="15" dur="13">
                                          <p:stCondLst>
                                            <p:cond delay="656"/>
                                          </p:stCondLst>
                                        </p:cTn>
                                        <p:tgtEl>
                                          <p:spTgt spid="33805"/>
                                        </p:tgtEl>
                                      </p:cBhvr>
                                      <p:to x="100000" y="80000"/>
                                    </p:animScale>
                                    <p:animScale>
                                      <p:cBhvr>
                                        <p:cTn id="16" dur="83" decel="50000">
                                          <p:stCondLst>
                                            <p:cond delay="669"/>
                                          </p:stCondLst>
                                        </p:cTn>
                                        <p:tgtEl>
                                          <p:spTgt spid="33805"/>
                                        </p:tgtEl>
                                      </p:cBhvr>
                                      <p:to x="100000" y="100000"/>
                                    </p:animScale>
                                    <p:animScale>
                                      <p:cBhvr>
                                        <p:cTn id="17" dur="13">
                                          <p:stCondLst>
                                            <p:cond delay="821"/>
                                          </p:stCondLst>
                                        </p:cTn>
                                        <p:tgtEl>
                                          <p:spTgt spid="33805"/>
                                        </p:tgtEl>
                                      </p:cBhvr>
                                      <p:to x="100000" y="90000"/>
                                    </p:animScale>
                                    <p:animScale>
                                      <p:cBhvr>
                                        <p:cTn id="18" dur="83" decel="50000">
                                          <p:stCondLst>
                                            <p:cond delay="834"/>
                                          </p:stCondLst>
                                        </p:cTn>
                                        <p:tgtEl>
                                          <p:spTgt spid="33805"/>
                                        </p:tgtEl>
                                      </p:cBhvr>
                                      <p:to x="100000" y="100000"/>
                                    </p:animScale>
                                    <p:animScale>
                                      <p:cBhvr>
                                        <p:cTn id="19" dur="13">
                                          <p:stCondLst>
                                            <p:cond delay="904"/>
                                          </p:stCondLst>
                                        </p:cTn>
                                        <p:tgtEl>
                                          <p:spTgt spid="33805"/>
                                        </p:tgtEl>
                                      </p:cBhvr>
                                      <p:to x="100000" y="95000"/>
                                    </p:animScale>
                                    <p:animScale>
                                      <p:cBhvr>
                                        <p:cTn id="20" dur="83" decel="50000">
                                          <p:stCondLst>
                                            <p:cond delay="917"/>
                                          </p:stCondLst>
                                        </p:cTn>
                                        <p:tgtEl>
                                          <p:spTgt spid="33805"/>
                                        </p:tgtEl>
                                      </p:cBhvr>
                                      <p:to x="100000" y="100000"/>
                                    </p:animScale>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33807"/>
                                        </p:tgtEl>
                                        <p:attrNameLst>
                                          <p:attrName>style.visibility</p:attrName>
                                        </p:attrNameLst>
                                      </p:cBhvr>
                                      <p:to>
                                        <p:strVal val="visible"/>
                                      </p:to>
                                    </p:set>
                                    <p:animEffect>
                                      <p:cBhvr>
                                        <p:cTn id="24" dur="500"/>
                                        <p:tgtEl>
                                          <p:spTgt spid="33807"/>
                                        </p:tgtEl>
                                      </p:cBhvr>
                                    </p:animEffect>
                                  </p:childTnLst>
                                </p:cTn>
                              </p:par>
                              <p:par>
                                <p:cTn id="25" presetID="22" presetClass="entr" presetSubtype="8" fill="hold" nodeType="withEffect">
                                  <p:stCondLst>
                                    <p:cond delay="0"/>
                                  </p:stCondLst>
                                  <p:childTnLst>
                                    <p:set>
                                      <p:cBhvr>
                                        <p:cTn id="26" dur="1" fill="hold">
                                          <p:stCondLst>
                                            <p:cond delay="0"/>
                                          </p:stCondLst>
                                        </p:cTn>
                                        <p:tgtEl>
                                          <p:spTgt spid="33808"/>
                                        </p:tgtEl>
                                        <p:attrNameLst>
                                          <p:attrName>style.visibility</p:attrName>
                                        </p:attrNameLst>
                                      </p:cBhvr>
                                      <p:to>
                                        <p:strVal val="visible"/>
                                      </p:to>
                                    </p:set>
                                    <p:animEffect>
                                      <p:cBhvr>
                                        <p:cTn id="27" dur="500"/>
                                        <p:tgtEl>
                                          <p:spTgt spid="33808"/>
                                        </p:tgtEl>
                                      </p:cBhvr>
                                    </p:animEffect>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33829"/>
                                        </p:tgtEl>
                                        <p:attrNameLst>
                                          <p:attrName>style.visibility</p:attrName>
                                        </p:attrNameLst>
                                      </p:cBhvr>
                                      <p:to>
                                        <p:strVal val="visible"/>
                                      </p:to>
                                    </p:set>
                                    <p:anim calcmode="lin" valueType="num">
                                      <p:cBhvr additive="base">
                                        <p:cTn id="31" dur="500" fill="hold"/>
                                        <p:tgtEl>
                                          <p:spTgt spid="33829"/>
                                        </p:tgtEl>
                                        <p:attrNameLst>
                                          <p:attrName>ppt_x</p:attrName>
                                        </p:attrNameLst>
                                      </p:cBhvr>
                                      <p:tavLst>
                                        <p:tav tm="0">
                                          <p:val>
                                            <p:strVal val="0-#ppt_w/2"/>
                                          </p:val>
                                        </p:tav>
                                        <p:tav tm="100000">
                                          <p:val>
                                            <p:strVal val="#ppt_x"/>
                                          </p:val>
                                        </p:tav>
                                      </p:tavLst>
                                    </p:anim>
                                    <p:anim calcmode="lin" valueType="num">
                                      <p:cBhvr additive="base">
                                        <p:cTn id="32" dur="500" fill="hold"/>
                                        <p:tgtEl>
                                          <p:spTgt spid="33829"/>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8" fill="hold" nodeType="afterEffect">
                                  <p:stCondLst>
                                    <p:cond delay="0"/>
                                  </p:stCondLst>
                                  <p:childTnLst>
                                    <p:set>
                                      <p:cBhvr>
                                        <p:cTn id="35" dur="1" fill="hold">
                                          <p:stCondLst>
                                            <p:cond delay="0"/>
                                          </p:stCondLst>
                                        </p:cTn>
                                        <p:tgtEl>
                                          <p:spTgt spid="33830"/>
                                        </p:tgtEl>
                                        <p:attrNameLst>
                                          <p:attrName>style.visibility</p:attrName>
                                        </p:attrNameLst>
                                      </p:cBhvr>
                                      <p:to>
                                        <p:strVal val="visible"/>
                                      </p:to>
                                    </p:set>
                                    <p:anim calcmode="lin" valueType="num">
                                      <p:cBhvr additive="base">
                                        <p:cTn id="36" dur="500" fill="hold"/>
                                        <p:tgtEl>
                                          <p:spTgt spid="33830"/>
                                        </p:tgtEl>
                                        <p:attrNameLst>
                                          <p:attrName>ppt_x</p:attrName>
                                        </p:attrNameLst>
                                      </p:cBhvr>
                                      <p:tavLst>
                                        <p:tav tm="0">
                                          <p:val>
                                            <p:strVal val="0-#ppt_w/2"/>
                                          </p:val>
                                        </p:tav>
                                        <p:tav tm="100000">
                                          <p:val>
                                            <p:strVal val="#ppt_x"/>
                                          </p:val>
                                        </p:tav>
                                      </p:tavLst>
                                    </p:anim>
                                    <p:anim calcmode="lin" valueType="num">
                                      <p:cBhvr additive="base">
                                        <p:cTn id="37" dur="500" fill="hold"/>
                                        <p:tgtEl>
                                          <p:spTgt spid="33830"/>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2" fill="hold" nodeType="afterEffect">
                                  <p:stCondLst>
                                    <p:cond delay="0"/>
                                  </p:stCondLst>
                                  <p:childTnLst>
                                    <p:set>
                                      <p:cBhvr>
                                        <p:cTn id="40" dur="1" fill="hold">
                                          <p:stCondLst>
                                            <p:cond delay="0"/>
                                          </p:stCondLst>
                                        </p:cTn>
                                        <p:tgtEl>
                                          <p:spTgt spid="33831"/>
                                        </p:tgtEl>
                                        <p:attrNameLst>
                                          <p:attrName>style.visibility</p:attrName>
                                        </p:attrNameLst>
                                      </p:cBhvr>
                                      <p:to>
                                        <p:strVal val="visible"/>
                                      </p:to>
                                    </p:set>
                                    <p:anim calcmode="lin" valueType="num">
                                      <p:cBhvr additive="base">
                                        <p:cTn id="41" dur="500" fill="hold"/>
                                        <p:tgtEl>
                                          <p:spTgt spid="33831"/>
                                        </p:tgtEl>
                                        <p:attrNameLst>
                                          <p:attrName>ppt_x</p:attrName>
                                        </p:attrNameLst>
                                      </p:cBhvr>
                                      <p:tavLst>
                                        <p:tav tm="0">
                                          <p:val>
                                            <p:strVal val="1+#ppt_w/2"/>
                                          </p:val>
                                        </p:tav>
                                        <p:tav tm="100000">
                                          <p:val>
                                            <p:strVal val="#ppt_x"/>
                                          </p:val>
                                        </p:tav>
                                      </p:tavLst>
                                    </p:anim>
                                    <p:anim calcmode="lin" valueType="num">
                                      <p:cBhvr additive="base">
                                        <p:cTn id="42" dur="500" fill="hold"/>
                                        <p:tgtEl>
                                          <p:spTgt spid="33831"/>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 presetClass="entr" presetSubtype="8" fill="hold" nodeType="afterEffect">
                                  <p:stCondLst>
                                    <p:cond delay="0"/>
                                  </p:stCondLst>
                                  <p:childTnLst>
                                    <p:set>
                                      <p:cBhvr>
                                        <p:cTn id="45" dur="1" fill="hold">
                                          <p:stCondLst>
                                            <p:cond delay="0"/>
                                          </p:stCondLst>
                                        </p:cTn>
                                        <p:tgtEl>
                                          <p:spTgt spid="33832"/>
                                        </p:tgtEl>
                                        <p:attrNameLst>
                                          <p:attrName>style.visibility</p:attrName>
                                        </p:attrNameLst>
                                      </p:cBhvr>
                                      <p:to>
                                        <p:strVal val="visible"/>
                                      </p:to>
                                    </p:set>
                                    <p:anim calcmode="lin" valueType="num">
                                      <p:cBhvr additive="base">
                                        <p:cTn id="46" dur="500" fill="hold"/>
                                        <p:tgtEl>
                                          <p:spTgt spid="33832"/>
                                        </p:tgtEl>
                                        <p:attrNameLst>
                                          <p:attrName>ppt_x</p:attrName>
                                        </p:attrNameLst>
                                      </p:cBhvr>
                                      <p:tavLst>
                                        <p:tav tm="0">
                                          <p:val>
                                            <p:strVal val="0-#ppt_w/2"/>
                                          </p:val>
                                        </p:tav>
                                        <p:tav tm="100000">
                                          <p:val>
                                            <p:strVal val="#ppt_x"/>
                                          </p:val>
                                        </p:tav>
                                      </p:tavLst>
                                    </p:anim>
                                    <p:anim calcmode="lin" valueType="num">
                                      <p:cBhvr additive="base">
                                        <p:cTn id="47" dur="500" fill="hold"/>
                                        <p:tgtEl>
                                          <p:spTgt spid="338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55" name="Picture 35"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92" name="矩形 91"/>
          <p:cNvSpPr>
            <a:spLocks noChangeArrowheads="1"/>
          </p:cNvSpPr>
          <p:nvPr/>
        </p:nvSpPr>
        <p:spPr bwMode="auto">
          <a:xfrm>
            <a:off x="2699792" y="1680083"/>
            <a:ext cx="4876882" cy="64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3600" b="1" dirty="0" smtClean="0">
                <a:solidFill>
                  <a:srgbClr val="FF6699"/>
                </a:solidFill>
                <a:latin typeface="Franklin Gothic Medium" panose="020B0603020102020204" pitchFamily="34" charset="0"/>
              </a:rPr>
              <a:t>谢谢观赏 欢迎下载</a:t>
            </a:r>
            <a:endParaRPr lang="zh-CN" altLang="en-US" sz="3600" b="1" dirty="0">
              <a:solidFill>
                <a:srgbClr val="FF6699"/>
              </a:solidFill>
              <a:latin typeface="Franklin Gothic Medium" panose="020B0603020102020204" pitchFamily="34" charset="0"/>
            </a:endParaRPr>
          </a:p>
        </p:txBody>
      </p:sp>
      <p:sp>
        <p:nvSpPr>
          <p:cNvPr id="93" name="TextBox 92"/>
          <p:cNvSpPr txBox="1">
            <a:spLocks noChangeArrowheads="1"/>
          </p:cNvSpPr>
          <p:nvPr/>
        </p:nvSpPr>
        <p:spPr bwMode="auto">
          <a:xfrm>
            <a:off x="2569868"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医院</a:t>
            </a:r>
            <a:endParaRPr lang="zh-CN" altLang="en-US" sz="1200" b="1">
              <a:solidFill>
                <a:srgbClr val="F8F8F8"/>
              </a:solidFill>
              <a:latin typeface="Verdana" panose="020B0604030504040204" pitchFamily="34" charset="0"/>
            </a:endParaRPr>
          </a:p>
        </p:txBody>
      </p:sp>
      <p:sp>
        <p:nvSpPr>
          <p:cNvPr id="2" name="TextBox 92"/>
          <p:cNvSpPr txBox="1">
            <a:spLocks noChangeArrowheads="1"/>
          </p:cNvSpPr>
          <p:nvPr/>
        </p:nvSpPr>
        <p:spPr bwMode="auto">
          <a:xfrm>
            <a:off x="3458594"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护士</a:t>
            </a:r>
            <a:endParaRPr lang="zh-CN" altLang="en-US" sz="1200" b="1">
              <a:solidFill>
                <a:srgbClr val="F8F8F8"/>
              </a:solidFill>
              <a:latin typeface="Verdana" panose="020B0604030504040204" pitchFamily="34" charset="0"/>
            </a:endParaRPr>
          </a:p>
        </p:txBody>
      </p:sp>
      <p:sp>
        <p:nvSpPr>
          <p:cNvPr id="3" name="TextBox 92"/>
          <p:cNvSpPr txBox="1">
            <a:spLocks noChangeArrowheads="1"/>
          </p:cNvSpPr>
          <p:nvPr/>
        </p:nvSpPr>
        <p:spPr bwMode="auto">
          <a:xfrm>
            <a:off x="4337798"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护理</a:t>
            </a:r>
            <a:endParaRPr lang="zh-CN" altLang="en-US" sz="1200" b="1">
              <a:solidFill>
                <a:srgbClr val="F8F8F8"/>
              </a:solidFill>
              <a:latin typeface="Verdana" panose="020B0604030504040204" pitchFamily="34" charset="0"/>
            </a:endParaRPr>
          </a:p>
        </p:txBody>
      </p:sp>
      <p:sp>
        <p:nvSpPr>
          <p:cNvPr id="4" name="TextBox 92"/>
          <p:cNvSpPr txBox="1">
            <a:spLocks noChangeArrowheads="1"/>
          </p:cNvSpPr>
          <p:nvPr/>
        </p:nvSpPr>
        <p:spPr bwMode="auto">
          <a:xfrm>
            <a:off x="5210653"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护工</a:t>
            </a:r>
            <a:endParaRPr lang="zh-CN" altLang="en-US" sz="1200" b="1">
              <a:solidFill>
                <a:srgbClr val="F8F8F8"/>
              </a:solidFill>
              <a:latin typeface="Verdana" panose="020B0604030504040204" pitchFamily="34" charset="0"/>
            </a:endParaRPr>
          </a:p>
        </p:txBody>
      </p:sp>
      <p:sp>
        <p:nvSpPr>
          <p:cNvPr id="5" name="TextBox 92"/>
          <p:cNvSpPr txBox="1">
            <a:spLocks noChangeArrowheads="1"/>
          </p:cNvSpPr>
          <p:nvPr/>
        </p:nvSpPr>
        <p:spPr bwMode="auto">
          <a:xfrm>
            <a:off x="6081922" y="2321235"/>
            <a:ext cx="822071" cy="274552"/>
          </a:xfrm>
          <a:prstGeom prst="rect">
            <a:avLst/>
          </a:prstGeom>
          <a:solidFill>
            <a:srgbClr val="FF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buClrTx/>
              <a:buSzTx/>
              <a:buFontTx/>
              <a:buNone/>
            </a:pPr>
            <a:r>
              <a:rPr lang="zh-CN" altLang="en-US" sz="1200" b="1">
                <a:solidFill>
                  <a:srgbClr val="F8F8F8"/>
                </a:solidFill>
                <a:latin typeface="Verdana" panose="020B0604030504040204" pitchFamily="34" charset="0"/>
              </a:rPr>
              <a:t>通用模板</a:t>
            </a:r>
            <a:endParaRPr lang="zh-CN" altLang="en-US" sz="1200" b="1">
              <a:solidFill>
                <a:srgbClr val="F8F8F8"/>
              </a:solidFill>
              <a:latin typeface="Verdana" panose="020B0604030504040204" pitchFamily="34" charset="0"/>
            </a:endParaRPr>
          </a:p>
        </p:txBody>
      </p:sp>
      <p:pic>
        <p:nvPicPr>
          <p:cNvPr id="5161" name="Picture 41" descr="003"/>
          <p:cNvPicPr>
            <a:picLocks noChangeAspect="1" noChangeArrowheads="1"/>
          </p:cNvPicPr>
          <p:nvPr/>
        </p:nvPicPr>
        <p:blipFill>
          <a:blip r:embed="rId2">
            <a:extLst>
              <a:ext uri="{28A0092B-C50C-407E-A947-70E740481C1C}">
                <a14:useLocalDpi xmlns:a14="http://schemas.microsoft.com/office/drawing/2010/main" val="0"/>
              </a:ext>
            </a:extLst>
          </a:blip>
          <a:srcRect l="37865" t="35010" r="5339" b="33759"/>
          <a:stretch>
            <a:fillRect/>
          </a:stretch>
        </p:blipFill>
        <p:spPr bwMode="auto">
          <a:xfrm>
            <a:off x="5465487" y="-92546"/>
            <a:ext cx="3781845" cy="2421778"/>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2" y="773775"/>
            <a:ext cx="2939347" cy="4369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750" advClick="0" advTm="6000">
        <p:random/>
      </p:transition>
    </mc:Choice>
    <mc:Fallback>
      <p:transition spd="slow" advClick="0"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61"/>
                                        </p:tgtEl>
                                        <p:attrNameLst>
                                          <p:attrName>style.visibility</p:attrName>
                                        </p:attrNameLst>
                                      </p:cBhvr>
                                      <p:to>
                                        <p:strVal val="visible"/>
                                      </p:to>
                                    </p:set>
                                    <p:animEffect transition="in" filter="fade">
                                      <p:cBhvr>
                                        <p:cTn id="13" dur="1000"/>
                                        <p:tgtEl>
                                          <p:spTgt spid="5161"/>
                                        </p:tgtEl>
                                      </p:cBhvr>
                                    </p:animEffect>
                                    <p:anim calcmode="lin" valueType="num">
                                      <p:cBhvr>
                                        <p:cTn id="14" dur="1000" fill="hold"/>
                                        <p:tgtEl>
                                          <p:spTgt spid="5161"/>
                                        </p:tgtEl>
                                        <p:attrNameLst>
                                          <p:attrName>ppt_x</p:attrName>
                                        </p:attrNameLst>
                                      </p:cBhvr>
                                      <p:tavLst>
                                        <p:tav tm="0">
                                          <p:val>
                                            <p:strVal val="#ppt_x"/>
                                          </p:val>
                                        </p:tav>
                                        <p:tav tm="100000">
                                          <p:val>
                                            <p:strVal val="#ppt_x"/>
                                          </p:val>
                                        </p:tav>
                                      </p:tavLst>
                                    </p:anim>
                                    <p:anim calcmode="lin" valueType="num">
                                      <p:cBhvr>
                                        <p:cTn id="15" dur="1000" fill="hold"/>
                                        <p:tgtEl>
                                          <p:spTgt spid="516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iterate type="lt">
                                    <p:tmPct val="0"/>
                                  </p:iterate>
                                  <p:childTnLst>
                                    <p:set>
                                      <p:cBhvr>
                                        <p:cTn id="18" dur="1" fill="hold">
                                          <p:stCondLst>
                                            <p:cond delay="0"/>
                                          </p:stCondLst>
                                        </p:cTn>
                                        <p:tgtEl>
                                          <p:spTgt spid="92"/>
                                        </p:tgtEl>
                                        <p:attrNameLst>
                                          <p:attrName>style.visibility</p:attrName>
                                        </p:attrNameLst>
                                      </p:cBhvr>
                                      <p:to>
                                        <p:strVal val="visible"/>
                                      </p:to>
                                    </p:set>
                                    <p:animEffect transition="in" filter="fade">
                                      <p:cBhvr>
                                        <p:cTn id="19" dur="1000"/>
                                        <p:tgtEl>
                                          <p:spTgt spid="92"/>
                                        </p:tgtEl>
                                      </p:cBhvr>
                                    </p:animEffect>
                                    <p:anim calcmode="lin" valueType="num">
                                      <p:cBhvr>
                                        <p:cTn id="20" dur="1000" fill="hold"/>
                                        <p:tgtEl>
                                          <p:spTgt spid="92"/>
                                        </p:tgtEl>
                                        <p:attrNameLst>
                                          <p:attrName>ppt_x</p:attrName>
                                        </p:attrNameLst>
                                      </p:cBhvr>
                                      <p:tavLst>
                                        <p:tav tm="0">
                                          <p:val>
                                            <p:strVal val="#ppt_x"/>
                                          </p:val>
                                        </p:tav>
                                        <p:tav tm="100000">
                                          <p:val>
                                            <p:strVal val="#ppt_x"/>
                                          </p:val>
                                        </p:tav>
                                      </p:tavLst>
                                    </p:anim>
                                    <p:anim calcmode="lin" valueType="num">
                                      <p:cBhvr>
                                        <p:cTn id="21" dur="1000" fill="hold"/>
                                        <p:tgtEl>
                                          <p:spTgt spid="9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8" fill="hold" grpId="0" nodeType="after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500" fill="hold"/>
                                        <p:tgtEl>
                                          <p:spTgt spid="93"/>
                                        </p:tgtEl>
                                        <p:attrNameLst>
                                          <p:attrName>ppt_x</p:attrName>
                                        </p:attrNameLst>
                                      </p:cBhvr>
                                      <p:tavLst>
                                        <p:tav tm="0">
                                          <p:val>
                                            <p:strVal val="0-#ppt_w/2"/>
                                          </p:val>
                                        </p:tav>
                                        <p:tav tm="100000">
                                          <p:val>
                                            <p:strVal val="#ppt_x"/>
                                          </p:val>
                                        </p:tav>
                                      </p:tavLst>
                                    </p:anim>
                                    <p:anim calcmode="lin" valueType="num">
                                      <p:cBhvr additive="base">
                                        <p:cTn id="26" dur="500" fill="hold"/>
                                        <p:tgtEl>
                                          <p:spTgt spid="93"/>
                                        </p:tgtEl>
                                        <p:attrNameLst>
                                          <p:attrName>ppt_y</p:attrName>
                                        </p:attrNameLst>
                                      </p:cBhvr>
                                      <p:tavLst>
                                        <p:tav tm="0">
                                          <p:val>
                                            <p:strVal val="#ppt_y"/>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0-#ppt_w/2"/>
                                          </p:val>
                                        </p:tav>
                                        <p:tav tm="100000">
                                          <p:val>
                                            <p:strVal val="#ppt_x"/>
                                          </p:val>
                                        </p:tav>
                                      </p:tavLst>
                                    </p:anim>
                                    <p:anim calcmode="lin" valueType="num">
                                      <p:cBhvr additive="base">
                                        <p:cTn id="4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animBg="1"/>
      <p:bldP spid="2" grpId="0" animBg="1"/>
      <p:bldP spid="3" grpId="0" animBg="1"/>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1" descr="003"/>
          <p:cNvPicPr>
            <a:picLocks noChangeAspect="1" noChangeArrowheads="1"/>
          </p:cNvPicPr>
          <p:nvPr/>
        </p:nvPicPr>
        <p:blipFill>
          <a:blip r:embed="rId2">
            <a:extLst>
              <a:ext uri="{28A0092B-C50C-407E-A947-70E740481C1C}">
                <a14:useLocalDpi xmlns:a14="http://schemas.microsoft.com/office/drawing/2010/main" val="0"/>
              </a:ext>
            </a:extLst>
          </a:blip>
          <a:srcRect l="37865" t="35010" r="5339" b="33759"/>
          <a:stretch>
            <a:fillRect/>
          </a:stretch>
        </p:blipFill>
        <p:spPr bwMode="auto">
          <a:xfrm flipH="1">
            <a:off x="26849" y="267494"/>
            <a:ext cx="4067027" cy="242177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729801" y="1923678"/>
            <a:ext cx="3888432" cy="1152128"/>
          </a:xfrm>
          <a:prstGeom prst="rect">
            <a:avLst/>
          </a:prstGeom>
          <a:no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WordArt 20"/>
          <p:cNvSpPr>
            <a:spLocks noChangeArrowheads="1" noChangeShapeType="1" noTextEdit="1"/>
          </p:cNvSpPr>
          <p:nvPr/>
        </p:nvSpPr>
        <p:spPr bwMode="auto">
          <a:xfrm>
            <a:off x="3185025" y="2283124"/>
            <a:ext cx="228529"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a:solidFill>
                  <a:srgbClr val="FF6699"/>
                </a:solidFill>
                <a:latin typeface="Arial" panose="020B0604020202020204" pitchFamily="34" charset="0"/>
                <a:cs typeface="Arial" panose="020B0604020202020204" pitchFamily="34" charset="0"/>
              </a:rPr>
              <a:t>1</a:t>
            </a:r>
            <a:endParaRPr lang="zh-CN" altLang="en-US" sz="3600" b="1">
              <a:solidFill>
                <a:srgbClr val="FF6699"/>
              </a:solidFill>
              <a:latin typeface="Arial" panose="020B0604020202020204" pitchFamily="34" charset="0"/>
              <a:cs typeface="Arial" panose="020B0604020202020204" pitchFamily="34" charset="0"/>
            </a:endParaRPr>
          </a:p>
        </p:txBody>
      </p:sp>
      <p:sp>
        <p:nvSpPr>
          <p:cNvPr id="8" name="Rectangle 22"/>
          <p:cNvSpPr>
            <a:spLocks noChangeArrowheads="1"/>
          </p:cNvSpPr>
          <p:nvPr/>
        </p:nvSpPr>
        <p:spPr bwMode="auto">
          <a:xfrm>
            <a:off x="3642084" y="2211710"/>
            <a:ext cx="2970883" cy="60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anose="020B0604020202020204" pitchFamily="34" charset="0"/>
                <a:ea typeface="微软雅黑" panose="020B0503020204020204" pitchFamily="34" charset="-122"/>
                <a:sym typeface="Arial" panose="020B0604020202020204" pitchFamily="34" charset="0"/>
              </a:rPr>
              <a:t>   点击</a:t>
            </a:r>
            <a:r>
              <a:rPr lang="zh-CN" altLang="en-US" sz="1600" b="1" dirty="0">
                <a:solidFill>
                  <a:srgbClr val="5F5F5F"/>
                </a:solidFill>
                <a:latin typeface="Arial" panose="020B0604020202020204" pitchFamily="34" charset="0"/>
                <a:ea typeface="微软雅黑" panose="020B0503020204020204" pitchFamily="34" charset="-122"/>
                <a:sym typeface="Arial" panose="020B0604020202020204" pitchFamily="34" charset="0"/>
              </a:rPr>
              <a:t>添相目录文字内容</a:t>
            </a:r>
            <a:endPar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dirty="0">
              <a:ea typeface="微软雅黑" panose="020B0503020204020204" pitchFamily="34" charset="-122"/>
            </a:endParaRPr>
          </a:p>
        </p:txBody>
      </p:sp>
      <p:pic>
        <p:nvPicPr>
          <p:cNvPr id="9" name="Picture 36" descr="009"/>
          <p:cNvPicPr>
            <a:picLocks noChangeAspect="1" noChangeArrowheads="1"/>
          </p:cNvPicPr>
          <p:nvPr/>
        </p:nvPicPr>
        <p:blipFill>
          <a:blip r:embed="rId3">
            <a:extLst>
              <a:ext uri="{28A0092B-C50C-407E-A947-70E740481C1C}">
                <a14:useLocalDpi xmlns:a14="http://schemas.microsoft.com/office/drawing/2010/main" val="0"/>
              </a:ext>
            </a:extLst>
          </a:blip>
          <a:srcRect l="49167" t="18663"/>
          <a:stretch>
            <a:fillRect/>
          </a:stretch>
        </p:blipFill>
        <p:spPr bwMode="auto">
          <a:xfrm>
            <a:off x="4924404" y="1707654"/>
            <a:ext cx="4646766" cy="4170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p:cBhvr>
                                        <p:cTn id="21" dur="500"/>
                                        <p:tgtEl>
                                          <p:spTgt spid="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2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edge">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9219" name="右箭头 2"/>
          <p:cNvSpPr>
            <a:spLocks noChangeArrowheads="1"/>
          </p:cNvSpPr>
          <p:nvPr/>
        </p:nvSpPr>
        <p:spPr bwMode="auto">
          <a:xfrm>
            <a:off x="2899292" y="1740951"/>
            <a:ext cx="3399376" cy="371360"/>
          </a:xfrm>
          <a:prstGeom prst="rightArrow">
            <a:avLst>
              <a:gd name="adj1" fmla="val 50000"/>
              <a:gd name="adj2" fmla="val 50092"/>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endParaRPr lang="zh-CN" altLang="en-US" sz="1800" b="1">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220" name="右箭头 3"/>
          <p:cNvSpPr>
            <a:spLocks noChangeArrowheads="1"/>
          </p:cNvSpPr>
          <p:nvPr/>
        </p:nvSpPr>
        <p:spPr bwMode="auto">
          <a:xfrm flipH="1">
            <a:off x="3024666" y="2297990"/>
            <a:ext cx="3519989" cy="369774"/>
          </a:xfrm>
          <a:prstGeom prst="rightArrow">
            <a:avLst>
              <a:gd name="adj1" fmla="val 50000"/>
              <a:gd name="adj2" fmla="val 50064"/>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endParaRPr lang="zh-CN" altLang="en-US" sz="1800" b="1">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221" name="椭圆 4"/>
          <p:cNvSpPr>
            <a:spLocks noChangeArrowheads="1"/>
          </p:cNvSpPr>
          <p:nvPr/>
        </p:nvSpPr>
        <p:spPr bwMode="auto">
          <a:xfrm>
            <a:off x="1232931" y="1277544"/>
            <a:ext cx="1791735" cy="1791734"/>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sp>
        <p:nvSpPr>
          <p:cNvPr id="9222" name="椭圆 5"/>
          <p:cNvSpPr>
            <a:spLocks noChangeArrowheads="1"/>
          </p:cNvSpPr>
          <p:nvPr/>
        </p:nvSpPr>
        <p:spPr bwMode="auto">
          <a:xfrm>
            <a:off x="6358974" y="1277544"/>
            <a:ext cx="1793322" cy="1791734"/>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sp>
        <p:nvSpPr>
          <p:cNvPr id="9223" name="矩形 6"/>
          <p:cNvSpPr>
            <a:spLocks noChangeArrowheads="1"/>
          </p:cNvSpPr>
          <p:nvPr/>
        </p:nvSpPr>
        <p:spPr bwMode="auto">
          <a:xfrm>
            <a:off x="3857846" y="1618751"/>
            <a:ext cx="1420375" cy="1172801"/>
          </a:xfrm>
          <a:prstGeom prst="rect">
            <a:avLst/>
          </a:prstGeom>
          <a:solidFill>
            <a:srgbClr val="C0C0C0"/>
          </a:solidFill>
          <a:ln>
            <a:noFill/>
          </a:ln>
          <a:extLst>
            <a:ext uri="{91240B29-F687-4F45-9708-019B960494DF}">
              <a14:hiddenLine xmlns:a14="http://schemas.microsoft.com/office/drawing/2010/main" w="3175">
                <a:solidFill>
                  <a:srgbClr val="D7D7D7"/>
                </a:solidFill>
                <a:bevel/>
              </a14:hiddenLine>
            </a:ext>
          </a:extLst>
        </p:spPr>
        <p:txBody>
          <a:bodyPr anchor="ctr"/>
          <a:lstStyle/>
          <a:p>
            <a:pPr eaLnBrk="1" fontAlgn="base" hangingPunct="1">
              <a:lnSpc>
                <a:spcPct val="120000"/>
              </a:lnSpc>
            </a:pPr>
            <a:r>
              <a:rPr lang="zh-CN" altLang="en-US" sz="2000" b="1">
                <a:solidFill>
                  <a:srgbClr val="7D7D7D"/>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sp>
        <p:nvSpPr>
          <p:cNvPr id="9224" name="下箭头 7"/>
          <p:cNvSpPr>
            <a:spLocks noChangeArrowheads="1"/>
          </p:cNvSpPr>
          <p:nvPr/>
        </p:nvSpPr>
        <p:spPr bwMode="auto">
          <a:xfrm>
            <a:off x="4191118" y="3105779"/>
            <a:ext cx="804615" cy="555454"/>
          </a:xfrm>
          <a:prstGeom prst="downArrow">
            <a:avLst>
              <a:gd name="adj1" fmla="val 50000"/>
              <a:gd name="adj2" fmla="val 50000"/>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endParaRPr lang="zh-CN" altLang="en-US" sz="1800" b="1">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225" name="TextBox 8"/>
          <p:cNvSpPr>
            <a:spLocks noChangeArrowheads="1"/>
          </p:cNvSpPr>
          <p:nvPr/>
        </p:nvSpPr>
        <p:spPr bwMode="auto">
          <a:xfrm>
            <a:off x="1294825" y="3258133"/>
            <a:ext cx="1482268" cy="100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lnSpc>
                <a:spcPct val="150000"/>
              </a:lnSpc>
            </a:pPr>
            <a:r>
              <a:rPr lang="zh-CN" altLang="en-US" sz="1000">
                <a:solidFill>
                  <a:srgbClr val="4D4D4D"/>
                </a:solidFill>
                <a:ea typeface="微软雅黑" panose="020B0503020204020204" pitchFamily="34" charset="-122"/>
                <a:sym typeface="Verdana" panose="020B0604030504040204" pitchFamily="34" charset="0"/>
              </a:rPr>
              <a:t>单击此处添加段落文本单击此处添加段落文本单击此处添加段落文本单击此处添加段落文本</a:t>
            </a:r>
            <a:endParaRPr lang="zh-CN" altLang="en-US" sz="1800">
              <a:ea typeface="微软雅黑" panose="020B0503020204020204" pitchFamily="34" charset="-122"/>
            </a:endParaRPr>
          </a:p>
        </p:txBody>
      </p:sp>
      <p:sp>
        <p:nvSpPr>
          <p:cNvPr id="9226" name="TextBox 9"/>
          <p:cNvSpPr>
            <a:spLocks noChangeArrowheads="1"/>
          </p:cNvSpPr>
          <p:nvPr/>
        </p:nvSpPr>
        <p:spPr bwMode="auto">
          <a:xfrm>
            <a:off x="6476413" y="3318439"/>
            <a:ext cx="1483855" cy="100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base" hangingPunct="1">
              <a:lnSpc>
                <a:spcPct val="150000"/>
              </a:lnSpc>
            </a:pPr>
            <a:r>
              <a:rPr lang="zh-CN" altLang="en-US" sz="1000">
                <a:solidFill>
                  <a:srgbClr val="4D4D4D"/>
                </a:solidFill>
                <a:ea typeface="微软雅黑" panose="020B0503020204020204" pitchFamily="34" charset="-122"/>
                <a:sym typeface="Verdana" panose="020B0604030504040204" pitchFamily="34" charset="0"/>
              </a:rPr>
              <a:t>单击此处添加段落文本单击此处添加段落文本单击此处添加段落文本单击此处添加段落文本</a:t>
            </a:r>
            <a:endParaRPr lang="zh-CN" altLang="en-US" sz="1800">
              <a:ea typeface="微软雅黑" panose="020B0503020204020204" pitchFamily="34" charset="-122"/>
            </a:endParaRPr>
          </a:p>
        </p:txBody>
      </p:sp>
      <p:sp>
        <p:nvSpPr>
          <p:cNvPr id="9227" name="TextBox 19"/>
          <p:cNvSpPr>
            <a:spLocks noChangeArrowheads="1"/>
          </p:cNvSpPr>
          <p:nvPr/>
        </p:nvSpPr>
        <p:spPr bwMode="auto">
          <a:xfrm>
            <a:off x="4056223" y="3842152"/>
            <a:ext cx="1125190" cy="60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lnSpc>
                <a:spcPct val="120000"/>
              </a:lnSpc>
            </a:pPr>
            <a:r>
              <a:rPr lang="zh-CN" altLang="en-US" b="1">
                <a:solidFill>
                  <a:srgbClr val="4D4D4D"/>
                </a:solidFill>
                <a:sym typeface="微软雅黑" panose="020B0503020204020204" pitchFamily="34" charset="-122"/>
              </a:rPr>
              <a:t>单击此处添加标题</a:t>
            </a: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 name="文本框 2"/>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p:cTn id="7" dur="500" fill="hold"/>
                                        <p:tgtEl>
                                          <p:spTgt spid="9221"/>
                                        </p:tgtEl>
                                        <p:attrNameLst>
                                          <p:attrName>ppt_w</p:attrName>
                                        </p:attrNameLst>
                                      </p:cBhvr>
                                      <p:tavLst>
                                        <p:tav tm="0">
                                          <p:val>
                                            <p:fltVal val="0"/>
                                          </p:val>
                                        </p:tav>
                                        <p:tav tm="100000">
                                          <p:val>
                                            <p:strVal val="#ppt_w"/>
                                          </p:val>
                                        </p:tav>
                                      </p:tavLst>
                                    </p:anim>
                                    <p:anim calcmode="lin" valueType="num">
                                      <p:cBhvr>
                                        <p:cTn id="8" dur="500" fill="hold"/>
                                        <p:tgtEl>
                                          <p:spTgt spid="9221"/>
                                        </p:tgtEl>
                                        <p:attrNameLst>
                                          <p:attrName>ppt_h</p:attrName>
                                        </p:attrNameLst>
                                      </p:cBhvr>
                                      <p:tavLst>
                                        <p:tav tm="0">
                                          <p:val>
                                            <p:fltVal val="0"/>
                                          </p:val>
                                        </p:tav>
                                        <p:tav tm="100000">
                                          <p:val>
                                            <p:strVal val="#ppt_h"/>
                                          </p:val>
                                        </p:tav>
                                      </p:tavLst>
                                    </p:anim>
                                    <p:anim calcmode="lin" valueType="num">
                                      <p:cBhvr>
                                        <p:cTn id="9" dur="500" fill="hold"/>
                                        <p:tgtEl>
                                          <p:spTgt spid="9221"/>
                                        </p:tgtEl>
                                        <p:attrNameLst>
                                          <p:attrName>style.rotation</p:attrName>
                                        </p:attrNameLst>
                                      </p:cBhvr>
                                      <p:tavLst>
                                        <p:tav tm="0">
                                          <p:val>
                                            <p:fltVal val="360"/>
                                          </p:val>
                                        </p:tav>
                                        <p:tav tm="100000">
                                          <p:val>
                                            <p:fltVal val="0"/>
                                          </p:val>
                                        </p:tav>
                                      </p:tavLst>
                                    </p:anim>
                                    <p:animEffect>
                                      <p:cBhvr>
                                        <p:cTn id="10" dur="500"/>
                                        <p:tgtEl>
                                          <p:spTgt spid="922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9222"/>
                                        </p:tgtEl>
                                        <p:attrNameLst>
                                          <p:attrName>style.visibility</p:attrName>
                                        </p:attrNameLst>
                                      </p:cBhvr>
                                      <p:to>
                                        <p:strVal val="visible"/>
                                      </p:to>
                                    </p:set>
                                    <p:anim calcmode="lin" valueType="num">
                                      <p:cBhvr>
                                        <p:cTn id="13" dur="500" fill="hold"/>
                                        <p:tgtEl>
                                          <p:spTgt spid="9222"/>
                                        </p:tgtEl>
                                        <p:attrNameLst>
                                          <p:attrName>ppt_w</p:attrName>
                                        </p:attrNameLst>
                                      </p:cBhvr>
                                      <p:tavLst>
                                        <p:tav tm="0">
                                          <p:val>
                                            <p:fltVal val="0"/>
                                          </p:val>
                                        </p:tav>
                                        <p:tav tm="100000">
                                          <p:val>
                                            <p:strVal val="#ppt_w"/>
                                          </p:val>
                                        </p:tav>
                                      </p:tavLst>
                                    </p:anim>
                                    <p:anim calcmode="lin" valueType="num">
                                      <p:cBhvr>
                                        <p:cTn id="14" dur="500" fill="hold"/>
                                        <p:tgtEl>
                                          <p:spTgt spid="9222"/>
                                        </p:tgtEl>
                                        <p:attrNameLst>
                                          <p:attrName>ppt_h</p:attrName>
                                        </p:attrNameLst>
                                      </p:cBhvr>
                                      <p:tavLst>
                                        <p:tav tm="0">
                                          <p:val>
                                            <p:fltVal val="0"/>
                                          </p:val>
                                        </p:tav>
                                        <p:tav tm="100000">
                                          <p:val>
                                            <p:strVal val="#ppt_h"/>
                                          </p:val>
                                        </p:tav>
                                      </p:tavLst>
                                    </p:anim>
                                    <p:anim calcmode="lin" valueType="num">
                                      <p:cBhvr>
                                        <p:cTn id="15" dur="500" fill="hold"/>
                                        <p:tgtEl>
                                          <p:spTgt spid="9222"/>
                                        </p:tgtEl>
                                        <p:attrNameLst>
                                          <p:attrName>style.rotation</p:attrName>
                                        </p:attrNameLst>
                                      </p:cBhvr>
                                      <p:tavLst>
                                        <p:tav tm="0">
                                          <p:val>
                                            <p:fltVal val="360"/>
                                          </p:val>
                                        </p:tav>
                                        <p:tav tm="100000">
                                          <p:val>
                                            <p:fltVal val="0"/>
                                          </p:val>
                                        </p:tav>
                                      </p:tavLst>
                                    </p:anim>
                                    <p:animEffect>
                                      <p:cBhvr>
                                        <p:cTn id="16" dur="500"/>
                                        <p:tgtEl>
                                          <p:spTgt spid="922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9219"/>
                                        </p:tgtEl>
                                        <p:attrNameLst>
                                          <p:attrName>style.visibility</p:attrName>
                                        </p:attrNameLst>
                                      </p:cBhvr>
                                      <p:to>
                                        <p:strVal val="visible"/>
                                      </p:to>
                                    </p:set>
                                    <p:animEffect>
                                      <p:cBhvr>
                                        <p:cTn id="20" dur="500"/>
                                        <p:tgtEl>
                                          <p:spTgt spid="921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9220"/>
                                        </p:tgtEl>
                                        <p:attrNameLst>
                                          <p:attrName>style.visibility</p:attrName>
                                        </p:attrNameLst>
                                      </p:cBhvr>
                                      <p:to>
                                        <p:strVal val="visible"/>
                                      </p:to>
                                    </p:set>
                                    <p:animEffect>
                                      <p:cBhvr>
                                        <p:cTn id="23" dur="500"/>
                                        <p:tgtEl>
                                          <p:spTgt spid="922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9223"/>
                                        </p:tgtEl>
                                        <p:attrNameLst>
                                          <p:attrName>style.visibility</p:attrName>
                                        </p:attrNameLst>
                                      </p:cBhvr>
                                      <p:to>
                                        <p:strVal val="visible"/>
                                      </p:to>
                                    </p:set>
                                    <p:anim calcmode="lin" valueType="num">
                                      <p:cBhvr>
                                        <p:cTn id="27" dur="500" fill="hold"/>
                                        <p:tgtEl>
                                          <p:spTgt spid="9223"/>
                                        </p:tgtEl>
                                        <p:attrNameLst>
                                          <p:attrName>ppt_w</p:attrName>
                                        </p:attrNameLst>
                                      </p:cBhvr>
                                      <p:tavLst>
                                        <p:tav tm="0">
                                          <p:val>
                                            <p:fltVal val="0"/>
                                          </p:val>
                                        </p:tav>
                                        <p:tav tm="100000">
                                          <p:val>
                                            <p:strVal val="#ppt_w"/>
                                          </p:val>
                                        </p:tav>
                                      </p:tavLst>
                                    </p:anim>
                                    <p:anim calcmode="lin" valueType="num">
                                      <p:cBhvr>
                                        <p:cTn id="28" dur="500" fill="hold"/>
                                        <p:tgtEl>
                                          <p:spTgt spid="922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9224"/>
                                        </p:tgtEl>
                                        <p:attrNameLst>
                                          <p:attrName>style.visibility</p:attrName>
                                        </p:attrNameLst>
                                      </p:cBhvr>
                                      <p:to>
                                        <p:strVal val="visible"/>
                                      </p:to>
                                    </p:set>
                                    <p:animEffect>
                                      <p:cBhvr>
                                        <p:cTn id="32" dur="1000"/>
                                        <p:tgtEl>
                                          <p:spTgt spid="9224"/>
                                        </p:tgtEl>
                                      </p:cBhvr>
                                    </p:animEffect>
                                    <p:anim calcmode="lin" valueType="num">
                                      <p:cBhvr>
                                        <p:cTn id="33" dur="1000" fill="hold"/>
                                        <p:tgtEl>
                                          <p:spTgt spid="9224"/>
                                        </p:tgtEl>
                                        <p:attrNameLst>
                                          <p:attrName>ppt_x</p:attrName>
                                        </p:attrNameLst>
                                      </p:cBhvr>
                                      <p:tavLst>
                                        <p:tav tm="0">
                                          <p:val>
                                            <p:strVal val="#ppt_x"/>
                                          </p:val>
                                        </p:tav>
                                        <p:tav tm="100000">
                                          <p:val>
                                            <p:strVal val="#ppt_x"/>
                                          </p:val>
                                        </p:tav>
                                      </p:tavLst>
                                    </p:anim>
                                    <p:anim calcmode="lin" valueType="num">
                                      <p:cBhvr>
                                        <p:cTn id="34" dur="1000" fill="hold"/>
                                        <p:tgtEl>
                                          <p:spTgt spid="9224"/>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9227"/>
                                        </p:tgtEl>
                                        <p:attrNameLst>
                                          <p:attrName>style.visibility</p:attrName>
                                        </p:attrNameLst>
                                      </p:cBhvr>
                                      <p:to>
                                        <p:strVal val="visible"/>
                                      </p:to>
                                    </p:set>
                                    <p:animEffect>
                                      <p:cBhvr>
                                        <p:cTn id="38" dur="500"/>
                                        <p:tgtEl>
                                          <p:spTgt spid="9227"/>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9225"/>
                                        </p:tgtEl>
                                        <p:attrNameLst>
                                          <p:attrName>style.visibility</p:attrName>
                                        </p:attrNameLst>
                                      </p:cBhvr>
                                      <p:to>
                                        <p:strVal val="visible"/>
                                      </p:to>
                                    </p:set>
                                    <p:animEffect>
                                      <p:cBhvr>
                                        <p:cTn id="41" dur="500"/>
                                        <p:tgtEl>
                                          <p:spTgt spid="9225"/>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9226"/>
                                        </p:tgtEl>
                                        <p:attrNameLst>
                                          <p:attrName>style.visibility</p:attrName>
                                        </p:attrNameLst>
                                      </p:cBhvr>
                                      <p:to>
                                        <p:strVal val="visible"/>
                                      </p:to>
                                    </p:set>
                                    <p:animEffect>
                                      <p:cBhvr>
                                        <p:cTn id="44" dur="5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ldLvl="0" animBg="1" autoUpdateAnimBg="0"/>
      <p:bldP spid="9220" grpId="0" bldLvl="0" animBg="1" autoUpdateAnimBg="0"/>
      <p:bldP spid="9221" grpId="0" bldLvl="0" animBg="1" autoUpdateAnimBg="0"/>
      <p:bldP spid="9222" grpId="0" bldLvl="0" animBg="1" autoUpdateAnimBg="0"/>
      <p:bldP spid="9223" grpId="0" bldLvl="0" animBg="1" autoUpdateAnimBg="0"/>
      <p:bldP spid="9224" grpId="0" bldLvl="0" animBg="1" autoUpdateAnimBg="0"/>
      <p:bldP spid="9225" grpId="0" bldLvl="0" autoUpdateAnimBg="0"/>
      <p:bldP spid="9226" grpId="0" bldLvl="0" autoUpdateAnimBg="0"/>
      <p:bldP spid="922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1267" name="Group 81"/>
          <p:cNvGrpSpPr/>
          <p:nvPr/>
        </p:nvGrpSpPr>
        <p:grpSpPr bwMode="auto">
          <a:xfrm>
            <a:off x="3995936" y="2161681"/>
            <a:ext cx="2223402" cy="2221814"/>
            <a:chOff x="0" y="0"/>
            <a:chExt cx="1401" cy="1400"/>
          </a:xfrm>
        </p:grpSpPr>
        <p:sp>
          <p:nvSpPr>
            <p:cNvPr id="11268" name="Freeform 4"/>
            <p:cNvSpPr>
              <a:spLocks noChangeArrowheads="1"/>
            </p:cNvSpPr>
            <p:nvPr/>
          </p:nvSpPr>
          <p:spPr bwMode="auto">
            <a:xfrm>
              <a:off x="0" y="0"/>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269" name="Oval 5"/>
            <p:cNvSpPr>
              <a:spLocks noChangeArrowheads="1"/>
            </p:cNvSpPr>
            <p:nvPr/>
          </p:nvSpPr>
          <p:spPr bwMode="auto">
            <a:xfrm>
              <a:off x="217" y="213"/>
              <a:ext cx="971" cy="973"/>
            </a:xfrm>
            <a:prstGeom prst="ellipse">
              <a:avLst/>
            </a:prstGeom>
            <a:solidFill>
              <a:srgbClr val="C0C0C0"/>
            </a:solidFill>
            <a:ln>
              <a:noFill/>
            </a:ln>
            <a:extLst>
              <a:ext uri="{91240B29-F687-4F45-9708-019B960494DF}">
                <a14:hiddenLine xmlns:a14="http://schemas.microsoft.com/office/drawing/2010/main" w="22225">
                  <a:solidFill>
                    <a:srgbClr val="000000"/>
                  </a:solidFill>
                  <a:bevel/>
                </a14:hiddenLine>
              </a:ext>
            </a:extLst>
          </p:spPr>
          <p:txBody>
            <a:bodyP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grpSp>
        <p:nvGrpSpPr>
          <p:cNvPr id="11270" name="Group 82"/>
          <p:cNvGrpSpPr/>
          <p:nvPr/>
        </p:nvGrpSpPr>
        <p:grpSpPr bwMode="auto">
          <a:xfrm>
            <a:off x="5809890" y="1649077"/>
            <a:ext cx="1258499" cy="1256912"/>
            <a:chOff x="0" y="0"/>
            <a:chExt cx="793" cy="792"/>
          </a:xfrm>
        </p:grpSpPr>
        <p:sp>
          <p:nvSpPr>
            <p:cNvPr id="11271" name="Freeform 6"/>
            <p:cNvSpPr>
              <a:spLocks noChangeArrowheads="1"/>
            </p:cNvSpPr>
            <p:nvPr/>
          </p:nvSpPr>
          <p:spPr bwMode="auto">
            <a:xfrm>
              <a:off x="0" y="0"/>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272" name="Oval 7"/>
            <p:cNvSpPr>
              <a:spLocks noChangeArrowheads="1"/>
            </p:cNvSpPr>
            <p:nvPr/>
          </p:nvSpPr>
          <p:spPr bwMode="auto">
            <a:xfrm>
              <a:off x="157" y="158"/>
              <a:ext cx="479" cy="476"/>
            </a:xfrm>
            <a:prstGeom prst="ellipse">
              <a:avLst/>
            </a:prstGeom>
            <a:solidFill>
              <a:srgbClr val="C0C0C0"/>
            </a:solidFill>
            <a:ln>
              <a:noFill/>
            </a:ln>
            <a:extLst>
              <a:ext uri="{91240B29-F687-4F45-9708-019B960494DF}">
                <a14:hiddenLine xmlns:a14="http://schemas.microsoft.com/office/drawing/2010/main" w="22225">
                  <a:solidFill>
                    <a:srgbClr val="000000"/>
                  </a:solidFill>
                  <a:bevel/>
                </a14:hiddenLine>
              </a:ext>
            </a:extLst>
          </p:spPr>
          <p:txBody>
            <a:bodyP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grpSp>
        <p:nvGrpSpPr>
          <p:cNvPr id="11273" name="Group 80"/>
          <p:cNvGrpSpPr/>
          <p:nvPr/>
        </p:nvGrpSpPr>
        <p:grpSpPr bwMode="auto">
          <a:xfrm>
            <a:off x="2464473" y="1669708"/>
            <a:ext cx="1755233" cy="1758407"/>
            <a:chOff x="0" y="0"/>
            <a:chExt cx="1106" cy="1108"/>
          </a:xfrm>
        </p:grpSpPr>
        <p:sp>
          <p:nvSpPr>
            <p:cNvPr id="11274" name="Freeform 8"/>
            <p:cNvSpPr>
              <a:spLocks noChangeArrowheads="1"/>
            </p:cNvSpPr>
            <p:nvPr/>
          </p:nvSpPr>
          <p:spPr bwMode="auto">
            <a:xfrm>
              <a:off x="0" y="0"/>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6699"/>
            </a:solidFill>
            <a:ln w="3175">
              <a:solidFill>
                <a:srgbClr val="D7D7D7"/>
              </a:solidFill>
              <a:miter lim="800000"/>
            </a:ln>
          </p:spPr>
          <p:txBody>
            <a:bodyPr lIns="0" rIns="0" anchor="ctr"/>
            <a:lstStyle/>
            <a:p>
              <a:pPr fontAlgn="base">
                <a:lnSpc>
                  <a:spcPct val="120000"/>
                </a:lnSpc>
                <a:spcBef>
                  <a:spcPts val="600"/>
                </a:spcBef>
                <a:spcAft>
                  <a:spcPts val="600"/>
                </a:spcAft>
              </a:pPr>
              <a:endParaRPr lang="zh-CN" altLang="en-US" sz="28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275" name="Oval 9"/>
            <p:cNvSpPr>
              <a:spLocks noChangeArrowheads="1"/>
            </p:cNvSpPr>
            <p:nvPr/>
          </p:nvSpPr>
          <p:spPr bwMode="auto">
            <a:xfrm>
              <a:off x="185" y="186"/>
              <a:ext cx="735" cy="734"/>
            </a:xfrm>
            <a:prstGeom prst="ellipse">
              <a:avLst/>
            </a:prstGeom>
            <a:solidFill>
              <a:srgbClr val="C0C0C0"/>
            </a:solidFill>
            <a:ln>
              <a:noFill/>
            </a:ln>
            <a:extLst>
              <a:ext uri="{91240B29-F687-4F45-9708-019B960494DF}">
                <a14:hiddenLine xmlns:a14="http://schemas.microsoft.com/office/drawing/2010/main" w="22225">
                  <a:solidFill>
                    <a:srgbClr val="000000"/>
                  </a:solidFill>
                  <a:bevel/>
                </a14:hiddenLine>
              </a:ext>
            </a:extLst>
          </p:spPr>
          <p:txBody>
            <a:bodyP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11276" name="Freeform 10"/>
          <p:cNvSpPr>
            <a:spLocks noChangeArrowheads="1"/>
          </p:cNvSpPr>
          <p:nvPr/>
        </p:nvSpPr>
        <p:spPr bwMode="auto">
          <a:xfrm>
            <a:off x="1869343" y="4332711"/>
            <a:ext cx="4164315" cy="287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686"/>
              <a:gd name="T160" fmla="*/ 0 h 254"/>
              <a:gd name="T161" fmla="*/ 3686 w 3686"/>
              <a:gd name="T162" fmla="*/ 254 h 25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C0C0C0"/>
          </a:solidFill>
          <a:ln w="9525" cap="rnd">
            <a:solidFill>
              <a:srgbClr val="E6E6E6"/>
            </a:solidFill>
            <a:bevel/>
          </a:ln>
        </p:spPr>
        <p:txBody>
          <a:bodyPr anchor="ctr"/>
          <a:lstStyle/>
          <a:p>
            <a:pPr algn="l" eaLnBrk="1" fontAlgn="base" hangingPunct="1"/>
            <a:endParaRPr lang="zh-CN" altLang="en-US" sz="1800">
              <a:solidFill>
                <a:srgbClr val="FFFFFF"/>
              </a:solidFill>
              <a:ea typeface="微软雅黑" panose="020B0503020204020204" pitchFamily="34" charset="-122"/>
              <a:sym typeface="Verdana" panose="020B0604030504040204" pitchFamily="34" charset="0"/>
            </a:endParaRPr>
          </a:p>
        </p:txBody>
      </p:sp>
      <p:sp>
        <p:nvSpPr>
          <p:cNvPr id="11277" name="TextBox 53"/>
          <p:cNvSpPr>
            <a:spLocks noChangeArrowheads="1"/>
          </p:cNvSpPr>
          <p:nvPr/>
        </p:nvSpPr>
        <p:spPr bwMode="auto">
          <a:xfrm>
            <a:off x="2612064" y="1384046"/>
            <a:ext cx="1461637" cy="27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7F7F7F"/>
                </a:solidFill>
                <a:ea typeface="宋体" panose="02010600030101010101" pitchFamily="2" charset="-122"/>
                <a:sym typeface="微软雅黑" panose="020B0503020204020204" pitchFamily="34" charset="-122"/>
              </a:rPr>
              <a:t>单击此处添加标题</a:t>
            </a:r>
            <a:endParaRPr lang="zh-CN" altLang="en-US" sz="1800">
              <a:solidFill>
                <a:srgbClr val="7F7F7F"/>
              </a:solidFill>
              <a:latin typeface="Arial" panose="020B0604020202020204" pitchFamily="34" charset="0"/>
              <a:ea typeface="宋体" panose="02010600030101010101" pitchFamily="2" charset="-122"/>
            </a:endParaRPr>
          </a:p>
        </p:txBody>
      </p:sp>
      <p:sp>
        <p:nvSpPr>
          <p:cNvPr id="11278" name="TextBox 53"/>
          <p:cNvSpPr>
            <a:spLocks noChangeArrowheads="1"/>
          </p:cNvSpPr>
          <p:nvPr/>
        </p:nvSpPr>
        <p:spPr bwMode="auto">
          <a:xfrm>
            <a:off x="4322861" y="1831583"/>
            <a:ext cx="1463223" cy="27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7F7F7F"/>
                </a:solidFill>
                <a:ea typeface="宋体" panose="02010600030101010101" pitchFamily="2" charset="-122"/>
                <a:sym typeface="微软雅黑" panose="020B0503020204020204" pitchFamily="34" charset="-122"/>
              </a:rPr>
              <a:t>单击此处添加标题</a:t>
            </a:r>
            <a:endParaRPr lang="zh-CN" altLang="en-US" sz="1800">
              <a:solidFill>
                <a:srgbClr val="7F7F7F"/>
              </a:solidFill>
              <a:latin typeface="Arial" panose="020B0604020202020204" pitchFamily="34" charset="0"/>
              <a:ea typeface="宋体" panose="02010600030101010101" pitchFamily="2" charset="-122"/>
            </a:endParaRPr>
          </a:p>
        </p:txBody>
      </p:sp>
      <p:sp>
        <p:nvSpPr>
          <p:cNvPr id="11279" name="TextBox 53"/>
          <p:cNvSpPr>
            <a:spLocks noChangeArrowheads="1"/>
          </p:cNvSpPr>
          <p:nvPr/>
        </p:nvSpPr>
        <p:spPr bwMode="auto">
          <a:xfrm>
            <a:off x="5809890" y="1250737"/>
            <a:ext cx="1461636" cy="274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r>
              <a:rPr lang="zh-CN" altLang="en-US" sz="1200" b="1">
                <a:solidFill>
                  <a:srgbClr val="7F7F7F"/>
                </a:solidFill>
                <a:ea typeface="宋体" panose="02010600030101010101" pitchFamily="2" charset="-122"/>
                <a:sym typeface="微软雅黑" panose="020B0503020204020204" pitchFamily="34" charset="-122"/>
              </a:rPr>
              <a:t>单击此处添加标题</a:t>
            </a:r>
            <a:endParaRPr lang="zh-CN" altLang="en-US" sz="1800">
              <a:solidFill>
                <a:srgbClr val="7F7F7F"/>
              </a:solidFill>
              <a:latin typeface="Arial" panose="020B0604020202020204" pitchFamily="34" charset="0"/>
              <a:ea typeface="宋体" panose="02010600030101010101" pitchFamily="2"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8" name="文本框 17"/>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p:cTn id="7" dur="500" fill="hold"/>
                                        <p:tgtEl>
                                          <p:spTgt spid="11273"/>
                                        </p:tgtEl>
                                        <p:attrNameLst>
                                          <p:attrName>ppt_w</p:attrName>
                                        </p:attrNameLst>
                                      </p:cBhvr>
                                      <p:tavLst>
                                        <p:tav tm="0">
                                          <p:val>
                                            <p:fltVal val="0"/>
                                          </p:val>
                                        </p:tav>
                                        <p:tav tm="100000">
                                          <p:val>
                                            <p:strVal val="#ppt_w"/>
                                          </p:val>
                                        </p:tav>
                                      </p:tavLst>
                                    </p:anim>
                                    <p:anim calcmode="lin" valueType="num">
                                      <p:cBhvr>
                                        <p:cTn id="8" dur="500" fill="hold"/>
                                        <p:tgtEl>
                                          <p:spTgt spid="1127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p:cTn id="11" dur="500" fill="hold"/>
                                        <p:tgtEl>
                                          <p:spTgt spid="11267"/>
                                        </p:tgtEl>
                                        <p:attrNameLst>
                                          <p:attrName>ppt_w</p:attrName>
                                        </p:attrNameLst>
                                      </p:cBhvr>
                                      <p:tavLst>
                                        <p:tav tm="0">
                                          <p:val>
                                            <p:fltVal val="0"/>
                                          </p:val>
                                        </p:tav>
                                        <p:tav tm="100000">
                                          <p:val>
                                            <p:strVal val="#ppt_w"/>
                                          </p:val>
                                        </p:tav>
                                      </p:tavLst>
                                    </p:anim>
                                    <p:anim calcmode="lin" valueType="num">
                                      <p:cBhvr>
                                        <p:cTn id="12" dur="500" fill="hold"/>
                                        <p:tgtEl>
                                          <p:spTgt spid="1126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1270"/>
                                        </p:tgtEl>
                                        <p:attrNameLst>
                                          <p:attrName>style.visibility</p:attrName>
                                        </p:attrNameLst>
                                      </p:cBhvr>
                                      <p:to>
                                        <p:strVal val="visible"/>
                                      </p:to>
                                    </p:set>
                                    <p:anim calcmode="lin" valueType="num">
                                      <p:cBhvr>
                                        <p:cTn id="15" dur="500" fill="hold"/>
                                        <p:tgtEl>
                                          <p:spTgt spid="11270"/>
                                        </p:tgtEl>
                                        <p:attrNameLst>
                                          <p:attrName>ppt_w</p:attrName>
                                        </p:attrNameLst>
                                      </p:cBhvr>
                                      <p:tavLst>
                                        <p:tav tm="0">
                                          <p:val>
                                            <p:fltVal val="0"/>
                                          </p:val>
                                        </p:tav>
                                        <p:tav tm="100000">
                                          <p:val>
                                            <p:strVal val="#ppt_w"/>
                                          </p:val>
                                        </p:tav>
                                      </p:tavLst>
                                    </p:anim>
                                    <p:anim calcmode="lin" valueType="num">
                                      <p:cBhvr>
                                        <p:cTn id="16" dur="500" fill="hold"/>
                                        <p:tgtEl>
                                          <p:spTgt spid="11270"/>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1276"/>
                                        </p:tgtEl>
                                        <p:attrNameLst>
                                          <p:attrName>style.visibility</p:attrName>
                                        </p:attrNameLst>
                                      </p:cBhvr>
                                      <p:to>
                                        <p:strVal val="visible"/>
                                      </p:to>
                                    </p:set>
                                    <p:anim calcmode="lin" valueType="num">
                                      <p:cBhvr>
                                        <p:cTn id="20" dur="500" fill="hold"/>
                                        <p:tgtEl>
                                          <p:spTgt spid="11276"/>
                                        </p:tgtEl>
                                        <p:attrNameLst>
                                          <p:attrName>ppt_x</p:attrName>
                                        </p:attrNameLst>
                                      </p:cBhvr>
                                      <p:tavLst>
                                        <p:tav tm="0">
                                          <p:val>
                                            <p:strVal val="0-#ppt_w/2"/>
                                          </p:val>
                                        </p:tav>
                                        <p:tav tm="100000">
                                          <p:val>
                                            <p:strVal val="#ppt_x"/>
                                          </p:val>
                                        </p:tav>
                                      </p:tavLst>
                                    </p:anim>
                                    <p:anim calcmode="lin" valueType="num">
                                      <p:cBhvr>
                                        <p:cTn id="21" dur="500" fill="hold"/>
                                        <p:tgtEl>
                                          <p:spTgt spid="1127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11273"/>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11267"/>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11270"/>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11277"/>
                                        </p:tgtEl>
                                        <p:attrNameLst>
                                          <p:attrName>style.visibility</p:attrName>
                                        </p:attrNameLst>
                                      </p:cBhvr>
                                      <p:to>
                                        <p:strVal val="visible"/>
                                      </p:to>
                                    </p:set>
                                    <p:animEffect>
                                      <p:cBhvr>
                                        <p:cTn id="31" dur="1000"/>
                                        <p:tgtEl>
                                          <p:spTgt spid="11277"/>
                                        </p:tgtEl>
                                      </p:cBhvr>
                                    </p:animEffect>
                                    <p:anim calcmode="lin" valueType="num">
                                      <p:cBhvr>
                                        <p:cTn id="32" dur="1000" fill="hold"/>
                                        <p:tgtEl>
                                          <p:spTgt spid="11277"/>
                                        </p:tgtEl>
                                        <p:attrNameLst>
                                          <p:attrName>ppt_x</p:attrName>
                                        </p:attrNameLst>
                                      </p:cBhvr>
                                      <p:tavLst>
                                        <p:tav tm="0">
                                          <p:val>
                                            <p:strVal val="#ppt_x"/>
                                          </p:val>
                                        </p:tav>
                                        <p:tav tm="100000">
                                          <p:val>
                                            <p:strVal val="#ppt_x"/>
                                          </p:val>
                                        </p:tav>
                                      </p:tavLst>
                                    </p:anim>
                                    <p:anim calcmode="lin" valueType="num">
                                      <p:cBhvr>
                                        <p:cTn id="33" dur="1000" fill="hold"/>
                                        <p:tgtEl>
                                          <p:spTgt spid="1127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1278"/>
                                        </p:tgtEl>
                                        <p:attrNameLst>
                                          <p:attrName>style.visibility</p:attrName>
                                        </p:attrNameLst>
                                      </p:cBhvr>
                                      <p:to>
                                        <p:strVal val="visible"/>
                                      </p:to>
                                    </p:set>
                                    <p:animEffect>
                                      <p:cBhvr>
                                        <p:cTn id="36" dur="1000"/>
                                        <p:tgtEl>
                                          <p:spTgt spid="11278"/>
                                        </p:tgtEl>
                                      </p:cBhvr>
                                    </p:animEffect>
                                    <p:anim calcmode="lin" valueType="num">
                                      <p:cBhvr>
                                        <p:cTn id="37" dur="1000" fill="hold"/>
                                        <p:tgtEl>
                                          <p:spTgt spid="11278"/>
                                        </p:tgtEl>
                                        <p:attrNameLst>
                                          <p:attrName>ppt_x</p:attrName>
                                        </p:attrNameLst>
                                      </p:cBhvr>
                                      <p:tavLst>
                                        <p:tav tm="0">
                                          <p:val>
                                            <p:strVal val="#ppt_x"/>
                                          </p:val>
                                        </p:tav>
                                        <p:tav tm="100000">
                                          <p:val>
                                            <p:strVal val="#ppt_x"/>
                                          </p:val>
                                        </p:tav>
                                      </p:tavLst>
                                    </p:anim>
                                    <p:anim calcmode="lin" valueType="num">
                                      <p:cBhvr>
                                        <p:cTn id="38" dur="1000" fill="hold"/>
                                        <p:tgtEl>
                                          <p:spTgt spid="1127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1279"/>
                                        </p:tgtEl>
                                        <p:attrNameLst>
                                          <p:attrName>style.visibility</p:attrName>
                                        </p:attrNameLst>
                                      </p:cBhvr>
                                      <p:to>
                                        <p:strVal val="visible"/>
                                      </p:to>
                                    </p:set>
                                    <p:animEffect>
                                      <p:cBhvr>
                                        <p:cTn id="41" dur="1000"/>
                                        <p:tgtEl>
                                          <p:spTgt spid="11279"/>
                                        </p:tgtEl>
                                      </p:cBhvr>
                                    </p:animEffect>
                                    <p:anim calcmode="lin" valueType="num">
                                      <p:cBhvr>
                                        <p:cTn id="42" dur="1000" fill="hold"/>
                                        <p:tgtEl>
                                          <p:spTgt spid="11279"/>
                                        </p:tgtEl>
                                        <p:attrNameLst>
                                          <p:attrName>ppt_x</p:attrName>
                                        </p:attrNameLst>
                                      </p:cBhvr>
                                      <p:tavLst>
                                        <p:tav tm="0">
                                          <p:val>
                                            <p:strVal val="#ppt_x"/>
                                          </p:val>
                                        </p:tav>
                                        <p:tav tm="100000">
                                          <p:val>
                                            <p:strVal val="#ppt_x"/>
                                          </p:val>
                                        </p:tav>
                                      </p:tavLst>
                                    </p:anim>
                                    <p:anim calcmode="lin" valueType="num">
                                      <p:cBhvr>
                                        <p:cTn id="43" dur="1000" fill="hold"/>
                                        <p:tgtEl>
                                          <p:spTgt spid="11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bldLvl="0" animBg="1" autoUpdateAnimBg="0"/>
      <p:bldP spid="11277" grpId="0" bldLvl="0" autoUpdateAnimBg="0"/>
      <p:bldP spid="11278" grpId="0" bldLvl="0" autoUpdateAnimBg="0"/>
      <p:bldP spid="1127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2291" name="组合 11"/>
          <p:cNvGrpSpPr/>
          <p:nvPr/>
        </p:nvGrpSpPr>
        <p:grpSpPr bwMode="auto">
          <a:xfrm>
            <a:off x="2843808" y="1239579"/>
            <a:ext cx="3475552" cy="3421594"/>
            <a:chOff x="0" y="0"/>
            <a:chExt cx="4491038" cy="4421188"/>
          </a:xfrm>
        </p:grpSpPr>
        <p:sp>
          <p:nvSpPr>
            <p:cNvPr id="12292" name="Freeform 7"/>
            <p:cNvSpPr>
              <a:spLocks noChangeArrowheads="1"/>
            </p:cNvSpPr>
            <p:nvPr/>
          </p:nvSpPr>
          <p:spPr bwMode="auto">
            <a:xfrm>
              <a:off x="2210657" y="22105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 name="T18" fmla="*/ 0 w 666"/>
                <a:gd name="T19" fmla="*/ 0 h 667"/>
                <a:gd name="T20" fmla="*/ 666 w 666"/>
                <a:gd name="T21" fmla="*/ 667 h 667"/>
              </a:gdLst>
              <a:ahLst/>
              <a:cxnLst>
                <a:cxn ang="T12">
                  <a:pos x="T0" y="T1"/>
                </a:cxn>
                <a:cxn ang="T13">
                  <a:pos x="T2" y="T3"/>
                </a:cxn>
                <a:cxn ang="T14">
                  <a:pos x="T4" y="T5"/>
                </a:cxn>
                <a:cxn ang="T15">
                  <a:pos x="T6" y="T7"/>
                </a:cxn>
                <a:cxn ang="T16">
                  <a:pos x="T8" y="T9"/>
                </a:cxn>
                <a:cxn ang="T17">
                  <a:pos x="T10" y="T11"/>
                </a:cxn>
              </a:cxnLst>
              <a:rect l="T18" t="T19" r="T20" b="T21"/>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rgbClr val="D8D8D8"/>
            </a:solidFill>
            <a:ln w="9525" cap="rnd">
              <a:solidFill>
                <a:srgbClr val="FFFFFF"/>
              </a:solidFill>
              <a:bevel/>
            </a:ln>
          </p:spPr>
          <p:txBody>
            <a:bodyPr anchor="ctr"/>
            <a:lstStyle/>
            <a:p>
              <a:pPr algn="l" eaLnBrk="1" fontAlgn="base" hangingPunct="1"/>
              <a:endParaRPr lang="zh-CN" altLang="en-US"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293" name="Freeform 8"/>
            <p:cNvSpPr>
              <a:spLocks noChangeArrowheads="1"/>
            </p:cNvSpPr>
            <p:nvPr/>
          </p:nvSpPr>
          <p:spPr bwMode="auto">
            <a:xfrm>
              <a:off x="0" y="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 name="T12" fmla="*/ 0 60000 65536"/>
                <a:gd name="T13" fmla="*/ 0 60000 65536"/>
                <a:gd name="T14" fmla="*/ 0 60000 65536"/>
                <a:gd name="T15" fmla="*/ 0 60000 65536"/>
                <a:gd name="T16" fmla="*/ 0 60000 65536"/>
                <a:gd name="T17" fmla="*/ 0 60000 65536"/>
                <a:gd name="T18" fmla="*/ 0 w 1392"/>
                <a:gd name="T19" fmla="*/ 0 h 1392"/>
                <a:gd name="T20" fmla="*/ 1392 w 1392"/>
                <a:gd name="T21" fmla="*/ 1392 h 1392"/>
              </a:gdLst>
              <a:ahLst/>
              <a:cxnLst>
                <a:cxn ang="T12">
                  <a:pos x="T0" y="T1"/>
                </a:cxn>
                <a:cxn ang="T13">
                  <a:pos x="T2" y="T3"/>
                </a:cxn>
                <a:cxn ang="T14">
                  <a:pos x="T4" y="T5"/>
                </a:cxn>
                <a:cxn ang="T15">
                  <a:pos x="T6" y="T7"/>
                </a:cxn>
                <a:cxn ang="T16">
                  <a:pos x="T8" y="T9"/>
                </a:cxn>
                <a:cxn ang="T17">
                  <a:pos x="T10" y="T11"/>
                </a:cxn>
              </a:cxnLst>
              <a:rect l="T18" t="T19" r="T20" b="T21"/>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rotWithShape="1">
              <a:gsLst>
                <a:gs pos="0">
                  <a:srgbClr val="A9A9A9"/>
                </a:gs>
                <a:gs pos="100000">
                  <a:srgbClr val="C5C5C5"/>
                </a:gs>
              </a:gsLst>
              <a:lin ang="16200000" scaled="1"/>
            </a:gradFill>
            <a:ln w="3175">
              <a:solidFill>
                <a:srgbClr val="FFFFFF"/>
              </a:solidFill>
              <a:bevel/>
            </a:ln>
          </p:spPr>
          <p:txBody>
            <a:bodyPr anchor="ctr"/>
            <a:lstStyle/>
            <a:p>
              <a:pPr eaLnBrk="1" fontAlgn="base" hangingPunct="1"/>
              <a:endParaRPr lang="zh-CN" altLang="en-US" sz="3200">
                <a:solidFill>
                  <a:srgbClr val="FFFFFF"/>
                </a:solidFill>
                <a:ea typeface="微软雅黑" panose="020B0503020204020204" pitchFamily="34" charset="-122"/>
                <a:sym typeface="Verdana" panose="020B0604030504040204" pitchFamily="34" charset="0"/>
              </a:endParaRPr>
            </a:p>
          </p:txBody>
        </p:sp>
        <p:sp>
          <p:nvSpPr>
            <p:cNvPr id="12294" name="Freeform 9"/>
            <p:cNvSpPr>
              <a:spLocks noChangeArrowheads="1"/>
            </p:cNvSpPr>
            <p:nvPr/>
          </p:nvSpPr>
          <p:spPr bwMode="auto">
            <a:xfrm>
              <a:off x="2209800" y="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FF6699"/>
            </a:solidFill>
            <a:ln w="3175">
              <a:solidFill>
                <a:srgbClr val="FFFFFF"/>
              </a:solidFill>
              <a:miter lim="800000"/>
            </a:ln>
          </p:spPr>
          <p:txBody>
            <a:bodyPr anchor="ctr"/>
            <a:lstStyle/>
            <a:p>
              <a:pPr algn="l" eaLnBrk="1" fontAlgn="base" hangingPunct="1"/>
              <a:endParaRPr lang="zh-CN" altLang="en-US" sz="3200">
                <a:solidFill>
                  <a:srgbClr val="FFFFFF"/>
                </a:solidFill>
                <a:ea typeface="微软雅黑" panose="020B0503020204020204" pitchFamily="34" charset="-122"/>
                <a:sym typeface="Verdana" panose="020B0604030504040204" pitchFamily="34" charset="0"/>
              </a:endParaRPr>
            </a:p>
          </p:txBody>
        </p:sp>
        <p:sp>
          <p:nvSpPr>
            <p:cNvPr id="12295" name="Freeform 10"/>
            <p:cNvSpPr>
              <a:spLocks noChangeArrowheads="1"/>
            </p:cNvSpPr>
            <p:nvPr/>
          </p:nvSpPr>
          <p:spPr bwMode="auto">
            <a:xfrm>
              <a:off x="3163888" y="11906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FF6699">
                <a:alpha val="51999"/>
              </a:srgbClr>
            </a:solidFill>
            <a:ln w="3175" cap="rnd">
              <a:solidFill>
                <a:srgbClr val="FFFFFF"/>
              </a:solidFill>
              <a:bevel/>
            </a:ln>
          </p:spPr>
          <p:txBody>
            <a:bodyPr anchor="ctr"/>
            <a:lstStyle/>
            <a:p>
              <a:pPr algn="l" eaLnBrk="1" fontAlgn="base" hangingPunct="1"/>
              <a:endParaRPr lang="zh-CN" altLang="en-US" sz="1800">
                <a:solidFill>
                  <a:srgbClr val="FFFFFF"/>
                </a:solidFill>
                <a:ea typeface="微软雅黑" panose="020B0503020204020204" pitchFamily="34" charset="-122"/>
                <a:sym typeface="Verdana" panose="020B0604030504040204" pitchFamily="34" charset="0"/>
              </a:endParaRPr>
            </a:p>
          </p:txBody>
        </p:sp>
        <p:sp>
          <p:nvSpPr>
            <p:cNvPr id="12296" name="Freeform 11"/>
            <p:cNvSpPr>
              <a:spLocks noChangeArrowheads="1"/>
            </p:cNvSpPr>
            <p:nvPr/>
          </p:nvSpPr>
          <p:spPr bwMode="auto">
            <a:xfrm>
              <a:off x="2245520" y="21162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 name="T12" fmla="*/ 0 60000 65536"/>
                <a:gd name="T13" fmla="*/ 0 60000 65536"/>
                <a:gd name="T14" fmla="*/ 0 60000 65536"/>
                <a:gd name="T15" fmla="*/ 0 60000 65536"/>
                <a:gd name="T16" fmla="*/ 0 60000 65536"/>
                <a:gd name="T17" fmla="*/ 0 60000 65536"/>
                <a:gd name="T18" fmla="*/ 0 w 1414"/>
                <a:gd name="T19" fmla="*/ 0 h 1452"/>
                <a:gd name="T20" fmla="*/ 1414 w 141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rotWithShape="1">
              <a:gsLst>
                <a:gs pos="0">
                  <a:srgbClr val="F2F2F2"/>
                </a:gs>
                <a:gs pos="82999">
                  <a:srgbClr val="BFBFBF"/>
                </a:gs>
                <a:gs pos="100000">
                  <a:srgbClr val="BFBFBF"/>
                </a:gs>
              </a:gsLst>
              <a:lin ang="5400000" scaled="1"/>
            </a:gradFill>
            <a:ln w="3175">
              <a:solidFill>
                <a:srgbClr val="FFFFFF"/>
              </a:solidFill>
              <a:bevel/>
            </a:ln>
          </p:spPr>
          <p:txBody>
            <a:bodyPr anchor="ctr"/>
            <a:lstStyle/>
            <a:p>
              <a:pPr eaLnBrk="1" fontAlgn="base" hangingPunct="1"/>
              <a:endParaRPr lang="zh-CN" altLang="en-US" sz="3200">
                <a:solidFill>
                  <a:srgbClr val="FFFFFF"/>
                </a:solidFill>
                <a:ea typeface="微软雅黑" panose="020B0503020204020204" pitchFamily="34" charset="-122"/>
                <a:sym typeface="Verdana" panose="020B0604030504040204" pitchFamily="34" charset="0"/>
              </a:endParaRPr>
            </a:p>
          </p:txBody>
        </p:sp>
        <p:sp>
          <p:nvSpPr>
            <p:cNvPr id="12297" name="Freeform 12"/>
            <p:cNvSpPr>
              <a:spLocks noChangeArrowheads="1"/>
            </p:cNvSpPr>
            <p:nvPr/>
          </p:nvSpPr>
          <p:spPr bwMode="auto">
            <a:xfrm>
              <a:off x="0" y="22105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 name="T12" fmla="*/ 0 60000 65536"/>
                <a:gd name="T13" fmla="*/ 0 60000 65536"/>
                <a:gd name="T14" fmla="*/ 0 60000 65536"/>
                <a:gd name="T15" fmla="*/ 0 60000 65536"/>
                <a:gd name="T16" fmla="*/ 0 60000 65536"/>
                <a:gd name="T17" fmla="*/ 0 60000 65536"/>
                <a:gd name="T18" fmla="*/ 0 w 1415"/>
                <a:gd name="T19" fmla="*/ 0 h 1393"/>
                <a:gd name="T20" fmla="*/ 1415 w 1415"/>
                <a:gd name="T21" fmla="*/ 1393 h 1393"/>
              </a:gdLst>
              <a:ahLst/>
              <a:cxnLst>
                <a:cxn ang="T12">
                  <a:pos x="T0" y="T1"/>
                </a:cxn>
                <a:cxn ang="T13">
                  <a:pos x="T2" y="T3"/>
                </a:cxn>
                <a:cxn ang="T14">
                  <a:pos x="T4" y="T5"/>
                </a:cxn>
                <a:cxn ang="T15">
                  <a:pos x="T6" y="T7"/>
                </a:cxn>
                <a:cxn ang="T16">
                  <a:pos x="T8" y="T9"/>
                </a:cxn>
                <a:cxn ang="T17">
                  <a:pos x="T10" y="T11"/>
                </a:cxn>
              </a:cxnLst>
              <a:rect l="T18" t="T19" r="T20" b="T21"/>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rotWithShape="1">
              <a:gsLst>
                <a:gs pos="0">
                  <a:srgbClr val="F2F2F2"/>
                </a:gs>
                <a:gs pos="73000">
                  <a:srgbClr val="BFBFBF"/>
                </a:gs>
                <a:gs pos="100000">
                  <a:srgbClr val="BFBFBF"/>
                </a:gs>
              </a:gsLst>
              <a:lin ang="5400000" scaled="1"/>
            </a:gradFill>
            <a:ln w="3175">
              <a:solidFill>
                <a:srgbClr val="FFFFFF"/>
              </a:solidFill>
              <a:bevel/>
            </a:ln>
          </p:spPr>
          <p:txBody>
            <a:bodyPr anchor="ctr"/>
            <a:lstStyle/>
            <a:p>
              <a:pPr eaLnBrk="1" fontAlgn="base" hangingPunct="1"/>
              <a:endParaRPr lang="zh-CN" altLang="en-US" sz="3200">
                <a:solidFill>
                  <a:srgbClr val="FFFFFF"/>
                </a:solidFill>
                <a:ea typeface="微软雅黑" panose="020B0503020204020204" pitchFamily="34" charset="-122"/>
                <a:sym typeface="Verdana" panose="020B0604030504040204" pitchFamily="34" charset="0"/>
              </a:endParaRPr>
            </a:p>
          </p:txBody>
        </p:sp>
        <p:sp>
          <p:nvSpPr>
            <p:cNvPr id="12298" name="Freeform 13"/>
            <p:cNvSpPr>
              <a:spLocks noChangeArrowheads="1"/>
            </p:cNvSpPr>
            <p:nvPr/>
          </p:nvSpPr>
          <p:spPr bwMode="auto">
            <a:xfrm>
              <a:off x="1283740" y="31641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 name="T21" fmla="*/ 0 w 1214"/>
                <a:gd name="T22" fmla="*/ 0 h 717"/>
                <a:gd name="T23" fmla="*/ 1214 w 1214"/>
                <a:gd name="T24" fmla="*/ 717 h 7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rgbClr val="D8D8D8"/>
                </a:gs>
                <a:gs pos="100000">
                  <a:srgbClr val="BFBFBF"/>
                </a:gs>
              </a:gsLst>
              <a:lin ang="5400000" scaled="1"/>
            </a:gradFill>
            <a:ln w="9525" cap="rnd">
              <a:solidFill>
                <a:srgbClr val="FFFFFF"/>
              </a:solidFill>
              <a:bevel/>
            </a:ln>
          </p:spPr>
          <p:txBody>
            <a:bodyPr anchor="ctr"/>
            <a:lstStyle/>
            <a:p>
              <a:pPr algn="l" eaLnBrk="1" fontAlgn="base" hangingPunct="1"/>
              <a:endParaRPr lang="zh-CN" altLang="en-US"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299" name="Freeform 14"/>
            <p:cNvSpPr>
              <a:spLocks noChangeArrowheads="1"/>
            </p:cNvSpPr>
            <p:nvPr/>
          </p:nvSpPr>
          <p:spPr bwMode="auto">
            <a:xfrm>
              <a:off x="2245520" y="11524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 name="T12" fmla="*/ 0 60000 65536"/>
                <a:gd name="T13" fmla="*/ 0 60000 65536"/>
                <a:gd name="T14" fmla="*/ 0 60000 65536"/>
                <a:gd name="T15" fmla="*/ 0 60000 65536"/>
                <a:gd name="T16" fmla="*/ 0 60000 65536"/>
                <a:gd name="T17" fmla="*/ 0 60000 65536"/>
                <a:gd name="T18" fmla="*/ 0 w 643"/>
                <a:gd name="T19" fmla="*/ 0 h 666"/>
                <a:gd name="T20" fmla="*/ 643 w 643"/>
                <a:gd name="T21" fmla="*/ 666 h 666"/>
              </a:gdLst>
              <a:ahLst/>
              <a:cxnLst>
                <a:cxn ang="T12">
                  <a:pos x="T0" y="T1"/>
                </a:cxn>
                <a:cxn ang="T13">
                  <a:pos x="T2" y="T3"/>
                </a:cxn>
                <a:cxn ang="T14">
                  <a:pos x="T4" y="T5"/>
                </a:cxn>
                <a:cxn ang="T15">
                  <a:pos x="T6" y="T7"/>
                </a:cxn>
                <a:cxn ang="T16">
                  <a:pos x="T8" y="T9"/>
                </a:cxn>
                <a:cxn ang="T17">
                  <a:pos x="T10" y="T11"/>
                </a:cxn>
              </a:cxnLst>
              <a:rect l="T18" t="T19" r="T20" b="T21"/>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FF6699"/>
            </a:solidFill>
            <a:ln w="9525" cap="rnd">
              <a:solidFill>
                <a:srgbClr val="FFFFFF"/>
              </a:solidFill>
              <a:bevel/>
            </a:ln>
          </p:spPr>
          <p:txBody>
            <a:bodyPr anchor="ctr"/>
            <a:lstStyle/>
            <a:p>
              <a:pPr algn="l" eaLnBrk="1" fontAlgn="base" hangingPunct="1"/>
              <a:endParaRPr lang="zh-CN" altLang="en-US" sz="1800">
                <a:solidFill>
                  <a:srgbClr val="FFFFFF"/>
                </a:solidFill>
                <a:ea typeface="微软雅黑" panose="020B0503020204020204" pitchFamily="34" charset="-122"/>
                <a:sym typeface="Verdana" panose="020B0604030504040204" pitchFamily="34" charset="0"/>
              </a:endParaRPr>
            </a:p>
          </p:txBody>
        </p:sp>
        <p:sp>
          <p:nvSpPr>
            <p:cNvPr id="12300" name="Freeform 15"/>
            <p:cNvSpPr>
              <a:spLocks noChangeArrowheads="1"/>
            </p:cNvSpPr>
            <p:nvPr/>
          </p:nvSpPr>
          <p:spPr bwMode="auto">
            <a:xfrm>
              <a:off x="1208088" y="1047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FF6699">
                <a:alpha val="51999"/>
              </a:srgbClr>
            </a:solidFill>
            <a:ln w="3175" cap="rnd">
              <a:solidFill>
                <a:srgbClr val="FFFFFF"/>
              </a:solidFill>
              <a:bevel/>
            </a:ln>
          </p:spPr>
          <p:txBody>
            <a:bodyPr anchor="ctr"/>
            <a:lstStyle/>
            <a:p>
              <a:pPr algn="l" eaLnBrk="1" fontAlgn="base" hangingPunct="1"/>
              <a:endParaRPr lang="zh-CN" altLang="en-US" sz="1800">
                <a:solidFill>
                  <a:srgbClr val="FFFFFF"/>
                </a:solidFill>
                <a:ea typeface="微软雅黑" panose="020B0503020204020204" pitchFamily="34" charset="-122"/>
                <a:sym typeface="Verdana" panose="020B0604030504040204" pitchFamily="34" charset="0"/>
              </a:endParaRPr>
            </a:p>
          </p:txBody>
        </p:sp>
        <p:sp>
          <p:nvSpPr>
            <p:cNvPr id="12301" name="Freeform 16"/>
            <p:cNvSpPr>
              <a:spLocks noChangeArrowheads="1"/>
            </p:cNvSpPr>
            <p:nvPr/>
          </p:nvSpPr>
          <p:spPr bwMode="auto">
            <a:xfrm>
              <a:off x="104586" y="12078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 name="T21" fmla="*/ 0 w 750"/>
                <a:gd name="T22" fmla="*/ 0 h 1275"/>
                <a:gd name="T23" fmla="*/ 750 w 750"/>
                <a:gd name="T24" fmla="*/ 1275 h 12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rgbClr val="D8D8D8"/>
                </a:gs>
                <a:gs pos="100000">
                  <a:srgbClr val="BFBFBF"/>
                </a:gs>
              </a:gsLst>
              <a:lin ang="5400000" scaled="1"/>
            </a:gradFill>
            <a:ln w="9525" cap="rnd">
              <a:solidFill>
                <a:srgbClr val="FFFFFF"/>
              </a:solidFill>
              <a:bevel/>
            </a:ln>
          </p:spPr>
          <p:txBody>
            <a:bodyPr anchor="ctr"/>
            <a:lstStyle/>
            <a:p>
              <a:pPr algn="l" eaLnBrk="1" fontAlgn="base" hangingPunct="1"/>
              <a:endParaRPr lang="zh-CN" altLang="en-US"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302" name="Freeform 17"/>
            <p:cNvSpPr>
              <a:spLocks noChangeArrowheads="1"/>
            </p:cNvSpPr>
            <p:nvPr/>
          </p:nvSpPr>
          <p:spPr bwMode="auto">
            <a:xfrm>
              <a:off x="1152495" y="11524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 name="T18" fmla="*/ 0 w 689"/>
                <a:gd name="T19" fmla="*/ 0 h 726"/>
                <a:gd name="T20" fmla="*/ 689 w 689"/>
                <a:gd name="T21" fmla="*/ 726 h 726"/>
              </a:gdLst>
              <a:ahLst/>
              <a:cxnLst>
                <a:cxn ang="T12">
                  <a:pos x="T0" y="T1"/>
                </a:cxn>
                <a:cxn ang="T13">
                  <a:pos x="T2" y="T3"/>
                </a:cxn>
                <a:cxn ang="T14">
                  <a:pos x="T4" y="T5"/>
                </a:cxn>
                <a:cxn ang="T15">
                  <a:pos x="T6" y="T7"/>
                </a:cxn>
                <a:cxn ang="T16">
                  <a:pos x="T8" y="T9"/>
                </a:cxn>
                <a:cxn ang="T17">
                  <a:pos x="T10" y="T11"/>
                </a:cxn>
              </a:cxnLst>
              <a:rect l="T18" t="T19" r="T20" b="T21"/>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rgbClr val="D8D8D8"/>
            </a:solidFill>
            <a:ln w="9525" cap="rnd">
              <a:solidFill>
                <a:srgbClr val="FFFFFF"/>
              </a:solidFill>
              <a:bevel/>
            </a:ln>
          </p:spPr>
          <p:txBody>
            <a:bodyPr anchor="ctr"/>
            <a:lstStyle/>
            <a:p>
              <a:pPr algn="l" eaLnBrk="1" fontAlgn="base" hangingPunct="1"/>
              <a:endParaRPr lang="zh-CN" altLang="en-US"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303" name="Freeform 18"/>
            <p:cNvSpPr>
              <a:spLocks noChangeArrowheads="1"/>
            </p:cNvSpPr>
            <p:nvPr/>
          </p:nvSpPr>
          <p:spPr bwMode="auto">
            <a:xfrm>
              <a:off x="1296044" y="12713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 name="T15" fmla="*/ 0 w 1177"/>
                <a:gd name="T16" fmla="*/ 0 h 1192"/>
                <a:gd name="T17" fmla="*/ 1177 w 1177"/>
                <a:gd name="T18" fmla="*/ 1192 h 1192"/>
              </a:gdLst>
              <a:ahLst/>
              <a:cxnLst>
                <a:cxn ang="T10">
                  <a:pos x="T0" y="T1"/>
                </a:cxn>
                <a:cxn ang="T11">
                  <a:pos x="T2" y="T3"/>
                </a:cxn>
                <a:cxn ang="T12">
                  <a:pos x="T4" y="T5"/>
                </a:cxn>
                <a:cxn ang="T13">
                  <a:pos x="T6" y="T7"/>
                </a:cxn>
                <a:cxn ang="T14">
                  <a:pos x="T8" y="T9"/>
                </a:cxn>
              </a:cxnLst>
              <a:rect l="T15" t="T16" r="T17" b="T18"/>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rgbClr val="FFFFFF"/>
              </a:solidFill>
              <a:bevel/>
            </a:ln>
          </p:spPr>
          <p:txBody>
            <a:bodyPr anchor="ctr"/>
            <a:lstStyle/>
            <a:p>
              <a:pPr algn="l" eaLnBrk="1" fontAlgn="base" hangingPunct="1"/>
              <a:endParaRPr lang="zh-CN" altLang="en-US"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304" name="Freeform 19"/>
            <p:cNvSpPr>
              <a:spLocks noChangeArrowheads="1"/>
            </p:cNvSpPr>
            <p:nvPr/>
          </p:nvSpPr>
          <p:spPr bwMode="auto">
            <a:xfrm>
              <a:off x="1224270" y="23049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 name="T18" fmla="*/ 0 w 621"/>
                <a:gd name="T19" fmla="*/ 0 h 607"/>
                <a:gd name="T20" fmla="*/ 621 w 621"/>
                <a:gd name="T21" fmla="*/ 607 h 607"/>
              </a:gdLst>
              <a:ahLst/>
              <a:cxnLst>
                <a:cxn ang="T12">
                  <a:pos x="T0" y="T1"/>
                </a:cxn>
                <a:cxn ang="T13">
                  <a:pos x="T2" y="T3"/>
                </a:cxn>
                <a:cxn ang="T14">
                  <a:pos x="T4" y="T5"/>
                </a:cxn>
                <a:cxn ang="T15">
                  <a:pos x="T6" y="T7"/>
                </a:cxn>
                <a:cxn ang="T16">
                  <a:pos x="T8" y="T9"/>
                </a:cxn>
                <a:cxn ang="T17">
                  <a:pos x="T10" y="T11"/>
                </a:cxn>
              </a:cxnLst>
              <a:rect l="T18" t="T19" r="T20" b="T21"/>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rgbClr val="D8D8D8"/>
            </a:solidFill>
            <a:ln w="9525" cap="rnd">
              <a:solidFill>
                <a:srgbClr val="FFFFFF"/>
              </a:solidFill>
              <a:bevel/>
            </a:ln>
          </p:spPr>
          <p:txBody>
            <a:bodyPr anchor="ctr"/>
            <a:lstStyle/>
            <a:p>
              <a:pPr algn="l" eaLnBrk="1" fontAlgn="base" hangingPunct="1"/>
              <a:endParaRPr lang="zh-CN" altLang="en-US" sz="1800">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2305" name="WordArt 20"/>
          <p:cNvSpPr>
            <a:spLocks noChangeArrowheads="1" noChangeShapeType="1" noTextEdit="1"/>
          </p:cNvSpPr>
          <p:nvPr/>
        </p:nvSpPr>
        <p:spPr bwMode="auto">
          <a:xfrm rot="18900000">
            <a:off x="2854917" y="1607765"/>
            <a:ext cx="1545748" cy="80144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912442"/>
              </a:avLst>
            </a:prstTxWarp>
          </a:bodyPr>
          <a:lstStyle/>
          <a:p>
            <a:pPr algn="l"/>
            <a:r>
              <a:rPr lang="zh-CN" altLang="en-US" sz="800" kern="10">
                <a:solidFill>
                  <a:srgbClr val="5F5F5F"/>
                </a:solidFill>
                <a:ea typeface="微软雅黑" panose="020B0503020204020204" pitchFamily="34" charset="-122"/>
              </a:rPr>
              <a:t>单击此处输入文字</a:t>
            </a:r>
            <a:endParaRPr lang="zh-CN" altLang="en-US" sz="800" kern="10">
              <a:solidFill>
                <a:srgbClr val="5F5F5F"/>
              </a:solidFill>
              <a:ea typeface="微软雅黑" panose="020B0503020204020204" pitchFamily="34" charset="-122"/>
            </a:endParaRPr>
          </a:p>
        </p:txBody>
      </p:sp>
      <p:sp>
        <p:nvSpPr>
          <p:cNvPr id="12306" name="WordArt 20"/>
          <p:cNvSpPr>
            <a:spLocks noChangeArrowheads="1" noChangeShapeType="1" noTextEdit="1"/>
          </p:cNvSpPr>
          <p:nvPr/>
        </p:nvSpPr>
        <p:spPr bwMode="auto">
          <a:xfrm rot="2551090">
            <a:off x="4695849" y="1618874"/>
            <a:ext cx="1544160" cy="803027"/>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849428"/>
              </a:avLst>
            </a:prstTxWarp>
          </a:bodyPr>
          <a:lstStyle/>
          <a:p>
            <a:pPr algn="l"/>
            <a:r>
              <a:rPr lang="zh-CN" altLang="en-US" sz="800" kern="10">
                <a:solidFill>
                  <a:srgbClr val="F9F9F9"/>
                </a:solidFill>
                <a:ea typeface="微软雅黑" panose="020B0503020204020204" pitchFamily="34" charset="-122"/>
              </a:rPr>
              <a:t>单击此处输入文字</a:t>
            </a:r>
            <a:endParaRPr lang="zh-CN" altLang="en-US" sz="800" kern="10">
              <a:solidFill>
                <a:srgbClr val="F9F9F9"/>
              </a:solidFill>
              <a:ea typeface="微软雅黑" panose="020B0503020204020204" pitchFamily="34" charset="-122"/>
            </a:endParaRPr>
          </a:p>
        </p:txBody>
      </p:sp>
      <p:sp>
        <p:nvSpPr>
          <p:cNvPr id="12307" name="WordArt 20"/>
          <p:cNvSpPr>
            <a:spLocks noChangeArrowheads="1" noChangeShapeType="1" noTextEdit="1"/>
          </p:cNvSpPr>
          <p:nvPr/>
        </p:nvSpPr>
        <p:spPr bwMode="auto">
          <a:xfrm rot="8257672">
            <a:off x="4705371" y="3515351"/>
            <a:ext cx="1545748" cy="80144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994935"/>
              </a:avLst>
            </a:prstTxWarp>
          </a:bodyPr>
          <a:lstStyle/>
          <a:p>
            <a:pPr algn="l"/>
            <a:r>
              <a:rPr lang="zh-CN" altLang="en-US" sz="800" kern="10">
                <a:solidFill>
                  <a:srgbClr val="5F5F5F"/>
                </a:solidFill>
                <a:ea typeface="微软雅黑" panose="020B0503020204020204" pitchFamily="34" charset="-122"/>
              </a:rPr>
              <a:t>单击此处输入文字</a:t>
            </a:r>
            <a:endParaRPr lang="zh-CN" altLang="en-US" sz="800" kern="10">
              <a:solidFill>
                <a:srgbClr val="5F5F5F"/>
              </a:solidFill>
              <a:ea typeface="微软雅黑" panose="020B0503020204020204" pitchFamily="34" charset="-122"/>
            </a:endParaRPr>
          </a:p>
        </p:txBody>
      </p:sp>
      <p:sp>
        <p:nvSpPr>
          <p:cNvPr id="12308" name="WordArt 20"/>
          <p:cNvSpPr>
            <a:spLocks noChangeArrowheads="1" noChangeShapeType="1" noTextEdit="1"/>
          </p:cNvSpPr>
          <p:nvPr/>
        </p:nvSpPr>
        <p:spPr bwMode="auto">
          <a:xfrm rot="13136331">
            <a:off x="2878721" y="3513763"/>
            <a:ext cx="1544161" cy="801441"/>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080400"/>
              </a:avLst>
            </a:prstTxWarp>
          </a:bodyPr>
          <a:lstStyle/>
          <a:p>
            <a:pPr algn="l"/>
            <a:r>
              <a:rPr lang="zh-CN" altLang="en-US" sz="800" kern="10">
                <a:solidFill>
                  <a:srgbClr val="5F5F5F"/>
                </a:solidFill>
                <a:ea typeface="微软雅黑" panose="020B0503020204020204" pitchFamily="34" charset="-122"/>
              </a:rPr>
              <a:t>单击此处输入文字</a:t>
            </a:r>
            <a:endParaRPr lang="zh-CN" altLang="en-US" sz="800" kern="10">
              <a:solidFill>
                <a:srgbClr val="5F5F5F"/>
              </a:solidFill>
              <a:ea typeface="微软雅黑" panose="020B0503020204020204" pitchFamily="34" charset="-122"/>
            </a:endParaRPr>
          </a:p>
        </p:txBody>
      </p:sp>
      <p:sp>
        <p:nvSpPr>
          <p:cNvPr id="12309" name="矩形 16"/>
          <p:cNvSpPr>
            <a:spLocks noChangeArrowheads="1"/>
          </p:cNvSpPr>
          <p:nvPr/>
        </p:nvSpPr>
        <p:spPr bwMode="auto">
          <a:xfrm>
            <a:off x="4119763" y="2747238"/>
            <a:ext cx="895074" cy="51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fontAlgn="base" hangingPunct="1"/>
            <a:r>
              <a:rPr lang="zh-CN" altLang="en-US" sz="2800" b="1">
                <a:solidFill>
                  <a:srgbClr val="7D7D7D"/>
                </a:solidFill>
                <a:ea typeface="微软雅黑" panose="020B0503020204020204" pitchFamily="34" charset="-122"/>
                <a:sym typeface="Verdana" panose="020B0604030504040204" pitchFamily="34" charset="0"/>
              </a:rPr>
              <a:t>文本</a:t>
            </a:r>
            <a:endParaRPr lang="zh-CN" altLang="en-US" sz="1800">
              <a:solidFill>
                <a:srgbClr val="7D7D7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310" name="TextBox 7"/>
          <p:cNvSpPr>
            <a:spLocks noChangeArrowheads="1"/>
          </p:cNvSpPr>
          <p:nvPr/>
        </p:nvSpPr>
        <p:spPr bwMode="auto">
          <a:xfrm>
            <a:off x="996527" y="3382043"/>
            <a:ext cx="1572728" cy="100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anose="020B0503020204020204" pitchFamily="34" charset="-122"/>
                <a:sym typeface="Verdana" panose="020B0604030504040204" pitchFamily="34" charset="0"/>
              </a:rPr>
              <a:t>单击此处添加段落文本单击此处添加段落文本单击此处添加段落文本单击此处添加段落文本</a:t>
            </a:r>
            <a:endParaRPr lang="zh-CN" altLang="en-US" sz="1800">
              <a:ea typeface="微软雅黑" panose="020B0503020204020204" pitchFamily="34" charset="-122"/>
            </a:endParaRPr>
          </a:p>
        </p:txBody>
      </p:sp>
      <p:sp>
        <p:nvSpPr>
          <p:cNvPr id="12311" name="TextBox 8"/>
          <p:cNvSpPr>
            <a:spLocks noChangeArrowheads="1"/>
          </p:cNvSpPr>
          <p:nvPr/>
        </p:nvSpPr>
        <p:spPr bwMode="auto">
          <a:xfrm>
            <a:off x="996527" y="1722030"/>
            <a:ext cx="1572728" cy="100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50000"/>
              </a:lnSpc>
            </a:pPr>
            <a:r>
              <a:rPr lang="zh-CN" altLang="en-US" sz="1000">
                <a:solidFill>
                  <a:srgbClr val="4D4D4D"/>
                </a:solidFill>
                <a:ea typeface="微软雅黑" panose="020B0503020204020204" pitchFamily="34" charset="-122"/>
                <a:sym typeface="Verdana" panose="020B0604030504040204" pitchFamily="34" charset="0"/>
              </a:rPr>
              <a:t>单击此处添加段落文本单击此处添加段落文本单击此处添加段落文本单击此处添加段落文本</a:t>
            </a:r>
            <a:endParaRPr lang="zh-CN" altLang="en-US" sz="1800">
              <a:ea typeface="微软雅黑" panose="020B0503020204020204" pitchFamily="34" charset="-122"/>
            </a:endParaRPr>
          </a:p>
        </p:txBody>
      </p:sp>
      <p:sp>
        <p:nvSpPr>
          <p:cNvPr id="12312" name="TextBox 9"/>
          <p:cNvSpPr>
            <a:spLocks noChangeArrowheads="1"/>
          </p:cNvSpPr>
          <p:nvPr/>
        </p:nvSpPr>
        <p:spPr bwMode="auto">
          <a:xfrm>
            <a:off x="6557411" y="1722030"/>
            <a:ext cx="1572728" cy="100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lnSpc>
                <a:spcPct val="150000"/>
              </a:lnSpc>
            </a:pPr>
            <a:r>
              <a:rPr lang="zh-CN" altLang="en-US" sz="1000">
                <a:solidFill>
                  <a:srgbClr val="4D4D4D"/>
                </a:solidFill>
                <a:ea typeface="微软雅黑" panose="020B0503020204020204" pitchFamily="34" charset="-122"/>
                <a:sym typeface="Verdana" panose="020B0604030504040204" pitchFamily="34" charset="0"/>
              </a:rPr>
              <a:t>单击此处添加段落文本单击此处添加段落文本单击此处添加段落文本单击此处添加段落文本</a:t>
            </a:r>
            <a:endParaRPr lang="zh-CN" altLang="en-US" sz="1800">
              <a:ea typeface="微软雅黑" panose="020B0503020204020204" pitchFamily="34" charset="-122"/>
            </a:endParaRPr>
          </a:p>
        </p:txBody>
      </p:sp>
      <p:sp>
        <p:nvSpPr>
          <p:cNvPr id="12313" name="TextBox 10"/>
          <p:cNvSpPr>
            <a:spLocks noChangeArrowheads="1"/>
          </p:cNvSpPr>
          <p:nvPr/>
        </p:nvSpPr>
        <p:spPr bwMode="auto">
          <a:xfrm>
            <a:off x="6557411" y="3382043"/>
            <a:ext cx="1572728" cy="100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fontAlgn="base" hangingPunct="1">
              <a:lnSpc>
                <a:spcPct val="150000"/>
              </a:lnSpc>
            </a:pPr>
            <a:r>
              <a:rPr lang="zh-CN" altLang="en-US" sz="1000">
                <a:solidFill>
                  <a:srgbClr val="4D4D4D"/>
                </a:solidFill>
                <a:ea typeface="微软雅黑" panose="020B0503020204020204" pitchFamily="34" charset="-122"/>
                <a:sym typeface="Verdana" panose="020B0604030504040204" pitchFamily="34" charset="0"/>
              </a:rPr>
              <a:t>单击此处添加段落文本单击此处添加段落文本单击此处添加段落文本单击此处添加段落文本</a:t>
            </a:r>
            <a:endParaRPr lang="zh-CN" altLang="en-US" sz="1800">
              <a:ea typeface="微软雅黑" panose="020B0503020204020204" pitchFamily="34"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28" name="文本框 27"/>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p:cBhvr>
                                        <p:cTn id="7" dur="2000"/>
                                        <p:tgtEl>
                                          <p:spTgt spid="12291"/>
                                        </p:tgtEl>
                                      </p:cBhvr>
                                    </p:animEffect>
                                    <p:anim calcmode="lin" valueType="num">
                                      <p:cBhvr>
                                        <p:cTn id="8" dur="2000" fill="hold"/>
                                        <p:tgtEl>
                                          <p:spTgt spid="12291"/>
                                        </p:tgtEl>
                                        <p:attrNameLst>
                                          <p:attrName>style.rotation</p:attrName>
                                        </p:attrNameLst>
                                      </p:cBhvr>
                                      <p:tavLst>
                                        <p:tav tm="0">
                                          <p:val>
                                            <p:fltVal val="720"/>
                                          </p:val>
                                        </p:tav>
                                        <p:tav tm="100000">
                                          <p:val>
                                            <p:fltVal val="0"/>
                                          </p:val>
                                        </p:tav>
                                      </p:tavLst>
                                    </p:anim>
                                    <p:anim calcmode="lin" valueType="num">
                                      <p:cBhvr>
                                        <p:cTn id="9" dur="2000" fill="hold"/>
                                        <p:tgtEl>
                                          <p:spTgt spid="12291"/>
                                        </p:tgtEl>
                                        <p:attrNameLst>
                                          <p:attrName>ppt_h</p:attrName>
                                        </p:attrNameLst>
                                      </p:cBhvr>
                                      <p:tavLst>
                                        <p:tav tm="0">
                                          <p:val>
                                            <p:fltVal val="0"/>
                                          </p:val>
                                        </p:tav>
                                        <p:tav tm="100000">
                                          <p:val>
                                            <p:strVal val="#ppt_h"/>
                                          </p:val>
                                        </p:tav>
                                      </p:tavLst>
                                    </p:anim>
                                    <p:anim calcmode="lin" valueType="num">
                                      <p:cBhvr>
                                        <p:cTn id="10" dur="2000" fill="hold"/>
                                        <p:tgtEl>
                                          <p:spTgt spid="12291"/>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12309"/>
                                        </p:tgtEl>
                                        <p:attrNameLst>
                                          <p:attrName>style.visibility</p:attrName>
                                        </p:attrNameLst>
                                      </p:cBhvr>
                                      <p:to>
                                        <p:strVal val="visible"/>
                                      </p:to>
                                    </p:set>
                                    <p:anim calcmode="lin" valueType="num">
                                      <p:cBhvr>
                                        <p:cTn id="14" dur="500" fill="hold"/>
                                        <p:tgtEl>
                                          <p:spTgt spid="12309"/>
                                        </p:tgtEl>
                                        <p:attrNameLst>
                                          <p:attrName>ppt_w</p:attrName>
                                        </p:attrNameLst>
                                      </p:cBhvr>
                                      <p:tavLst>
                                        <p:tav tm="0">
                                          <p:val>
                                            <p:fltVal val="0"/>
                                          </p:val>
                                        </p:tav>
                                        <p:tav tm="100000">
                                          <p:val>
                                            <p:strVal val="#ppt_w"/>
                                          </p:val>
                                        </p:tav>
                                      </p:tavLst>
                                    </p:anim>
                                    <p:anim calcmode="lin" valueType="num">
                                      <p:cBhvr>
                                        <p:cTn id="15" dur="500" fill="hold"/>
                                        <p:tgtEl>
                                          <p:spTgt spid="12309"/>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12306"/>
                                        </p:tgtEl>
                                        <p:attrNameLst>
                                          <p:attrName>style.visibility</p:attrName>
                                        </p:attrNameLst>
                                      </p:cBhvr>
                                      <p:to>
                                        <p:strVal val="visible"/>
                                      </p:to>
                                    </p:set>
                                    <p:anim calcmode="lin" valueType="num">
                                      <p:cBhvr>
                                        <p:cTn id="19" dur="500" fill="hold"/>
                                        <p:tgtEl>
                                          <p:spTgt spid="12306"/>
                                        </p:tgtEl>
                                        <p:attrNameLst>
                                          <p:attrName>ppt_w</p:attrName>
                                        </p:attrNameLst>
                                      </p:cBhvr>
                                      <p:tavLst>
                                        <p:tav tm="0">
                                          <p:val>
                                            <p:fltVal val="0"/>
                                          </p:val>
                                        </p:tav>
                                        <p:tav tm="100000">
                                          <p:val>
                                            <p:strVal val="#ppt_w"/>
                                          </p:val>
                                        </p:tav>
                                      </p:tavLst>
                                    </p:anim>
                                    <p:anim calcmode="lin" valueType="num">
                                      <p:cBhvr>
                                        <p:cTn id="20" dur="500" fill="hold"/>
                                        <p:tgtEl>
                                          <p:spTgt spid="12306"/>
                                        </p:tgtEl>
                                        <p:attrNameLst>
                                          <p:attrName>ppt_h</p:attrName>
                                        </p:attrNameLst>
                                      </p:cBhvr>
                                      <p:tavLst>
                                        <p:tav tm="0">
                                          <p:val>
                                            <p:fltVal val="0"/>
                                          </p:val>
                                        </p:tav>
                                        <p:tav tm="100000">
                                          <p:val>
                                            <p:strVal val="#ppt_h"/>
                                          </p:val>
                                        </p:tav>
                                      </p:tavLst>
                                    </p:anim>
                                    <p:anim calcmode="lin" valueType="num">
                                      <p:cBhvr>
                                        <p:cTn id="21" dur="500" fill="hold"/>
                                        <p:tgtEl>
                                          <p:spTgt spid="12306"/>
                                        </p:tgtEl>
                                        <p:attrNameLst>
                                          <p:attrName>ppt_x</p:attrName>
                                        </p:attrNameLst>
                                      </p:cBhvr>
                                      <p:tavLst>
                                        <p:tav tm="0">
                                          <p:val>
                                            <p:fltVal val="0.5"/>
                                          </p:val>
                                        </p:tav>
                                        <p:tav tm="100000">
                                          <p:val>
                                            <p:strVal val="#ppt_x"/>
                                          </p:val>
                                        </p:tav>
                                      </p:tavLst>
                                    </p:anim>
                                    <p:anim calcmode="lin" valueType="num">
                                      <p:cBhvr>
                                        <p:cTn id="22" dur="500" fill="hold"/>
                                        <p:tgtEl>
                                          <p:spTgt spid="12306"/>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2307"/>
                                        </p:tgtEl>
                                        <p:attrNameLst>
                                          <p:attrName>style.visibility</p:attrName>
                                        </p:attrNameLst>
                                      </p:cBhvr>
                                      <p:to>
                                        <p:strVal val="visible"/>
                                      </p:to>
                                    </p:set>
                                    <p:anim calcmode="lin" valueType="num">
                                      <p:cBhvr>
                                        <p:cTn id="25" dur="500" fill="hold"/>
                                        <p:tgtEl>
                                          <p:spTgt spid="12307"/>
                                        </p:tgtEl>
                                        <p:attrNameLst>
                                          <p:attrName>ppt_w</p:attrName>
                                        </p:attrNameLst>
                                      </p:cBhvr>
                                      <p:tavLst>
                                        <p:tav tm="0">
                                          <p:val>
                                            <p:fltVal val="0"/>
                                          </p:val>
                                        </p:tav>
                                        <p:tav tm="100000">
                                          <p:val>
                                            <p:strVal val="#ppt_w"/>
                                          </p:val>
                                        </p:tav>
                                      </p:tavLst>
                                    </p:anim>
                                    <p:anim calcmode="lin" valueType="num">
                                      <p:cBhvr>
                                        <p:cTn id="26" dur="500" fill="hold"/>
                                        <p:tgtEl>
                                          <p:spTgt spid="12307"/>
                                        </p:tgtEl>
                                        <p:attrNameLst>
                                          <p:attrName>ppt_h</p:attrName>
                                        </p:attrNameLst>
                                      </p:cBhvr>
                                      <p:tavLst>
                                        <p:tav tm="0">
                                          <p:val>
                                            <p:fltVal val="0"/>
                                          </p:val>
                                        </p:tav>
                                        <p:tav tm="100000">
                                          <p:val>
                                            <p:strVal val="#ppt_h"/>
                                          </p:val>
                                        </p:tav>
                                      </p:tavLst>
                                    </p:anim>
                                    <p:anim calcmode="lin" valueType="num">
                                      <p:cBhvr>
                                        <p:cTn id="27" dur="500" fill="hold"/>
                                        <p:tgtEl>
                                          <p:spTgt spid="12307"/>
                                        </p:tgtEl>
                                        <p:attrNameLst>
                                          <p:attrName>ppt_x</p:attrName>
                                        </p:attrNameLst>
                                      </p:cBhvr>
                                      <p:tavLst>
                                        <p:tav tm="0">
                                          <p:val>
                                            <p:fltVal val="0.5"/>
                                          </p:val>
                                        </p:tav>
                                        <p:tav tm="100000">
                                          <p:val>
                                            <p:strVal val="#ppt_x"/>
                                          </p:val>
                                        </p:tav>
                                      </p:tavLst>
                                    </p:anim>
                                    <p:anim calcmode="lin" valueType="num">
                                      <p:cBhvr>
                                        <p:cTn id="28" dur="500" fill="hold"/>
                                        <p:tgtEl>
                                          <p:spTgt spid="12307"/>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12308"/>
                                        </p:tgtEl>
                                        <p:attrNameLst>
                                          <p:attrName>style.visibility</p:attrName>
                                        </p:attrNameLst>
                                      </p:cBhvr>
                                      <p:to>
                                        <p:strVal val="visible"/>
                                      </p:to>
                                    </p:set>
                                    <p:anim calcmode="lin" valueType="num">
                                      <p:cBhvr>
                                        <p:cTn id="31" dur="500" fill="hold"/>
                                        <p:tgtEl>
                                          <p:spTgt spid="12308"/>
                                        </p:tgtEl>
                                        <p:attrNameLst>
                                          <p:attrName>ppt_w</p:attrName>
                                        </p:attrNameLst>
                                      </p:cBhvr>
                                      <p:tavLst>
                                        <p:tav tm="0">
                                          <p:val>
                                            <p:fltVal val="0"/>
                                          </p:val>
                                        </p:tav>
                                        <p:tav tm="100000">
                                          <p:val>
                                            <p:strVal val="#ppt_w"/>
                                          </p:val>
                                        </p:tav>
                                      </p:tavLst>
                                    </p:anim>
                                    <p:anim calcmode="lin" valueType="num">
                                      <p:cBhvr>
                                        <p:cTn id="32" dur="500" fill="hold"/>
                                        <p:tgtEl>
                                          <p:spTgt spid="12308"/>
                                        </p:tgtEl>
                                        <p:attrNameLst>
                                          <p:attrName>ppt_h</p:attrName>
                                        </p:attrNameLst>
                                      </p:cBhvr>
                                      <p:tavLst>
                                        <p:tav tm="0">
                                          <p:val>
                                            <p:fltVal val="0"/>
                                          </p:val>
                                        </p:tav>
                                        <p:tav tm="100000">
                                          <p:val>
                                            <p:strVal val="#ppt_h"/>
                                          </p:val>
                                        </p:tav>
                                      </p:tavLst>
                                    </p:anim>
                                    <p:anim calcmode="lin" valueType="num">
                                      <p:cBhvr>
                                        <p:cTn id="33" dur="500" fill="hold"/>
                                        <p:tgtEl>
                                          <p:spTgt spid="12308"/>
                                        </p:tgtEl>
                                        <p:attrNameLst>
                                          <p:attrName>ppt_x</p:attrName>
                                        </p:attrNameLst>
                                      </p:cBhvr>
                                      <p:tavLst>
                                        <p:tav tm="0">
                                          <p:val>
                                            <p:fltVal val="0.5"/>
                                          </p:val>
                                        </p:tav>
                                        <p:tav tm="100000">
                                          <p:val>
                                            <p:strVal val="#ppt_x"/>
                                          </p:val>
                                        </p:tav>
                                      </p:tavLst>
                                    </p:anim>
                                    <p:anim calcmode="lin" valueType="num">
                                      <p:cBhvr>
                                        <p:cTn id="34" dur="500" fill="hold"/>
                                        <p:tgtEl>
                                          <p:spTgt spid="1230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12305"/>
                                        </p:tgtEl>
                                        <p:attrNameLst>
                                          <p:attrName>style.visibility</p:attrName>
                                        </p:attrNameLst>
                                      </p:cBhvr>
                                      <p:to>
                                        <p:strVal val="visible"/>
                                      </p:to>
                                    </p:set>
                                    <p:anim calcmode="lin" valueType="num">
                                      <p:cBhvr>
                                        <p:cTn id="37" dur="500" fill="hold"/>
                                        <p:tgtEl>
                                          <p:spTgt spid="12305"/>
                                        </p:tgtEl>
                                        <p:attrNameLst>
                                          <p:attrName>ppt_w</p:attrName>
                                        </p:attrNameLst>
                                      </p:cBhvr>
                                      <p:tavLst>
                                        <p:tav tm="0">
                                          <p:val>
                                            <p:fltVal val="0"/>
                                          </p:val>
                                        </p:tav>
                                        <p:tav tm="100000">
                                          <p:val>
                                            <p:strVal val="#ppt_w"/>
                                          </p:val>
                                        </p:tav>
                                      </p:tavLst>
                                    </p:anim>
                                    <p:anim calcmode="lin" valueType="num">
                                      <p:cBhvr>
                                        <p:cTn id="38" dur="500" fill="hold"/>
                                        <p:tgtEl>
                                          <p:spTgt spid="12305"/>
                                        </p:tgtEl>
                                        <p:attrNameLst>
                                          <p:attrName>ppt_h</p:attrName>
                                        </p:attrNameLst>
                                      </p:cBhvr>
                                      <p:tavLst>
                                        <p:tav tm="0">
                                          <p:val>
                                            <p:fltVal val="0"/>
                                          </p:val>
                                        </p:tav>
                                        <p:tav tm="100000">
                                          <p:val>
                                            <p:strVal val="#ppt_h"/>
                                          </p:val>
                                        </p:tav>
                                      </p:tavLst>
                                    </p:anim>
                                    <p:anim calcmode="lin" valueType="num">
                                      <p:cBhvr>
                                        <p:cTn id="39" dur="500" fill="hold"/>
                                        <p:tgtEl>
                                          <p:spTgt spid="12305"/>
                                        </p:tgtEl>
                                        <p:attrNameLst>
                                          <p:attrName>ppt_x</p:attrName>
                                        </p:attrNameLst>
                                      </p:cBhvr>
                                      <p:tavLst>
                                        <p:tav tm="0">
                                          <p:val>
                                            <p:fltVal val="0.5"/>
                                          </p:val>
                                        </p:tav>
                                        <p:tav tm="100000">
                                          <p:val>
                                            <p:strVal val="#ppt_x"/>
                                          </p:val>
                                        </p:tav>
                                      </p:tavLst>
                                    </p:anim>
                                    <p:anim calcmode="lin" valueType="num">
                                      <p:cBhvr>
                                        <p:cTn id="40" dur="500" fill="hold"/>
                                        <p:tgtEl>
                                          <p:spTgt spid="12305"/>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12312"/>
                                        </p:tgtEl>
                                        <p:attrNameLst>
                                          <p:attrName>style.visibility</p:attrName>
                                        </p:attrNameLst>
                                      </p:cBhvr>
                                      <p:to>
                                        <p:strVal val="visible"/>
                                      </p:to>
                                    </p:set>
                                    <p:anim calcmode="lin" valueType="num">
                                      <p:cBhvr>
                                        <p:cTn id="44" dur="500" fill="hold"/>
                                        <p:tgtEl>
                                          <p:spTgt spid="12312"/>
                                        </p:tgtEl>
                                        <p:attrNameLst>
                                          <p:attrName>ppt_w</p:attrName>
                                        </p:attrNameLst>
                                      </p:cBhvr>
                                      <p:tavLst>
                                        <p:tav tm="0">
                                          <p:val>
                                            <p:fltVal val="0"/>
                                          </p:val>
                                        </p:tav>
                                        <p:tav tm="100000">
                                          <p:val>
                                            <p:strVal val="#ppt_w"/>
                                          </p:val>
                                        </p:tav>
                                      </p:tavLst>
                                    </p:anim>
                                    <p:anim calcmode="lin" valueType="num">
                                      <p:cBhvr>
                                        <p:cTn id="45" dur="500" fill="hold"/>
                                        <p:tgtEl>
                                          <p:spTgt spid="12312"/>
                                        </p:tgtEl>
                                        <p:attrNameLst>
                                          <p:attrName>ppt_h</p:attrName>
                                        </p:attrNameLst>
                                      </p:cBhvr>
                                      <p:tavLst>
                                        <p:tav tm="0">
                                          <p:val>
                                            <p:fltVal val="0"/>
                                          </p:val>
                                        </p:tav>
                                        <p:tav tm="100000">
                                          <p:val>
                                            <p:strVal val="#ppt_h"/>
                                          </p:val>
                                        </p:tav>
                                      </p:tavLst>
                                    </p:anim>
                                    <p:anim calcmode="lin" valueType="num">
                                      <p:cBhvr>
                                        <p:cTn id="46" dur="500" fill="hold"/>
                                        <p:tgtEl>
                                          <p:spTgt spid="12312"/>
                                        </p:tgtEl>
                                        <p:attrNameLst>
                                          <p:attrName>ppt_x</p:attrName>
                                        </p:attrNameLst>
                                      </p:cBhvr>
                                      <p:tavLst>
                                        <p:tav tm="0">
                                          <p:val>
                                            <p:fltVal val="0.5"/>
                                          </p:val>
                                        </p:tav>
                                        <p:tav tm="100000">
                                          <p:val>
                                            <p:strVal val="#ppt_x"/>
                                          </p:val>
                                        </p:tav>
                                      </p:tavLst>
                                    </p:anim>
                                    <p:anim calcmode="lin" valueType="num">
                                      <p:cBhvr>
                                        <p:cTn id="47" dur="500" fill="hold"/>
                                        <p:tgtEl>
                                          <p:spTgt spid="12312"/>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12313"/>
                                        </p:tgtEl>
                                        <p:attrNameLst>
                                          <p:attrName>style.visibility</p:attrName>
                                        </p:attrNameLst>
                                      </p:cBhvr>
                                      <p:to>
                                        <p:strVal val="visible"/>
                                      </p:to>
                                    </p:set>
                                    <p:anim calcmode="lin" valueType="num">
                                      <p:cBhvr>
                                        <p:cTn id="50" dur="500" fill="hold"/>
                                        <p:tgtEl>
                                          <p:spTgt spid="12313"/>
                                        </p:tgtEl>
                                        <p:attrNameLst>
                                          <p:attrName>ppt_w</p:attrName>
                                        </p:attrNameLst>
                                      </p:cBhvr>
                                      <p:tavLst>
                                        <p:tav tm="0">
                                          <p:val>
                                            <p:fltVal val="0"/>
                                          </p:val>
                                        </p:tav>
                                        <p:tav tm="100000">
                                          <p:val>
                                            <p:strVal val="#ppt_w"/>
                                          </p:val>
                                        </p:tav>
                                      </p:tavLst>
                                    </p:anim>
                                    <p:anim calcmode="lin" valueType="num">
                                      <p:cBhvr>
                                        <p:cTn id="51" dur="500" fill="hold"/>
                                        <p:tgtEl>
                                          <p:spTgt spid="12313"/>
                                        </p:tgtEl>
                                        <p:attrNameLst>
                                          <p:attrName>ppt_h</p:attrName>
                                        </p:attrNameLst>
                                      </p:cBhvr>
                                      <p:tavLst>
                                        <p:tav tm="0">
                                          <p:val>
                                            <p:fltVal val="0"/>
                                          </p:val>
                                        </p:tav>
                                        <p:tav tm="100000">
                                          <p:val>
                                            <p:strVal val="#ppt_h"/>
                                          </p:val>
                                        </p:tav>
                                      </p:tavLst>
                                    </p:anim>
                                    <p:anim calcmode="lin" valueType="num">
                                      <p:cBhvr>
                                        <p:cTn id="52" dur="500" fill="hold"/>
                                        <p:tgtEl>
                                          <p:spTgt spid="12313"/>
                                        </p:tgtEl>
                                        <p:attrNameLst>
                                          <p:attrName>ppt_x</p:attrName>
                                        </p:attrNameLst>
                                      </p:cBhvr>
                                      <p:tavLst>
                                        <p:tav tm="0">
                                          <p:val>
                                            <p:fltVal val="0.5"/>
                                          </p:val>
                                        </p:tav>
                                        <p:tav tm="100000">
                                          <p:val>
                                            <p:strVal val="#ppt_x"/>
                                          </p:val>
                                        </p:tav>
                                      </p:tavLst>
                                    </p:anim>
                                    <p:anim calcmode="lin" valueType="num">
                                      <p:cBhvr>
                                        <p:cTn id="53" dur="500" fill="hold"/>
                                        <p:tgtEl>
                                          <p:spTgt spid="12313"/>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12310"/>
                                        </p:tgtEl>
                                        <p:attrNameLst>
                                          <p:attrName>style.visibility</p:attrName>
                                        </p:attrNameLst>
                                      </p:cBhvr>
                                      <p:to>
                                        <p:strVal val="visible"/>
                                      </p:to>
                                    </p:set>
                                    <p:anim calcmode="lin" valueType="num">
                                      <p:cBhvr>
                                        <p:cTn id="56" dur="500" fill="hold"/>
                                        <p:tgtEl>
                                          <p:spTgt spid="12310"/>
                                        </p:tgtEl>
                                        <p:attrNameLst>
                                          <p:attrName>ppt_w</p:attrName>
                                        </p:attrNameLst>
                                      </p:cBhvr>
                                      <p:tavLst>
                                        <p:tav tm="0">
                                          <p:val>
                                            <p:fltVal val="0"/>
                                          </p:val>
                                        </p:tav>
                                        <p:tav tm="100000">
                                          <p:val>
                                            <p:strVal val="#ppt_w"/>
                                          </p:val>
                                        </p:tav>
                                      </p:tavLst>
                                    </p:anim>
                                    <p:anim calcmode="lin" valueType="num">
                                      <p:cBhvr>
                                        <p:cTn id="57" dur="500" fill="hold"/>
                                        <p:tgtEl>
                                          <p:spTgt spid="12310"/>
                                        </p:tgtEl>
                                        <p:attrNameLst>
                                          <p:attrName>ppt_h</p:attrName>
                                        </p:attrNameLst>
                                      </p:cBhvr>
                                      <p:tavLst>
                                        <p:tav tm="0">
                                          <p:val>
                                            <p:fltVal val="0"/>
                                          </p:val>
                                        </p:tav>
                                        <p:tav tm="100000">
                                          <p:val>
                                            <p:strVal val="#ppt_h"/>
                                          </p:val>
                                        </p:tav>
                                      </p:tavLst>
                                    </p:anim>
                                    <p:anim calcmode="lin" valueType="num">
                                      <p:cBhvr>
                                        <p:cTn id="58" dur="500" fill="hold"/>
                                        <p:tgtEl>
                                          <p:spTgt spid="12310"/>
                                        </p:tgtEl>
                                        <p:attrNameLst>
                                          <p:attrName>ppt_x</p:attrName>
                                        </p:attrNameLst>
                                      </p:cBhvr>
                                      <p:tavLst>
                                        <p:tav tm="0">
                                          <p:val>
                                            <p:fltVal val="0.5"/>
                                          </p:val>
                                        </p:tav>
                                        <p:tav tm="100000">
                                          <p:val>
                                            <p:strVal val="#ppt_x"/>
                                          </p:val>
                                        </p:tav>
                                      </p:tavLst>
                                    </p:anim>
                                    <p:anim calcmode="lin" valueType="num">
                                      <p:cBhvr>
                                        <p:cTn id="59" dur="500" fill="hold"/>
                                        <p:tgtEl>
                                          <p:spTgt spid="12310"/>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12311"/>
                                        </p:tgtEl>
                                        <p:attrNameLst>
                                          <p:attrName>style.visibility</p:attrName>
                                        </p:attrNameLst>
                                      </p:cBhvr>
                                      <p:to>
                                        <p:strVal val="visible"/>
                                      </p:to>
                                    </p:set>
                                    <p:anim calcmode="lin" valueType="num">
                                      <p:cBhvr>
                                        <p:cTn id="62" dur="500" fill="hold"/>
                                        <p:tgtEl>
                                          <p:spTgt spid="12311"/>
                                        </p:tgtEl>
                                        <p:attrNameLst>
                                          <p:attrName>ppt_w</p:attrName>
                                        </p:attrNameLst>
                                      </p:cBhvr>
                                      <p:tavLst>
                                        <p:tav tm="0">
                                          <p:val>
                                            <p:fltVal val="0"/>
                                          </p:val>
                                        </p:tav>
                                        <p:tav tm="100000">
                                          <p:val>
                                            <p:strVal val="#ppt_w"/>
                                          </p:val>
                                        </p:tav>
                                      </p:tavLst>
                                    </p:anim>
                                    <p:anim calcmode="lin" valueType="num">
                                      <p:cBhvr>
                                        <p:cTn id="63" dur="500" fill="hold"/>
                                        <p:tgtEl>
                                          <p:spTgt spid="12311"/>
                                        </p:tgtEl>
                                        <p:attrNameLst>
                                          <p:attrName>ppt_h</p:attrName>
                                        </p:attrNameLst>
                                      </p:cBhvr>
                                      <p:tavLst>
                                        <p:tav tm="0">
                                          <p:val>
                                            <p:fltVal val="0"/>
                                          </p:val>
                                        </p:tav>
                                        <p:tav tm="100000">
                                          <p:val>
                                            <p:strVal val="#ppt_h"/>
                                          </p:val>
                                        </p:tav>
                                      </p:tavLst>
                                    </p:anim>
                                    <p:anim calcmode="lin" valueType="num">
                                      <p:cBhvr>
                                        <p:cTn id="64" dur="500" fill="hold"/>
                                        <p:tgtEl>
                                          <p:spTgt spid="12311"/>
                                        </p:tgtEl>
                                        <p:attrNameLst>
                                          <p:attrName>ppt_x</p:attrName>
                                        </p:attrNameLst>
                                      </p:cBhvr>
                                      <p:tavLst>
                                        <p:tav tm="0">
                                          <p:val>
                                            <p:fltVal val="0.5"/>
                                          </p:val>
                                        </p:tav>
                                        <p:tav tm="100000">
                                          <p:val>
                                            <p:strVal val="#ppt_x"/>
                                          </p:val>
                                        </p:tav>
                                      </p:tavLst>
                                    </p:anim>
                                    <p:anim calcmode="lin" valueType="num">
                                      <p:cBhvr>
                                        <p:cTn id="65" dur="500" fill="hold"/>
                                        <p:tgtEl>
                                          <p:spTgt spid="123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0" animBg="1"/>
      <p:bldP spid="12306" grpId="0" animBg="1"/>
      <p:bldP spid="12307" grpId="0" animBg="1"/>
      <p:bldP spid="12308" grpId="0" animBg="1"/>
      <p:bldP spid="12309" grpId="0" bldLvl="0" autoUpdateAnimBg="0"/>
      <p:bldP spid="12310" grpId="0" bldLvl="0" autoUpdateAnimBg="0"/>
      <p:bldP spid="12311" grpId="0" bldLvl="0" autoUpdateAnimBg="0"/>
      <p:bldP spid="12312" grpId="0" bldLvl="0" autoUpdateAnimBg="0"/>
      <p:bldP spid="1231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5363" name="组合 2"/>
          <p:cNvGrpSpPr/>
          <p:nvPr/>
        </p:nvGrpSpPr>
        <p:grpSpPr bwMode="auto">
          <a:xfrm>
            <a:off x="763176" y="2962948"/>
            <a:ext cx="1988524" cy="1028181"/>
            <a:chOff x="0" y="0"/>
            <a:chExt cx="2136775" cy="1304592"/>
          </a:xfrm>
        </p:grpSpPr>
        <p:sp>
          <p:nvSpPr>
            <p:cNvPr id="15364" name="Text Box 21"/>
            <p:cNvSpPr>
              <a:spLocks noChangeArrowheads="1"/>
            </p:cNvSpPr>
            <p:nvPr/>
          </p:nvSpPr>
          <p:spPr bwMode="auto">
            <a:xfrm>
              <a:off x="3411" y="0"/>
              <a:ext cx="2077088" cy="465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spcBef>
                  <a:spcPct val="50000"/>
                </a:spcBef>
              </a:pPr>
              <a:r>
                <a:rPr lang="zh-CN" altLang="en-US" sz="1800" b="1" i="1">
                  <a:solidFill>
                    <a:srgbClr val="646464"/>
                  </a:solidFill>
                  <a:latin typeface="Arial" panose="020B0604020202020204" pitchFamily="34" charset="0"/>
                  <a:ea typeface="华文细黑" panose="02010600040101010101" pitchFamily="2" charset="-122"/>
                </a:rPr>
                <a:t>此处添加内容</a:t>
              </a:r>
              <a:endParaRPr lang="zh-CN" altLang="en-US"/>
            </a:p>
          </p:txBody>
        </p:sp>
        <p:sp>
          <p:nvSpPr>
            <p:cNvPr id="15365" name="Rectangle 22"/>
            <p:cNvSpPr>
              <a:spLocks noChangeArrowheads="1"/>
            </p:cNvSpPr>
            <p:nvPr/>
          </p:nvSpPr>
          <p:spPr bwMode="auto">
            <a:xfrm>
              <a:off x="0" y="531605"/>
              <a:ext cx="2136775" cy="7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marL="263525" indent="-263525">
                <a:defRPr sz="1400">
                  <a:solidFill>
                    <a:schemeClr val="tx1"/>
                  </a:solidFill>
                  <a:latin typeface="微软雅黑" panose="020B0503020204020204" pitchFamily="34" charset="-122"/>
                  <a:ea typeface="微软雅黑" panose="020B0503020204020204" pitchFamily="34" charset="-122"/>
                </a:defRPr>
              </a:lvl1pPr>
              <a:lvl2pPr>
                <a:defRPr sz="1400">
                  <a:solidFill>
                    <a:schemeClr val="tx1"/>
                  </a:solidFill>
                  <a:latin typeface="微软雅黑" panose="020B0503020204020204" pitchFamily="34" charset="-122"/>
                  <a:ea typeface="微软雅黑" panose="020B0503020204020204" pitchFamily="34" charset="-122"/>
                </a:defRPr>
              </a:lvl2pPr>
              <a:lvl3pPr>
                <a:defRPr sz="1400">
                  <a:solidFill>
                    <a:schemeClr val="tx1"/>
                  </a:solidFill>
                  <a:latin typeface="微软雅黑" panose="020B0503020204020204" pitchFamily="34" charset="-122"/>
                  <a:ea typeface="微软雅黑" panose="020B0503020204020204" pitchFamily="34" charset="-122"/>
                </a:defRPr>
              </a:lvl3pPr>
              <a:lvl4pPr>
                <a:defRPr sz="1400">
                  <a:solidFill>
                    <a:schemeClr val="tx1"/>
                  </a:solidFill>
                  <a:latin typeface="微软雅黑" panose="020B0503020204020204" pitchFamily="34" charset="-122"/>
                  <a:ea typeface="微软雅黑" panose="020B0503020204020204" pitchFamily="34" charset="-122"/>
                </a:defRPr>
              </a:lvl4pPr>
              <a:lvl5pPr>
                <a:defRPr sz="1400">
                  <a:solidFill>
                    <a:schemeClr val="tx1"/>
                  </a:solidFill>
                  <a:latin typeface="微软雅黑" panose="020B0503020204020204" pitchFamily="34" charset="-122"/>
                  <a:ea typeface="微软雅黑" panose="020B0503020204020204" pitchFamily="34" charset="-122"/>
                </a:defRPr>
              </a:lvl5pPr>
              <a:lvl6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solidFill>
                  <a:srgbClr val="646464"/>
                </a:solidFill>
                <a:latin typeface="Verdana" panose="020B0604030504040204" pitchFamily="34" charset="0"/>
                <a:sym typeface="Verdana" panose="020B0604030504040204" pitchFamily="34" charset="0"/>
              </a:endParaRPr>
            </a:p>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p>
          </p:txBody>
        </p:sp>
      </p:grpSp>
      <p:grpSp>
        <p:nvGrpSpPr>
          <p:cNvPr id="15366" name="组合 3"/>
          <p:cNvGrpSpPr/>
          <p:nvPr/>
        </p:nvGrpSpPr>
        <p:grpSpPr bwMode="auto">
          <a:xfrm>
            <a:off x="6087595" y="1506073"/>
            <a:ext cx="2056765" cy="1028180"/>
            <a:chOff x="0" y="0"/>
            <a:chExt cx="2136775" cy="1304978"/>
          </a:xfrm>
        </p:grpSpPr>
        <p:sp>
          <p:nvSpPr>
            <p:cNvPr id="15367" name="Text Box 23"/>
            <p:cNvSpPr>
              <a:spLocks noChangeArrowheads="1"/>
            </p:cNvSpPr>
            <p:nvPr/>
          </p:nvSpPr>
          <p:spPr bwMode="auto">
            <a:xfrm>
              <a:off x="3297" y="0"/>
              <a:ext cx="2077420" cy="46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spcBef>
                  <a:spcPct val="50000"/>
                </a:spcBef>
              </a:pPr>
              <a:r>
                <a:rPr lang="zh-CN" altLang="en-US" sz="1800" b="1" i="1">
                  <a:solidFill>
                    <a:srgbClr val="646464"/>
                  </a:solidFill>
                  <a:latin typeface="Arial" panose="020B0604020202020204" pitchFamily="34" charset="0"/>
                  <a:ea typeface="华文细黑" panose="02010600040101010101" pitchFamily="2" charset="-122"/>
                </a:rPr>
                <a:t>此处添加内容</a:t>
              </a:r>
              <a:endParaRPr lang="zh-CN" altLang="en-US"/>
            </a:p>
          </p:txBody>
        </p:sp>
        <p:sp>
          <p:nvSpPr>
            <p:cNvPr id="15368" name="Rectangle 24"/>
            <p:cNvSpPr>
              <a:spLocks noChangeArrowheads="1"/>
            </p:cNvSpPr>
            <p:nvPr/>
          </p:nvSpPr>
          <p:spPr bwMode="auto">
            <a:xfrm>
              <a:off x="0" y="531762"/>
              <a:ext cx="2136775" cy="77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marL="263525" indent="-263525">
                <a:defRPr sz="1400">
                  <a:solidFill>
                    <a:schemeClr val="tx1"/>
                  </a:solidFill>
                  <a:latin typeface="微软雅黑" panose="020B0503020204020204" pitchFamily="34" charset="-122"/>
                  <a:ea typeface="微软雅黑" panose="020B0503020204020204" pitchFamily="34" charset="-122"/>
                </a:defRPr>
              </a:lvl1pPr>
              <a:lvl2pPr>
                <a:defRPr sz="1400">
                  <a:solidFill>
                    <a:schemeClr val="tx1"/>
                  </a:solidFill>
                  <a:latin typeface="微软雅黑" panose="020B0503020204020204" pitchFamily="34" charset="-122"/>
                  <a:ea typeface="微软雅黑" panose="020B0503020204020204" pitchFamily="34" charset="-122"/>
                </a:defRPr>
              </a:lvl2pPr>
              <a:lvl3pPr>
                <a:defRPr sz="1400">
                  <a:solidFill>
                    <a:schemeClr val="tx1"/>
                  </a:solidFill>
                  <a:latin typeface="微软雅黑" panose="020B0503020204020204" pitchFamily="34" charset="-122"/>
                  <a:ea typeface="微软雅黑" panose="020B0503020204020204" pitchFamily="34" charset="-122"/>
                </a:defRPr>
              </a:lvl3pPr>
              <a:lvl4pPr>
                <a:defRPr sz="1400">
                  <a:solidFill>
                    <a:schemeClr val="tx1"/>
                  </a:solidFill>
                  <a:latin typeface="微软雅黑" panose="020B0503020204020204" pitchFamily="34" charset="-122"/>
                  <a:ea typeface="微软雅黑" panose="020B0503020204020204" pitchFamily="34" charset="-122"/>
                </a:defRPr>
              </a:lvl4pPr>
              <a:lvl5pPr>
                <a:defRPr sz="1400">
                  <a:solidFill>
                    <a:schemeClr val="tx1"/>
                  </a:solidFill>
                  <a:latin typeface="微软雅黑" panose="020B0503020204020204" pitchFamily="34" charset="-122"/>
                  <a:ea typeface="微软雅黑" panose="020B0503020204020204" pitchFamily="34" charset="-122"/>
                </a:defRPr>
              </a:lvl5pPr>
              <a:lvl6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solidFill>
                  <a:srgbClr val="646464"/>
                </a:solidFill>
                <a:latin typeface="Verdana" panose="020B0604030504040204" pitchFamily="34" charset="0"/>
                <a:sym typeface="Verdana" panose="020B0604030504040204" pitchFamily="34" charset="0"/>
              </a:endParaRPr>
            </a:p>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p>
          </p:txBody>
        </p:sp>
      </p:grpSp>
      <p:grpSp>
        <p:nvGrpSpPr>
          <p:cNvPr id="15369" name="组合 4"/>
          <p:cNvGrpSpPr/>
          <p:nvPr/>
        </p:nvGrpSpPr>
        <p:grpSpPr bwMode="auto">
          <a:xfrm>
            <a:off x="6552589" y="3026428"/>
            <a:ext cx="2056765" cy="1028181"/>
            <a:chOff x="0" y="0"/>
            <a:chExt cx="2136775" cy="1304592"/>
          </a:xfrm>
        </p:grpSpPr>
        <p:sp>
          <p:nvSpPr>
            <p:cNvPr id="15370" name="Text Box 25"/>
            <p:cNvSpPr>
              <a:spLocks noChangeArrowheads="1"/>
            </p:cNvSpPr>
            <p:nvPr/>
          </p:nvSpPr>
          <p:spPr bwMode="auto">
            <a:xfrm>
              <a:off x="3297" y="0"/>
              <a:ext cx="2077420" cy="465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spcBef>
                  <a:spcPct val="50000"/>
                </a:spcBef>
              </a:pPr>
              <a:r>
                <a:rPr lang="zh-CN" altLang="en-US" sz="1800" b="1" i="1">
                  <a:solidFill>
                    <a:srgbClr val="646464"/>
                  </a:solidFill>
                  <a:latin typeface="Arial" panose="020B0604020202020204" pitchFamily="34" charset="0"/>
                  <a:ea typeface="华文细黑" panose="02010600040101010101" pitchFamily="2" charset="-122"/>
                </a:rPr>
                <a:t>此处添加内容</a:t>
              </a:r>
              <a:endParaRPr lang="zh-CN" altLang="en-US"/>
            </a:p>
          </p:txBody>
        </p:sp>
        <p:sp>
          <p:nvSpPr>
            <p:cNvPr id="15371" name="Rectangle 26"/>
            <p:cNvSpPr>
              <a:spLocks noChangeArrowheads="1"/>
            </p:cNvSpPr>
            <p:nvPr/>
          </p:nvSpPr>
          <p:spPr bwMode="auto">
            <a:xfrm>
              <a:off x="0" y="531605"/>
              <a:ext cx="2136775" cy="7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marL="263525" indent="-263525">
                <a:defRPr sz="1400">
                  <a:solidFill>
                    <a:schemeClr val="tx1"/>
                  </a:solidFill>
                  <a:latin typeface="微软雅黑" panose="020B0503020204020204" pitchFamily="34" charset="-122"/>
                  <a:ea typeface="微软雅黑" panose="020B0503020204020204" pitchFamily="34" charset="-122"/>
                </a:defRPr>
              </a:lvl1pPr>
              <a:lvl2pPr>
                <a:defRPr sz="1400">
                  <a:solidFill>
                    <a:schemeClr val="tx1"/>
                  </a:solidFill>
                  <a:latin typeface="微软雅黑" panose="020B0503020204020204" pitchFamily="34" charset="-122"/>
                  <a:ea typeface="微软雅黑" panose="020B0503020204020204" pitchFamily="34" charset="-122"/>
                </a:defRPr>
              </a:lvl2pPr>
              <a:lvl3pPr>
                <a:defRPr sz="1400">
                  <a:solidFill>
                    <a:schemeClr val="tx1"/>
                  </a:solidFill>
                  <a:latin typeface="微软雅黑" panose="020B0503020204020204" pitchFamily="34" charset="-122"/>
                  <a:ea typeface="微软雅黑" panose="020B0503020204020204" pitchFamily="34" charset="-122"/>
                </a:defRPr>
              </a:lvl3pPr>
              <a:lvl4pPr>
                <a:defRPr sz="1400">
                  <a:solidFill>
                    <a:schemeClr val="tx1"/>
                  </a:solidFill>
                  <a:latin typeface="微软雅黑" panose="020B0503020204020204" pitchFamily="34" charset="-122"/>
                  <a:ea typeface="微软雅黑" panose="020B0503020204020204" pitchFamily="34" charset="-122"/>
                </a:defRPr>
              </a:lvl4pPr>
              <a:lvl5pPr>
                <a:defRPr sz="1400">
                  <a:solidFill>
                    <a:schemeClr val="tx1"/>
                  </a:solidFill>
                  <a:latin typeface="微软雅黑" panose="020B0503020204020204" pitchFamily="34" charset="-122"/>
                  <a:ea typeface="微软雅黑" panose="020B0503020204020204" pitchFamily="34" charset="-122"/>
                </a:defRPr>
              </a:lvl5pPr>
              <a:lvl6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solidFill>
                  <a:srgbClr val="646464"/>
                </a:solidFill>
                <a:latin typeface="Verdana" panose="020B0604030504040204" pitchFamily="34" charset="0"/>
                <a:sym typeface="Verdana" panose="020B0604030504040204" pitchFamily="34" charset="0"/>
              </a:endParaRPr>
            </a:p>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p>
          </p:txBody>
        </p:sp>
      </p:grpSp>
      <p:grpSp>
        <p:nvGrpSpPr>
          <p:cNvPr id="15372" name="组合 5"/>
          <p:cNvGrpSpPr/>
          <p:nvPr/>
        </p:nvGrpSpPr>
        <p:grpSpPr bwMode="auto">
          <a:xfrm>
            <a:off x="1128188" y="1190257"/>
            <a:ext cx="1990111" cy="1028181"/>
            <a:chOff x="0" y="0"/>
            <a:chExt cx="2136775" cy="1303628"/>
          </a:xfrm>
        </p:grpSpPr>
        <p:sp>
          <p:nvSpPr>
            <p:cNvPr id="15373" name="Text Box 25"/>
            <p:cNvSpPr>
              <a:spLocks noChangeArrowheads="1"/>
            </p:cNvSpPr>
            <p:nvPr/>
          </p:nvSpPr>
          <p:spPr bwMode="auto">
            <a:xfrm>
              <a:off x="3408" y="0"/>
              <a:ext cx="2077137" cy="46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sz="1400">
                  <a:solidFill>
                    <a:schemeClr val="tx1"/>
                  </a:solidFill>
                  <a:latin typeface="微软雅黑" panose="020B0503020204020204" pitchFamily="34" charset="-122"/>
                  <a:ea typeface="微软雅黑" panose="020B0503020204020204" pitchFamily="34" charset="-122"/>
                </a:defRPr>
              </a:lvl1pPr>
              <a:lvl2pPr marL="742950" indent="-285750">
                <a:defRPr sz="1400">
                  <a:solidFill>
                    <a:schemeClr val="tx1"/>
                  </a:solidFill>
                  <a:latin typeface="微软雅黑" panose="020B0503020204020204" pitchFamily="34" charset="-122"/>
                  <a:ea typeface="微软雅黑" panose="020B0503020204020204" pitchFamily="34" charset="-122"/>
                </a:defRPr>
              </a:lvl2pPr>
              <a:lvl3pPr marL="1143000" indent="-228600">
                <a:defRPr sz="1400">
                  <a:solidFill>
                    <a:schemeClr val="tx1"/>
                  </a:solidFill>
                  <a:latin typeface="微软雅黑" panose="020B0503020204020204" pitchFamily="34" charset="-122"/>
                  <a:ea typeface="微软雅黑" panose="020B0503020204020204" pitchFamily="34" charset="-122"/>
                </a:defRPr>
              </a:lvl3pPr>
              <a:lvl4pPr marL="1600200" indent="-228600">
                <a:defRPr sz="1400">
                  <a:solidFill>
                    <a:schemeClr val="tx1"/>
                  </a:solidFill>
                  <a:latin typeface="微软雅黑" panose="020B0503020204020204" pitchFamily="34" charset="-122"/>
                  <a:ea typeface="微软雅黑" panose="020B0503020204020204" pitchFamily="34" charset="-122"/>
                </a:defRPr>
              </a:lvl4pPr>
              <a:lvl5pPr marL="2057400" indent="-228600">
                <a:defRPr sz="1400">
                  <a:solidFill>
                    <a:schemeClr val="tx1"/>
                  </a:solidFill>
                  <a:latin typeface="微软雅黑" panose="020B0503020204020204" pitchFamily="34" charset="-122"/>
                  <a:ea typeface="微软雅黑" panose="020B0503020204020204" pitchFamily="34" charset="-122"/>
                </a:defRPr>
              </a:lvl5pPr>
              <a:lvl6pPr marL="25146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marL="29718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marL="34290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marL="3886200" indent="-228600"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eaLnBrk="1" fontAlgn="base" hangingPunct="1">
                <a:spcBef>
                  <a:spcPct val="50000"/>
                </a:spcBef>
              </a:pPr>
              <a:r>
                <a:rPr lang="zh-CN" altLang="en-US" sz="1800" b="1" i="1">
                  <a:solidFill>
                    <a:srgbClr val="646464"/>
                  </a:solidFill>
                  <a:latin typeface="Arial" panose="020B0604020202020204" pitchFamily="34" charset="0"/>
                  <a:ea typeface="华文细黑" panose="02010600040101010101" pitchFamily="2" charset="-122"/>
                </a:rPr>
                <a:t>此处添加内容</a:t>
              </a:r>
              <a:endParaRPr lang="zh-CN" altLang="en-US"/>
            </a:p>
          </p:txBody>
        </p:sp>
        <p:sp>
          <p:nvSpPr>
            <p:cNvPr id="15374" name="Rectangle 26"/>
            <p:cNvSpPr>
              <a:spLocks noChangeArrowheads="1"/>
            </p:cNvSpPr>
            <p:nvPr/>
          </p:nvSpPr>
          <p:spPr bwMode="auto">
            <a:xfrm>
              <a:off x="0" y="531212"/>
              <a:ext cx="2136775" cy="77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marL="263525" indent="-263525">
                <a:defRPr sz="1400">
                  <a:solidFill>
                    <a:schemeClr val="tx1"/>
                  </a:solidFill>
                  <a:latin typeface="微软雅黑" panose="020B0503020204020204" pitchFamily="34" charset="-122"/>
                  <a:ea typeface="微软雅黑" panose="020B0503020204020204" pitchFamily="34" charset="-122"/>
                </a:defRPr>
              </a:lvl1pPr>
              <a:lvl2pPr>
                <a:defRPr sz="1400">
                  <a:solidFill>
                    <a:schemeClr val="tx1"/>
                  </a:solidFill>
                  <a:latin typeface="微软雅黑" panose="020B0503020204020204" pitchFamily="34" charset="-122"/>
                  <a:ea typeface="微软雅黑" panose="020B0503020204020204" pitchFamily="34" charset="-122"/>
                </a:defRPr>
              </a:lvl2pPr>
              <a:lvl3pPr>
                <a:defRPr sz="1400">
                  <a:solidFill>
                    <a:schemeClr val="tx1"/>
                  </a:solidFill>
                  <a:latin typeface="微软雅黑" panose="020B0503020204020204" pitchFamily="34" charset="-122"/>
                  <a:ea typeface="微软雅黑" panose="020B0503020204020204" pitchFamily="34" charset="-122"/>
                </a:defRPr>
              </a:lvl3pPr>
              <a:lvl4pPr>
                <a:defRPr sz="1400">
                  <a:solidFill>
                    <a:schemeClr val="tx1"/>
                  </a:solidFill>
                  <a:latin typeface="微软雅黑" panose="020B0503020204020204" pitchFamily="34" charset="-122"/>
                  <a:ea typeface="微软雅黑" panose="020B0503020204020204" pitchFamily="34" charset="-122"/>
                </a:defRPr>
              </a:lvl4pPr>
              <a:lvl5pPr>
                <a:defRPr sz="1400">
                  <a:solidFill>
                    <a:schemeClr val="tx1"/>
                  </a:solidFill>
                  <a:latin typeface="微软雅黑" panose="020B0503020204020204" pitchFamily="34" charset="-122"/>
                  <a:ea typeface="微软雅黑" panose="020B0503020204020204" pitchFamily="34" charset="-122"/>
                </a:defRPr>
              </a:lvl5pPr>
              <a:lvl6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6pPr>
              <a:lvl7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7pPr>
              <a:lvl8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8pPr>
              <a:lvl9pPr algn="ctr" eaLnBrk="0" fontAlgn="ctr" hangingPunct="0">
                <a:spcBef>
                  <a:spcPct val="0"/>
                </a:spcBef>
                <a:spcAft>
                  <a:spcPct val="0"/>
                </a:spcAft>
                <a:buClr>
                  <a:srgbClr val="FF0000"/>
                </a:buClr>
                <a:buSzPct val="70000"/>
                <a:buFont typeface="Arial" panose="020B0604020202020204" pitchFamily="34" charset="0"/>
                <a:defRPr sz="1400">
                  <a:solidFill>
                    <a:schemeClr val="tx1"/>
                  </a:solidFill>
                  <a:latin typeface="微软雅黑" panose="020B0503020204020204" pitchFamily="34" charset="-122"/>
                  <a:ea typeface="微软雅黑" panose="020B0503020204020204" pitchFamily="34" charset="-122"/>
                </a:defRPr>
              </a:lvl9pPr>
            </a:lstStyle>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solidFill>
                  <a:srgbClr val="646464"/>
                </a:solidFill>
                <a:latin typeface="Verdana" panose="020B0604030504040204" pitchFamily="34" charset="0"/>
                <a:sym typeface="Verdana" panose="020B0604030504040204" pitchFamily="34" charset="0"/>
              </a:endParaRPr>
            </a:p>
            <a:p>
              <a:pPr algn="l" eaLnBrk="1" fontAlgn="base" hangingPunct="1">
                <a:lnSpc>
                  <a:spcPct val="120000"/>
                </a:lnSpc>
                <a:buFont typeface="Arial" panose="020B0604020202020204" pitchFamily="34" charset="0"/>
                <a:buChar char="•"/>
              </a:pPr>
              <a:r>
                <a:rPr lang="zh-CN" altLang="en-US">
                  <a:solidFill>
                    <a:srgbClr val="646464"/>
                  </a:solidFill>
                  <a:latin typeface="Verdana" panose="020B0604030504040204" pitchFamily="34" charset="0"/>
                  <a:sym typeface="Verdana" panose="020B0604030504040204" pitchFamily="34" charset="0"/>
                </a:rPr>
                <a:t>单击添加段落文字</a:t>
              </a:r>
              <a:endParaRPr lang="zh-CN" altLang="en-US"/>
            </a:p>
          </p:txBody>
        </p:sp>
      </p:grpSp>
      <p:grpSp>
        <p:nvGrpSpPr>
          <p:cNvPr id="15375" name="Group 9"/>
          <p:cNvGrpSpPr/>
          <p:nvPr/>
        </p:nvGrpSpPr>
        <p:grpSpPr bwMode="auto">
          <a:xfrm rot="16977473">
            <a:off x="4379179" y="1644936"/>
            <a:ext cx="128547" cy="1037905"/>
            <a:chOff x="0" y="0"/>
            <a:chExt cx="68" cy="636"/>
          </a:xfrm>
        </p:grpSpPr>
        <p:sp>
          <p:nvSpPr>
            <p:cNvPr id="15376" name="Rectangle 10"/>
            <p:cNvSpPr>
              <a:spLocks noChangeArrowheads="1"/>
            </p:cNvSpPr>
            <p:nvPr/>
          </p:nvSpPr>
          <p:spPr bwMode="auto">
            <a:xfrm rot="16200000">
              <a:off x="-272" y="296"/>
              <a:ext cx="636" cy="44"/>
            </a:xfrm>
            <a:prstGeom prst="rect">
              <a:avLst/>
            </a:pr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15377" name="Rectangle 11"/>
            <p:cNvSpPr>
              <a:spLocks noChangeArrowheads="1"/>
            </p:cNvSpPr>
            <p:nvPr/>
          </p:nvSpPr>
          <p:spPr bwMode="auto">
            <a:xfrm rot="16200000">
              <a:off x="-284" y="280"/>
              <a:ext cx="636" cy="67"/>
            </a:xfrm>
            <a:prstGeom prst="rect">
              <a:avLst/>
            </a:pr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grpSp>
        <p:nvGrpSpPr>
          <p:cNvPr id="15383" name="Group 9"/>
          <p:cNvGrpSpPr/>
          <p:nvPr/>
        </p:nvGrpSpPr>
        <p:grpSpPr bwMode="auto">
          <a:xfrm rot="16977473">
            <a:off x="4150650" y="2470182"/>
            <a:ext cx="261856" cy="1037905"/>
            <a:chOff x="0" y="0"/>
            <a:chExt cx="68" cy="636"/>
          </a:xfrm>
        </p:grpSpPr>
        <p:sp>
          <p:nvSpPr>
            <p:cNvPr id="15384" name="Rectangle 10"/>
            <p:cNvSpPr>
              <a:spLocks noChangeArrowheads="1"/>
            </p:cNvSpPr>
            <p:nvPr/>
          </p:nvSpPr>
          <p:spPr bwMode="auto">
            <a:xfrm rot="16200000">
              <a:off x="-272" y="296"/>
              <a:ext cx="636" cy="44"/>
            </a:xfrm>
            <a:prstGeom prst="rect">
              <a:avLst/>
            </a:pr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15385" name="Rectangle 11"/>
            <p:cNvSpPr>
              <a:spLocks noChangeArrowheads="1"/>
            </p:cNvSpPr>
            <p:nvPr/>
          </p:nvSpPr>
          <p:spPr bwMode="auto">
            <a:xfrm rot="16200000">
              <a:off x="-284" y="280"/>
              <a:ext cx="636" cy="67"/>
            </a:xfrm>
            <a:prstGeom prst="rect">
              <a:avLst/>
            </a:pr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grpSp>
        <p:nvGrpSpPr>
          <p:cNvPr id="15386" name="Group 12"/>
          <p:cNvGrpSpPr/>
          <p:nvPr/>
        </p:nvGrpSpPr>
        <p:grpSpPr bwMode="auto">
          <a:xfrm rot="15445578">
            <a:off x="4149062" y="1948056"/>
            <a:ext cx="142831" cy="1039491"/>
            <a:chOff x="0" y="0"/>
            <a:chExt cx="68" cy="636"/>
          </a:xfrm>
        </p:grpSpPr>
        <p:sp>
          <p:nvSpPr>
            <p:cNvPr id="15387" name="Rectangle 13"/>
            <p:cNvSpPr>
              <a:spLocks noChangeArrowheads="1"/>
            </p:cNvSpPr>
            <p:nvPr/>
          </p:nvSpPr>
          <p:spPr bwMode="auto">
            <a:xfrm rot="16200000">
              <a:off x="-272" y="296"/>
              <a:ext cx="636" cy="44"/>
            </a:xfrm>
            <a:prstGeom prst="rect">
              <a:avLst/>
            </a:pr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sp>
          <p:nvSpPr>
            <p:cNvPr id="15388" name="Rectangle 14"/>
            <p:cNvSpPr>
              <a:spLocks noChangeArrowheads="1"/>
            </p:cNvSpPr>
            <p:nvPr/>
          </p:nvSpPr>
          <p:spPr bwMode="auto">
            <a:xfrm rot="16200000">
              <a:off x="-284" y="280"/>
              <a:ext cx="636" cy="67"/>
            </a:xfrm>
            <a:prstGeom prst="rect">
              <a:avLst/>
            </a:pr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rot="10800000" wrap="none" anchor="ctr"/>
            <a:lstStyle/>
            <a:p>
              <a:pPr algn="l" eaLnBrk="1" fontAlgn="base" hangingPunct="1"/>
              <a:endParaRPr lang="zh-CN" altLang="en-US" sz="1800">
                <a:solidFill>
                  <a:srgbClr val="000000"/>
                </a:solidFill>
                <a:latin typeface="Verdana" panose="020B0604030504040204" pitchFamily="34" charset="0"/>
                <a:ea typeface="微软雅黑" panose="020B0503020204020204" pitchFamily="34" charset="-122"/>
                <a:sym typeface="Verdana" panose="020B0604030504040204" pitchFamily="34" charset="0"/>
              </a:endParaRPr>
            </a:p>
          </p:txBody>
        </p:sp>
      </p:grpSp>
      <p:sp>
        <p:nvSpPr>
          <p:cNvPr id="15421" name="椭圆 4"/>
          <p:cNvSpPr>
            <a:spLocks noChangeArrowheads="1"/>
          </p:cNvSpPr>
          <p:nvPr/>
        </p:nvSpPr>
        <p:spPr bwMode="auto">
          <a:xfrm>
            <a:off x="2819941" y="2344014"/>
            <a:ext cx="1185497" cy="1185496"/>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100" b="1">
                <a:solidFill>
                  <a:srgbClr val="FFFFFF"/>
                </a:solidFill>
                <a:ea typeface="微软雅黑" panose="020B0503020204020204" pitchFamily="34" charset="-122"/>
                <a:sym typeface="Verdana" panose="020B0604030504040204" pitchFamily="34" charset="0"/>
              </a:rPr>
              <a:t>单击此处添加标题</a:t>
            </a:r>
            <a:endParaRPr lang="zh-CN" altLang="en-US" sz="1100">
              <a:ea typeface="微软雅黑" panose="020B0503020204020204" pitchFamily="34" charset="-122"/>
            </a:endParaRPr>
          </a:p>
        </p:txBody>
      </p:sp>
      <p:sp>
        <p:nvSpPr>
          <p:cNvPr id="15422" name="椭圆 4"/>
          <p:cNvSpPr>
            <a:spLocks noChangeArrowheads="1"/>
          </p:cNvSpPr>
          <p:nvPr/>
        </p:nvSpPr>
        <p:spPr bwMode="auto">
          <a:xfrm>
            <a:off x="4495823" y="1810779"/>
            <a:ext cx="972838" cy="972837"/>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100" b="1">
                <a:solidFill>
                  <a:srgbClr val="FFFFFF"/>
                </a:solidFill>
                <a:ea typeface="微软雅黑" panose="020B0503020204020204" pitchFamily="34" charset="-122"/>
                <a:sym typeface="Verdana" panose="020B0604030504040204" pitchFamily="34" charset="0"/>
              </a:rPr>
              <a:t>单击此处添加标题</a:t>
            </a:r>
            <a:endParaRPr lang="zh-CN" altLang="en-US" sz="1100">
              <a:ea typeface="微软雅黑" panose="020B0503020204020204" pitchFamily="34" charset="-122"/>
            </a:endParaRPr>
          </a:p>
        </p:txBody>
      </p:sp>
      <p:sp>
        <p:nvSpPr>
          <p:cNvPr id="15420" name="椭圆 4"/>
          <p:cNvSpPr>
            <a:spLocks noChangeArrowheads="1"/>
          </p:cNvSpPr>
          <p:nvPr/>
        </p:nvSpPr>
        <p:spPr bwMode="auto">
          <a:xfrm>
            <a:off x="4748159" y="2572544"/>
            <a:ext cx="1423548" cy="1423548"/>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800" b="1">
                <a:solidFill>
                  <a:srgbClr val="FFFFFF"/>
                </a:solidFill>
                <a:ea typeface="微软雅黑" panose="020B0503020204020204" pitchFamily="34" charset="-122"/>
                <a:sym typeface="Verdana" panose="020B0604030504040204" pitchFamily="34" charset="0"/>
              </a:rPr>
              <a:t>单击此处添加标题</a:t>
            </a:r>
            <a:endParaRPr lang="zh-CN" altLang="en-US" sz="1800">
              <a:ea typeface="微软雅黑" panose="020B0503020204020204" pitchFamily="34" charset="-122"/>
            </a:endParaRPr>
          </a:p>
        </p:txBody>
      </p:sp>
      <p:sp>
        <p:nvSpPr>
          <p:cNvPr id="15423" name="椭圆 4"/>
          <p:cNvSpPr>
            <a:spLocks noChangeArrowheads="1"/>
          </p:cNvSpPr>
          <p:nvPr/>
        </p:nvSpPr>
        <p:spPr bwMode="auto">
          <a:xfrm>
            <a:off x="3429353" y="1582249"/>
            <a:ext cx="791919" cy="791918"/>
          </a:xfrm>
          <a:prstGeom prst="ellipse">
            <a:avLst/>
          </a:pr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lnSpc>
                <a:spcPct val="120000"/>
              </a:lnSpc>
            </a:pPr>
            <a:r>
              <a:rPr lang="zh-CN" altLang="en-US" sz="1100" b="1">
                <a:solidFill>
                  <a:srgbClr val="FFFFFF"/>
                </a:solidFill>
                <a:ea typeface="微软雅黑" panose="020B0503020204020204" pitchFamily="34" charset="-122"/>
                <a:sym typeface="Verdana" panose="020B0604030504040204" pitchFamily="34" charset="0"/>
              </a:rPr>
              <a:t>单击此处添加标题</a:t>
            </a:r>
            <a:endParaRPr lang="zh-CN" altLang="en-US" sz="1100">
              <a:ea typeface="微软雅黑" panose="020B0503020204020204" pitchFamily="34" charset="-122"/>
            </a:endParaRPr>
          </a:p>
        </p:txBody>
      </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30" name="文本框 29"/>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423"/>
                                        </p:tgtEl>
                                        <p:attrNameLst>
                                          <p:attrName>style.visibility</p:attrName>
                                        </p:attrNameLst>
                                      </p:cBhvr>
                                      <p:to>
                                        <p:strVal val="visible"/>
                                      </p:to>
                                    </p:set>
                                    <p:anim calcmode="lin" valueType="num">
                                      <p:cBhvr>
                                        <p:cTn id="7" dur="500" fill="hold"/>
                                        <p:tgtEl>
                                          <p:spTgt spid="15423"/>
                                        </p:tgtEl>
                                        <p:attrNameLst>
                                          <p:attrName>ppt_w</p:attrName>
                                        </p:attrNameLst>
                                      </p:cBhvr>
                                      <p:tavLst>
                                        <p:tav tm="0">
                                          <p:val>
                                            <p:fltVal val="0"/>
                                          </p:val>
                                        </p:tav>
                                        <p:tav tm="100000">
                                          <p:val>
                                            <p:strVal val="#ppt_w"/>
                                          </p:val>
                                        </p:tav>
                                      </p:tavLst>
                                    </p:anim>
                                    <p:anim calcmode="lin" valueType="num">
                                      <p:cBhvr>
                                        <p:cTn id="8" dur="500" fill="hold"/>
                                        <p:tgtEl>
                                          <p:spTgt spid="15423"/>
                                        </p:tgtEl>
                                        <p:attrNameLst>
                                          <p:attrName>ppt_h</p:attrName>
                                        </p:attrNameLst>
                                      </p:cBhvr>
                                      <p:tavLst>
                                        <p:tav tm="0">
                                          <p:val>
                                            <p:fltVal val="0"/>
                                          </p:val>
                                        </p:tav>
                                        <p:tav tm="100000">
                                          <p:val>
                                            <p:strVal val="#ppt_h"/>
                                          </p:val>
                                        </p:tav>
                                      </p:tavLst>
                                    </p:anim>
                                    <p:anim calcmode="lin" valueType="num">
                                      <p:cBhvr>
                                        <p:cTn id="9" dur="500" fill="hold"/>
                                        <p:tgtEl>
                                          <p:spTgt spid="15423"/>
                                        </p:tgtEl>
                                        <p:attrNameLst>
                                          <p:attrName>style.rotation</p:attrName>
                                        </p:attrNameLst>
                                      </p:cBhvr>
                                      <p:tavLst>
                                        <p:tav tm="0">
                                          <p:val>
                                            <p:fltVal val="360"/>
                                          </p:val>
                                        </p:tav>
                                        <p:tav tm="100000">
                                          <p:val>
                                            <p:fltVal val="0"/>
                                          </p:val>
                                        </p:tav>
                                      </p:tavLst>
                                    </p:anim>
                                    <p:animEffect>
                                      <p:cBhvr>
                                        <p:cTn id="10" dur="500"/>
                                        <p:tgtEl>
                                          <p:spTgt spid="15423"/>
                                        </p:tgtEl>
                                      </p:cBhvr>
                                    </p:animEffect>
                                  </p:childTnLst>
                                </p:cTn>
                              </p:par>
                              <p:par>
                                <p:cTn id="11" presetID="22" presetClass="entr" presetSubtype="8" fill="hold" nodeType="withEffect">
                                  <p:stCondLst>
                                    <p:cond delay="500"/>
                                  </p:stCondLst>
                                  <p:childTnLst>
                                    <p:set>
                                      <p:cBhvr>
                                        <p:cTn id="12" dur="1" fill="hold">
                                          <p:stCondLst>
                                            <p:cond delay="0"/>
                                          </p:stCondLst>
                                        </p:cTn>
                                        <p:tgtEl>
                                          <p:spTgt spid="15375"/>
                                        </p:tgtEl>
                                        <p:attrNameLst>
                                          <p:attrName>style.visibility</p:attrName>
                                        </p:attrNameLst>
                                      </p:cBhvr>
                                      <p:to>
                                        <p:strVal val="visible"/>
                                      </p:to>
                                    </p:set>
                                    <p:animEffect>
                                      <p:cBhvr>
                                        <p:cTn id="13" dur="500"/>
                                        <p:tgtEl>
                                          <p:spTgt spid="15375"/>
                                        </p:tgtEl>
                                      </p:cBhvr>
                                    </p:animEffect>
                                  </p:childTnLst>
                                </p:cTn>
                              </p:par>
                            </p:childTnLst>
                          </p:cTn>
                        </p:par>
                        <p:par>
                          <p:cTn id="14" fill="hold">
                            <p:stCondLst>
                              <p:cond delay="500"/>
                            </p:stCondLst>
                            <p:childTnLst>
                              <p:par>
                                <p:cTn id="15" presetID="49" presetClass="entr" presetSubtype="0" decel="100000" fill="hold" grpId="0" nodeType="afterEffect">
                                  <p:stCondLst>
                                    <p:cond delay="0"/>
                                  </p:stCondLst>
                                  <p:childTnLst>
                                    <p:set>
                                      <p:cBhvr>
                                        <p:cTn id="16" dur="1" fill="hold">
                                          <p:stCondLst>
                                            <p:cond delay="0"/>
                                          </p:stCondLst>
                                        </p:cTn>
                                        <p:tgtEl>
                                          <p:spTgt spid="15422"/>
                                        </p:tgtEl>
                                        <p:attrNameLst>
                                          <p:attrName>style.visibility</p:attrName>
                                        </p:attrNameLst>
                                      </p:cBhvr>
                                      <p:to>
                                        <p:strVal val="visible"/>
                                      </p:to>
                                    </p:set>
                                    <p:anim calcmode="lin" valueType="num">
                                      <p:cBhvr>
                                        <p:cTn id="17" dur="500" fill="hold"/>
                                        <p:tgtEl>
                                          <p:spTgt spid="15422"/>
                                        </p:tgtEl>
                                        <p:attrNameLst>
                                          <p:attrName>ppt_w</p:attrName>
                                        </p:attrNameLst>
                                      </p:cBhvr>
                                      <p:tavLst>
                                        <p:tav tm="0">
                                          <p:val>
                                            <p:fltVal val="0"/>
                                          </p:val>
                                        </p:tav>
                                        <p:tav tm="100000">
                                          <p:val>
                                            <p:strVal val="#ppt_w"/>
                                          </p:val>
                                        </p:tav>
                                      </p:tavLst>
                                    </p:anim>
                                    <p:anim calcmode="lin" valueType="num">
                                      <p:cBhvr>
                                        <p:cTn id="18" dur="500" fill="hold"/>
                                        <p:tgtEl>
                                          <p:spTgt spid="15422"/>
                                        </p:tgtEl>
                                        <p:attrNameLst>
                                          <p:attrName>ppt_h</p:attrName>
                                        </p:attrNameLst>
                                      </p:cBhvr>
                                      <p:tavLst>
                                        <p:tav tm="0">
                                          <p:val>
                                            <p:fltVal val="0"/>
                                          </p:val>
                                        </p:tav>
                                        <p:tav tm="100000">
                                          <p:val>
                                            <p:strVal val="#ppt_h"/>
                                          </p:val>
                                        </p:tav>
                                      </p:tavLst>
                                    </p:anim>
                                    <p:anim calcmode="lin" valueType="num">
                                      <p:cBhvr>
                                        <p:cTn id="19" dur="500" fill="hold"/>
                                        <p:tgtEl>
                                          <p:spTgt spid="15422"/>
                                        </p:tgtEl>
                                        <p:attrNameLst>
                                          <p:attrName>style.rotation</p:attrName>
                                        </p:attrNameLst>
                                      </p:cBhvr>
                                      <p:tavLst>
                                        <p:tav tm="0">
                                          <p:val>
                                            <p:fltVal val="360"/>
                                          </p:val>
                                        </p:tav>
                                        <p:tav tm="100000">
                                          <p:val>
                                            <p:fltVal val="0"/>
                                          </p:val>
                                        </p:tav>
                                      </p:tavLst>
                                    </p:anim>
                                    <p:animEffect>
                                      <p:cBhvr>
                                        <p:cTn id="20" dur="500"/>
                                        <p:tgtEl>
                                          <p:spTgt spid="15422"/>
                                        </p:tgtEl>
                                      </p:cBhvr>
                                    </p:animEffect>
                                  </p:childTnLst>
                                </p:cTn>
                              </p:par>
                              <p:par>
                                <p:cTn id="21" presetID="22" presetClass="entr" presetSubtype="8" fill="hold" nodeType="withEffect">
                                  <p:stCondLst>
                                    <p:cond delay="900"/>
                                  </p:stCondLst>
                                  <p:childTnLst>
                                    <p:set>
                                      <p:cBhvr>
                                        <p:cTn id="22" dur="1" fill="hold">
                                          <p:stCondLst>
                                            <p:cond delay="0"/>
                                          </p:stCondLst>
                                        </p:cTn>
                                        <p:tgtEl>
                                          <p:spTgt spid="15386"/>
                                        </p:tgtEl>
                                        <p:attrNameLst>
                                          <p:attrName>style.visibility</p:attrName>
                                        </p:attrNameLst>
                                      </p:cBhvr>
                                      <p:to>
                                        <p:strVal val="visible"/>
                                      </p:to>
                                    </p:set>
                                    <p:animEffect>
                                      <p:cBhvr>
                                        <p:cTn id="23" dur="500"/>
                                        <p:tgtEl>
                                          <p:spTgt spid="15386"/>
                                        </p:tgtEl>
                                      </p:cBhvr>
                                    </p:animEffect>
                                  </p:childTnLst>
                                </p:cTn>
                              </p:par>
                            </p:childTnLst>
                          </p:cTn>
                        </p:par>
                        <p:par>
                          <p:cTn id="24" fill="hold">
                            <p:stCondLst>
                              <p:cond delay="1000"/>
                            </p:stCondLst>
                            <p:childTnLst>
                              <p:par>
                                <p:cTn id="25" presetID="49" presetClass="entr" presetSubtype="0" decel="100000" fill="hold" grpId="0" nodeType="afterEffect">
                                  <p:stCondLst>
                                    <p:cond delay="0"/>
                                  </p:stCondLst>
                                  <p:childTnLst>
                                    <p:set>
                                      <p:cBhvr>
                                        <p:cTn id="26" dur="1" fill="hold">
                                          <p:stCondLst>
                                            <p:cond delay="0"/>
                                          </p:stCondLst>
                                        </p:cTn>
                                        <p:tgtEl>
                                          <p:spTgt spid="15421"/>
                                        </p:tgtEl>
                                        <p:attrNameLst>
                                          <p:attrName>style.visibility</p:attrName>
                                        </p:attrNameLst>
                                      </p:cBhvr>
                                      <p:to>
                                        <p:strVal val="visible"/>
                                      </p:to>
                                    </p:set>
                                    <p:anim calcmode="lin" valueType="num">
                                      <p:cBhvr>
                                        <p:cTn id="27" dur="500" fill="hold"/>
                                        <p:tgtEl>
                                          <p:spTgt spid="15421"/>
                                        </p:tgtEl>
                                        <p:attrNameLst>
                                          <p:attrName>ppt_w</p:attrName>
                                        </p:attrNameLst>
                                      </p:cBhvr>
                                      <p:tavLst>
                                        <p:tav tm="0">
                                          <p:val>
                                            <p:fltVal val="0"/>
                                          </p:val>
                                        </p:tav>
                                        <p:tav tm="100000">
                                          <p:val>
                                            <p:strVal val="#ppt_w"/>
                                          </p:val>
                                        </p:tav>
                                      </p:tavLst>
                                    </p:anim>
                                    <p:anim calcmode="lin" valueType="num">
                                      <p:cBhvr>
                                        <p:cTn id="28" dur="500" fill="hold"/>
                                        <p:tgtEl>
                                          <p:spTgt spid="15421"/>
                                        </p:tgtEl>
                                        <p:attrNameLst>
                                          <p:attrName>ppt_h</p:attrName>
                                        </p:attrNameLst>
                                      </p:cBhvr>
                                      <p:tavLst>
                                        <p:tav tm="0">
                                          <p:val>
                                            <p:fltVal val="0"/>
                                          </p:val>
                                        </p:tav>
                                        <p:tav tm="100000">
                                          <p:val>
                                            <p:strVal val="#ppt_h"/>
                                          </p:val>
                                        </p:tav>
                                      </p:tavLst>
                                    </p:anim>
                                    <p:anim calcmode="lin" valueType="num">
                                      <p:cBhvr>
                                        <p:cTn id="29" dur="500" fill="hold"/>
                                        <p:tgtEl>
                                          <p:spTgt spid="15421"/>
                                        </p:tgtEl>
                                        <p:attrNameLst>
                                          <p:attrName>style.rotation</p:attrName>
                                        </p:attrNameLst>
                                      </p:cBhvr>
                                      <p:tavLst>
                                        <p:tav tm="0">
                                          <p:val>
                                            <p:fltVal val="360"/>
                                          </p:val>
                                        </p:tav>
                                        <p:tav tm="100000">
                                          <p:val>
                                            <p:fltVal val="0"/>
                                          </p:val>
                                        </p:tav>
                                      </p:tavLst>
                                    </p:anim>
                                    <p:animEffect>
                                      <p:cBhvr>
                                        <p:cTn id="30" dur="500"/>
                                        <p:tgtEl>
                                          <p:spTgt spid="15421"/>
                                        </p:tgtEl>
                                      </p:cBhvr>
                                    </p:animEffect>
                                  </p:childTnLst>
                                </p:cTn>
                              </p:par>
                              <p:par>
                                <p:cTn id="31" presetID="22" presetClass="entr" presetSubtype="8" fill="hold" nodeType="withEffect">
                                  <p:stCondLst>
                                    <p:cond delay="1400"/>
                                  </p:stCondLst>
                                  <p:childTnLst>
                                    <p:set>
                                      <p:cBhvr>
                                        <p:cTn id="32" dur="1" fill="hold">
                                          <p:stCondLst>
                                            <p:cond delay="0"/>
                                          </p:stCondLst>
                                        </p:cTn>
                                        <p:tgtEl>
                                          <p:spTgt spid="15383"/>
                                        </p:tgtEl>
                                        <p:attrNameLst>
                                          <p:attrName>style.visibility</p:attrName>
                                        </p:attrNameLst>
                                      </p:cBhvr>
                                      <p:to>
                                        <p:strVal val="visible"/>
                                      </p:to>
                                    </p:set>
                                    <p:animEffect>
                                      <p:cBhvr>
                                        <p:cTn id="33" dur="500"/>
                                        <p:tgtEl>
                                          <p:spTgt spid="15383"/>
                                        </p:tgtEl>
                                      </p:cBhvr>
                                    </p:animEffect>
                                  </p:childTnLst>
                                </p:cTn>
                              </p:par>
                            </p:childTnLst>
                          </p:cTn>
                        </p:par>
                        <p:par>
                          <p:cTn id="34" fill="hold">
                            <p:stCondLst>
                              <p:cond delay="1500"/>
                            </p:stCondLst>
                            <p:childTnLst>
                              <p:par>
                                <p:cTn id="35" presetID="49" presetClass="entr" presetSubtype="0" decel="100000" fill="hold" grpId="0" nodeType="afterEffect">
                                  <p:stCondLst>
                                    <p:cond delay="0"/>
                                  </p:stCondLst>
                                  <p:childTnLst>
                                    <p:set>
                                      <p:cBhvr>
                                        <p:cTn id="36" dur="1" fill="hold">
                                          <p:stCondLst>
                                            <p:cond delay="0"/>
                                          </p:stCondLst>
                                        </p:cTn>
                                        <p:tgtEl>
                                          <p:spTgt spid="15420"/>
                                        </p:tgtEl>
                                        <p:attrNameLst>
                                          <p:attrName>style.visibility</p:attrName>
                                        </p:attrNameLst>
                                      </p:cBhvr>
                                      <p:to>
                                        <p:strVal val="visible"/>
                                      </p:to>
                                    </p:set>
                                    <p:anim calcmode="lin" valueType="num">
                                      <p:cBhvr>
                                        <p:cTn id="37" dur="500" fill="hold"/>
                                        <p:tgtEl>
                                          <p:spTgt spid="15420"/>
                                        </p:tgtEl>
                                        <p:attrNameLst>
                                          <p:attrName>ppt_w</p:attrName>
                                        </p:attrNameLst>
                                      </p:cBhvr>
                                      <p:tavLst>
                                        <p:tav tm="0">
                                          <p:val>
                                            <p:fltVal val="0"/>
                                          </p:val>
                                        </p:tav>
                                        <p:tav tm="100000">
                                          <p:val>
                                            <p:strVal val="#ppt_w"/>
                                          </p:val>
                                        </p:tav>
                                      </p:tavLst>
                                    </p:anim>
                                    <p:anim calcmode="lin" valueType="num">
                                      <p:cBhvr>
                                        <p:cTn id="38" dur="500" fill="hold"/>
                                        <p:tgtEl>
                                          <p:spTgt spid="15420"/>
                                        </p:tgtEl>
                                        <p:attrNameLst>
                                          <p:attrName>ppt_h</p:attrName>
                                        </p:attrNameLst>
                                      </p:cBhvr>
                                      <p:tavLst>
                                        <p:tav tm="0">
                                          <p:val>
                                            <p:fltVal val="0"/>
                                          </p:val>
                                        </p:tav>
                                        <p:tav tm="100000">
                                          <p:val>
                                            <p:strVal val="#ppt_h"/>
                                          </p:val>
                                        </p:tav>
                                      </p:tavLst>
                                    </p:anim>
                                    <p:anim calcmode="lin" valueType="num">
                                      <p:cBhvr>
                                        <p:cTn id="39" dur="500" fill="hold"/>
                                        <p:tgtEl>
                                          <p:spTgt spid="15420"/>
                                        </p:tgtEl>
                                        <p:attrNameLst>
                                          <p:attrName>style.rotation</p:attrName>
                                        </p:attrNameLst>
                                      </p:cBhvr>
                                      <p:tavLst>
                                        <p:tav tm="0">
                                          <p:val>
                                            <p:fltVal val="360"/>
                                          </p:val>
                                        </p:tav>
                                        <p:tav tm="100000">
                                          <p:val>
                                            <p:fltVal val="0"/>
                                          </p:val>
                                        </p:tav>
                                      </p:tavLst>
                                    </p:anim>
                                    <p:animEffect>
                                      <p:cBhvr>
                                        <p:cTn id="40" dur="500"/>
                                        <p:tgtEl>
                                          <p:spTgt spid="15420"/>
                                        </p:tgtEl>
                                      </p:cBhvr>
                                    </p:animEffect>
                                  </p:childTnLst>
                                </p:cTn>
                              </p:par>
                            </p:childTnLst>
                          </p:cTn>
                        </p:par>
                        <p:par>
                          <p:cTn id="41" fill="hold">
                            <p:stCondLst>
                              <p:cond delay="2000"/>
                            </p:stCondLst>
                            <p:childTnLst>
                              <p:par>
                                <p:cTn id="42" presetID="31" presetClass="entr" presetSubtype="0" fill="hold" nodeType="afterEffect">
                                  <p:stCondLst>
                                    <p:cond delay="0"/>
                                  </p:stCondLst>
                                  <p:iterate type="lt">
                                    <p:tmPct val="5000"/>
                                  </p:iterate>
                                  <p:childTnLst>
                                    <p:set>
                                      <p:cBhvr>
                                        <p:cTn id="43" dur="1" fill="hold">
                                          <p:stCondLst>
                                            <p:cond delay="0"/>
                                          </p:stCondLst>
                                        </p:cTn>
                                        <p:tgtEl>
                                          <p:spTgt spid="15372"/>
                                        </p:tgtEl>
                                        <p:attrNameLst>
                                          <p:attrName>style.visibility</p:attrName>
                                        </p:attrNameLst>
                                      </p:cBhvr>
                                      <p:to>
                                        <p:strVal val="visible"/>
                                      </p:to>
                                    </p:set>
                                    <p:anim calcmode="lin" valueType="num">
                                      <p:cBhvr>
                                        <p:cTn id="44" dur="1000" fill="hold"/>
                                        <p:tgtEl>
                                          <p:spTgt spid="15372"/>
                                        </p:tgtEl>
                                        <p:attrNameLst>
                                          <p:attrName>ppt_w</p:attrName>
                                        </p:attrNameLst>
                                      </p:cBhvr>
                                      <p:tavLst>
                                        <p:tav tm="0">
                                          <p:val>
                                            <p:fltVal val="0"/>
                                          </p:val>
                                        </p:tav>
                                        <p:tav tm="100000">
                                          <p:val>
                                            <p:strVal val="#ppt_w"/>
                                          </p:val>
                                        </p:tav>
                                      </p:tavLst>
                                    </p:anim>
                                    <p:anim calcmode="lin" valueType="num">
                                      <p:cBhvr>
                                        <p:cTn id="45" dur="1000" fill="hold"/>
                                        <p:tgtEl>
                                          <p:spTgt spid="15372"/>
                                        </p:tgtEl>
                                        <p:attrNameLst>
                                          <p:attrName>ppt_h</p:attrName>
                                        </p:attrNameLst>
                                      </p:cBhvr>
                                      <p:tavLst>
                                        <p:tav tm="0">
                                          <p:val>
                                            <p:fltVal val="0"/>
                                          </p:val>
                                        </p:tav>
                                        <p:tav tm="100000">
                                          <p:val>
                                            <p:strVal val="#ppt_h"/>
                                          </p:val>
                                        </p:tav>
                                      </p:tavLst>
                                    </p:anim>
                                    <p:anim calcmode="lin" valueType="num">
                                      <p:cBhvr>
                                        <p:cTn id="46" dur="1000" fill="hold"/>
                                        <p:tgtEl>
                                          <p:spTgt spid="15372"/>
                                        </p:tgtEl>
                                        <p:attrNameLst>
                                          <p:attrName>style.rotation</p:attrName>
                                        </p:attrNameLst>
                                      </p:cBhvr>
                                      <p:tavLst>
                                        <p:tav tm="0">
                                          <p:val>
                                            <p:fltVal val="90"/>
                                          </p:val>
                                        </p:tav>
                                        <p:tav tm="100000">
                                          <p:val>
                                            <p:fltVal val="0"/>
                                          </p:val>
                                        </p:tav>
                                      </p:tavLst>
                                    </p:anim>
                                    <p:animEffect>
                                      <p:cBhvr>
                                        <p:cTn id="47" dur="1000"/>
                                        <p:tgtEl>
                                          <p:spTgt spid="15372"/>
                                        </p:tgtEl>
                                      </p:cBhvr>
                                    </p:animEffect>
                                  </p:childTnLst>
                                </p:cTn>
                              </p:par>
                              <p:par>
                                <p:cTn id="48" presetID="31" presetClass="entr" presetSubtype="0" fill="hold" nodeType="withEffect">
                                  <p:stCondLst>
                                    <p:cond delay="600"/>
                                  </p:stCondLst>
                                  <p:iterate type="lt">
                                    <p:tmPct val="5000"/>
                                  </p:iterate>
                                  <p:childTnLst>
                                    <p:set>
                                      <p:cBhvr>
                                        <p:cTn id="49" dur="1" fill="hold">
                                          <p:stCondLst>
                                            <p:cond delay="0"/>
                                          </p:stCondLst>
                                        </p:cTn>
                                        <p:tgtEl>
                                          <p:spTgt spid="15363"/>
                                        </p:tgtEl>
                                        <p:attrNameLst>
                                          <p:attrName>style.visibility</p:attrName>
                                        </p:attrNameLst>
                                      </p:cBhvr>
                                      <p:to>
                                        <p:strVal val="visible"/>
                                      </p:to>
                                    </p:set>
                                    <p:anim calcmode="lin" valueType="num">
                                      <p:cBhvr>
                                        <p:cTn id="50" dur="1000" fill="hold"/>
                                        <p:tgtEl>
                                          <p:spTgt spid="15363"/>
                                        </p:tgtEl>
                                        <p:attrNameLst>
                                          <p:attrName>ppt_w</p:attrName>
                                        </p:attrNameLst>
                                      </p:cBhvr>
                                      <p:tavLst>
                                        <p:tav tm="0">
                                          <p:val>
                                            <p:fltVal val="0"/>
                                          </p:val>
                                        </p:tav>
                                        <p:tav tm="100000">
                                          <p:val>
                                            <p:strVal val="#ppt_w"/>
                                          </p:val>
                                        </p:tav>
                                      </p:tavLst>
                                    </p:anim>
                                    <p:anim calcmode="lin" valueType="num">
                                      <p:cBhvr>
                                        <p:cTn id="51" dur="1000" fill="hold"/>
                                        <p:tgtEl>
                                          <p:spTgt spid="15363"/>
                                        </p:tgtEl>
                                        <p:attrNameLst>
                                          <p:attrName>ppt_h</p:attrName>
                                        </p:attrNameLst>
                                      </p:cBhvr>
                                      <p:tavLst>
                                        <p:tav tm="0">
                                          <p:val>
                                            <p:fltVal val="0"/>
                                          </p:val>
                                        </p:tav>
                                        <p:tav tm="100000">
                                          <p:val>
                                            <p:strVal val="#ppt_h"/>
                                          </p:val>
                                        </p:tav>
                                      </p:tavLst>
                                    </p:anim>
                                    <p:anim calcmode="lin" valueType="num">
                                      <p:cBhvr>
                                        <p:cTn id="52" dur="1000" fill="hold"/>
                                        <p:tgtEl>
                                          <p:spTgt spid="15363"/>
                                        </p:tgtEl>
                                        <p:attrNameLst>
                                          <p:attrName>style.rotation</p:attrName>
                                        </p:attrNameLst>
                                      </p:cBhvr>
                                      <p:tavLst>
                                        <p:tav tm="0">
                                          <p:val>
                                            <p:fltVal val="90"/>
                                          </p:val>
                                        </p:tav>
                                        <p:tav tm="100000">
                                          <p:val>
                                            <p:fltVal val="0"/>
                                          </p:val>
                                        </p:tav>
                                      </p:tavLst>
                                    </p:anim>
                                    <p:animEffect>
                                      <p:cBhvr>
                                        <p:cTn id="53" dur="1000"/>
                                        <p:tgtEl>
                                          <p:spTgt spid="15363"/>
                                        </p:tgtEl>
                                      </p:cBhvr>
                                    </p:animEffect>
                                  </p:childTnLst>
                                </p:cTn>
                              </p:par>
                              <p:par>
                                <p:cTn id="54" presetID="31" presetClass="entr" presetSubtype="0" fill="hold" nodeType="withEffect">
                                  <p:stCondLst>
                                    <p:cond delay="1200"/>
                                  </p:stCondLst>
                                  <p:iterate type="lt">
                                    <p:tmPct val="5000"/>
                                  </p:iterate>
                                  <p:childTnLst>
                                    <p:set>
                                      <p:cBhvr>
                                        <p:cTn id="55" dur="1" fill="hold">
                                          <p:stCondLst>
                                            <p:cond delay="0"/>
                                          </p:stCondLst>
                                        </p:cTn>
                                        <p:tgtEl>
                                          <p:spTgt spid="15366"/>
                                        </p:tgtEl>
                                        <p:attrNameLst>
                                          <p:attrName>style.visibility</p:attrName>
                                        </p:attrNameLst>
                                      </p:cBhvr>
                                      <p:to>
                                        <p:strVal val="visible"/>
                                      </p:to>
                                    </p:set>
                                    <p:anim calcmode="lin" valueType="num">
                                      <p:cBhvr>
                                        <p:cTn id="56" dur="1000" fill="hold"/>
                                        <p:tgtEl>
                                          <p:spTgt spid="15366"/>
                                        </p:tgtEl>
                                        <p:attrNameLst>
                                          <p:attrName>ppt_w</p:attrName>
                                        </p:attrNameLst>
                                      </p:cBhvr>
                                      <p:tavLst>
                                        <p:tav tm="0">
                                          <p:val>
                                            <p:fltVal val="0"/>
                                          </p:val>
                                        </p:tav>
                                        <p:tav tm="100000">
                                          <p:val>
                                            <p:strVal val="#ppt_w"/>
                                          </p:val>
                                        </p:tav>
                                      </p:tavLst>
                                    </p:anim>
                                    <p:anim calcmode="lin" valueType="num">
                                      <p:cBhvr>
                                        <p:cTn id="57" dur="1000" fill="hold"/>
                                        <p:tgtEl>
                                          <p:spTgt spid="15366"/>
                                        </p:tgtEl>
                                        <p:attrNameLst>
                                          <p:attrName>ppt_h</p:attrName>
                                        </p:attrNameLst>
                                      </p:cBhvr>
                                      <p:tavLst>
                                        <p:tav tm="0">
                                          <p:val>
                                            <p:fltVal val="0"/>
                                          </p:val>
                                        </p:tav>
                                        <p:tav tm="100000">
                                          <p:val>
                                            <p:strVal val="#ppt_h"/>
                                          </p:val>
                                        </p:tav>
                                      </p:tavLst>
                                    </p:anim>
                                    <p:anim calcmode="lin" valueType="num">
                                      <p:cBhvr>
                                        <p:cTn id="58" dur="1000" fill="hold"/>
                                        <p:tgtEl>
                                          <p:spTgt spid="15366"/>
                                        </p:tgtEl>
                                        <p:attrNameLst>
                                          <p:attrName>style.rotation</p:attrName>
                                        </p:attrNameLst>
                                      </p:cBhvr>
                                      <p:tavLst>
                                        <p:tav tm="0">
                                          <p:val>
                                            <p:fltVal val="90"/>
                                          </p:val>
                                        </p:tav>
                                        <p:tav tm="100000">
                                          <p:val>
                                            <p:fltVal val="0"/>
                                          </p:val>
                                        </p:tav>
                                      </p:tavLst>
                                    </p:anim>
                                    <p:animEffect>
                                      <p:cBhvr>
                                        <p:cTn id="59" dur="1000"/>
                                        <p:tgtEl>
                                          <p:spTgt spid="15366"/>
                                        </p:tgtEl>
                                      </p:cBhvr>
                                    </p:animEffect>
                                  </p:childTnLst>
                                </p:cTn>
                              </p:par>
                              <p:par>
                                <p:cTn id="60" presetID="31" presetClass="entr" presetSubtype="0" fill="hold" nodeType="withEffect">
                                  <p:stCondLst>
                                    <p:cond delay="1600"/>
                                  </p:stCondLst>
                                  <p:iterate type="lt">
                                    <p:tmPct val="5000"/>
                                  </p:iterate>
                                  <p:childTnLst>
                                    <p:set>
                                      <p:cBhvr>
                                        <p:cTn id="61" dur="1" fill="hold">
                                          <p:stCondLst>
                                            <p:cond delay="0"/>
                                          </p:stCondLst>
                                        </p:cTn>
                                        <p:tgtEl>
                                          <p:spTgt spid="15369"/>
                                        </p:tgtEl>
                                        <p:attrNameLst>
                                          <p:attrName>style.visibility</p:attrName>
                                        </p:attrNameLst>
                                      </p:cBhvr>
                                      <p:to>
                                        <p:strVal val="visible"/>
                                      </p:to>
                                    </p:set>
                                    <p:anim calcmode="lin" valueType="num">
                                      <p:cBhvr>
                                        <p:cTn id="62" dur="1000" fill="hold"/>
                                        <p:tgtEl>
                                          <p:spTgt spid="15369"/>
                                        </p:tgtEl>
                                        <p:attrNameLst>
                                          <p:attrName>ppt_w</p:attrName>
                                        </p:attrNameLst>
                                      </p:cBhvr>
                                      <p:tavLst>
                                        <p:tav tm="0">
                                          <p:val>
                                            <p:fltVal val="0"/>
                                          </p:val>
                                        </p:tav>
                                        <p:tav tm="100000">
                                          <p:val>
                                            <p:strVal val="#ppt_w"/>
                                          </p:val>
                                        </p:tav>
                                      </p:tavLst>
                                    </p:anim>
                                    <p:anim calcmode="lin" valueType="num">
                                      <p:cBhvr>
                                        <p:cTn id="63" dur="1000" fill="hold"/>
                                        <p:tgtEl>
                                          <p:spTgt spid="15369"/>
                                        </p:tgtEl>
                                        <p:attrNameLst>
                                          <p:attrName>ppt_h</p:attrName>
                                        </p:attrNameLst>
                                      </p:cBhvr>
                                      <p:tavLst>
                                        <p:tav tm="0">
                                          <p:val>
                                            <p:fltVal val="0"/>
                                          </p:val>
                                        </p:tav>
                                        <p:tav tm="100000">
                                          <p:val>
                                            <p:strVal val="#ppt_h"/>
                                          </p:val>
                                        </p:tav>
                                      </p:tavLst>
                                    </p:anim>
                                    <p:anim calcmode="lin" valueType="num">
                                      <p:cBhvr>
                                        <p:cTn id="64" dur="1000" fill="hold"/>
                                        <p:tgtEl>
                                          <p:spTgt spid="15369"/>
                                        </p:tgtEl>
                                        <p:attrNameLst>
                                          <p:attrName>style.rotation</p:attrName>
                                        </p:attrNameLst>
                                      </p:cBhvr>
                                      <p:tavLst>
                                        <p:tav tm="0">
                                          <p:val>
                                            <p:fltVal val="90"/>
                                          </p:val>
                                        </p:tav>
                                        <p:tav tm="100000">
                                          <p:val>
                                            <p:fltVal val="0"/>
                                          </p:val>
                                        </p:tav>
                                      </p:tavLst>
                                    </p:anim>
                                    <p:animEffect>
                                      <p:cBhvr>
                                        <p:cTn id="65" dur="10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21" grpId="0" bldLvl="0" animBg="1" autoUpdateAnimBg="0"/>
      <p:bldP spid="15422" grpId="0" bldLvl="0" animBg="1" autoUpdateAnimBg="0"/>
      <p:bldP spid="15420" grpId="0" bldLvl="0" animBg="1" autoUpdateAnimBg="0"/>
      <p:bldP spid="15423"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sp>
        <p:nvSpPr>
          <p:cNvPr id="27651" name="任意多边形 1"/>
          <p:cNvSpPr>
            <a:spLocks noChangeArrowheads="1"/>
          </p:cNvSpPr>
          <p:nvPr/>
        </p:nvSpPr>
        <p:spPr bwMode="auto">
          <a:xfrm>
            <a:off x="4335932" y="3430825"/>
            <a:ext cx="880791" cy="1007751"/>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7652" name="任意多边形 2"/>
          <p:cNvSpPr>
            <a:spLocks noChangeArrowheads="1"/>
          </p:cNvSpPr>
          <p:nvPr/>
        </p:nvSpPr>
        <p:spPr bwMode="auto">
          <a:xfrm>
            <a:off x="6203843" y="1542283"/>
            <a:ext cx="879204" cy="1007751"/>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eaLnBrk="1" fontAlgn="base" hangingPunct="1"/>
            <a:endParaRPr lang="zh-CN" altLang="en-US" sz="32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7653" name="TextBox 3"/>
          <p:cNvSpPr>
            <a:spLocks noChangeArrowheads="1"/>
          </p:cNvSpPr>
          <p:nvPr/>
        </p:nvSpPr>
        <p:spPr bwMode="auto">
          <a:xfrm>
            <a:off x="5559517" y="3897406"/>
            <a:ext cx="1712383"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r"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r"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r"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800">
              <a:ea typeface="微软雅黑" panose="020B0503020204020204" pitchFamily="34" charset="-122"/>
            </a:endParaRPr>
          </a:p>
        </p:txBody>
      </p:sp>
      <p:sp>
        <p:nvSpPr>
          <p:cNvPr id="27654" name="TextBox 4"/>
          <p:cNvSpPr>
            <a:spLocks noChangeArrowheads="1"/>
          </p:cNvSpPr>
          <p:nvPr/>
        </p:nvSpPr>
        <p:spPr bwMode="auto">
          <a:xfrm>
            <a:off x="4602550" y="1007460"/>
            <a:ext cx="1801257"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800">
              <a:ea typeface="微软雅黑" panose="020B0503020204020204" pitchFamily="34" charset="-122"/>
            </a:endParaRPr>
          </a:p>
        </p:txBody>
      </p:sp>
      <p:sp>
        <p:nvSpPr>
          <p:cNvPr id="27655" name="TextBox 5"/>
          <p:cNvSpPr>
            <a:spLocks noChangeArrowheads="1"/>
          </p:cNvSpPr>
          <p:nvPr/>
        </p:nvSpPr>
        <p:spPr bwMode="auto">
          <a:xfrm>
            <a:off x="1239675" y="3489544"/>
            <a:ext cx="1904412"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800">
              <a:ea typeface="微软雅黑" panose="020B0503020204020204" pitchFamily="34" charset="-122"/>
            </a:endParaRPr>
          </a:p>
        </p:txBody>
      </p:sp>
      <p:sp>
        <p:nvSpPr>
          <p:cNvPr id="27656" name="TextBox 6"/>
          <p:cNvSpPr>
            <a:spLocks noChangeArrowheads="1"/>
          </p:cNvSpPr>
          <p:nvPr/>
        </p:nvSpPr>
        <p:spPr bwMode="auto">
          <a:xfrm>
            <a:off x="2488652" y="1770813"/>
            <a:ext cx="1764755" cy="64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endParaRPr>
          </a:p>
          <a:p>
            <a:pPr algn="l" eaLnBrk="1" fontAlgn="base" hangingPunct="1"/>
            <a:r>
              <a:rPr lang="zh-CN" altLang="en-US" sz="1200">
                <a:solidFill>
                  <a:srgbClr val="4D4D4D"/>
                </a:solidFill>
                <a:latin typeface="Verdana" panose="020B0604030504040204" pitchFamily="34" charset="0"/>
                <a:ea typeface="微软雅黑" panose="020B0503020204020204" pitchFamily="34" charset="-122"/>
                <a:sym typeface="Verdana" panose="020B0604030504040204" pitchFamily="34" charset="0"/>
              </a:rPr>
              <a:t>单击此处添加文本</a:t>
            </a:r>
            <a:endParaRPr lang="zh-CN" altLang="en-US" sz="1800">
              <a:ea typeface="微软雅黑" panose="020B0503020204020204" pitchFamily="34" charset="-122"/>
            </a:endParaRPr>
          </a:p>
        </p:txBody>
      </p:sp>
      <p:sp>
        <p:nvSpPr>
          <p:cNvPr id="27657" name="矩形 1"/>
          <p:cNvSpPr>
            <a:spLocks noChangeArrowheads="1"/>
          </p:cNvSpPr>
          <p:nvPr/>
        </p:nvSpPr>
        <p:spPr bwMode="auto">
          <a:xfrm>
            <a:off x="4253407" y="2397682"/>
            <a:ext cx="1007752" cy="880791"/>
          </a:xfrm>
          <a:custGeom>
            <a:avLst/>
            <a:gdLst>
              <a:gd name="T0" fmla="*/ 0 w 1008063"/>
              <a:gd name="T1" fmla="*/ 0 h 881063"/>
              <a:gd name="T2" fmla="*/ 1008063 w 1008063"/>
              <a:gd name="T3" fmla="*/ 881063 h 881063"/>
            </a:gdLst>
            <a:ahLst/>
            <a:cxnLst/>
            <a:rect l="T0" t="T1" r="T2" b="T3"/>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solidFill>
            <a:srgbClr val="FF6699"/>
          </a:solidFill>
          <a:ln>
            <a:noFill/>
          </a:ln>
          <a:extLst>
            <a:ext uri="{91240B29-F687-4F45-9708-019B960494DF}">
              <a14:hiddenLine xmlns:a14="http://schemas.microsoft.com/office/drawing/2010/main" w="9525">
                <a:solidFill>
                  <a:srgbClr val="000000"/>
                </a:solidFill>
                <a:bevel/>
              </a14:hiddenLine>
            </a:ext>
          </a:extLst>
        </p:spPr>
        <p:txBody>
          <a:bodyPr anchor="ctr"/>
          <a:lstStyle/>
          <a:p>
            <a:pPr algn="l" eaLnBrk="1" fontAlgn="base" hangingPunct="1">
              <a:lnSpc>
                <a:spcPct val="120000"/>
              </a:lnSpc>
            </a:pPr>
            <a:endParaRPr lang="zh-CN" altLang="en-US" sz="1800" b="1">
              <a:solidFill>
                <a:srgbClr val="FFFFFF"/>
              </a:solidFill>
              <a:ea typeface="微软雅黑" panose="020B0503020204020204" pitchFamily="34" charset="-122"/>
              <a:sym typeface="Verdana" panose="020B0604030504040204" pitchFamily="34" charset="0"/>
            </a:endParaRPr>
          </a:p>
        </p:txBody>
      </p:sp>
      <p:sp>
        <p:nvSpPr>
          <p:cNvPr id="27658" name="矩形 21"/>
          <p:cNvSpPr>
            <a:spLocks noChangeArrowheads="1"/>
          </p:cNvSpPr>
          <p:nvPr/>
        </p:nvSpPr>
        <p:spPr bwMode="auto">
          <a:xfrm>
            <a:off x="2853664" y="4151328"/>
            <a:ext cx="1007752" cy="879204"/>
          </a:xfrm>
          <a:custGeom>
            <a:avLst/>
            <a:gdLst>
              <a:gd name="T0" fmla="*/ 0 w 1008063"/>
              <a:gd name="T1" fmla="*/ 0 h 879475"/>
              <a:gd name="T2" fmla="*/ 1008063 w 1008063"/>
              <a:gd name="T3" fmla="*/ 879475 h 879475"/>
            </a:gdLst>
            <a:ahLst/>
            <a:cxnLst/>
            <a:rect l="T0" t="T1" r="T2" b="T3"/>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solidFill>
            <a:srgbClr val="C0C0C0"/>
          </a:solidFill>
          <a:ln>
            <a:noFill/>
          </a:ln>
          <a:extLst>
            <a:ext uri="{91240B29-F687-4F45-9708-019B960494DF}">
              <a14:hiddenLine xmlns:a14="http://schemas.microsoft.com/office/drawing/2010/main" w="3175">
                <a:solidFill>
                  <a:srgbClr val="EAEAEA"/>
                </a:solidFill>
                <a:bevel/>
              </a14:hiddenLine>
            </a:ext>
          </a:extLst>
        </p:spPr>
        <p:txBody>
          <a:bodyPr anchor="ctr"/>
          <a:lstStyle/>
          <a:p>
            <a:pPr eaLnBrk="1" fontAlgn="base" hangingPunct="1">
              <a:lnSpc>
                <a:spcPct val="120000"/>
              </a:lnSpc>
            </a:pPr>
            <a:endParaRPr lang="zh-CN" altLang="en-US" sz="1200">
              <a:solidFill>
                <a:srgbClr val="4D4D4D"/>
              </a:solidFill>
              <a:ea typeface="微软雅黑" panose="020B0503020204020204" pitchFamily="34" charset="-122"/>
              <a:sym typeface="Verdana" panose="020B0604030504040204" pitchFamily="34" charset="0"/>
            </a:endParaRPr>
          </a:p>
        </p:txBody>
      </p:sp>
      <p:sp>
        <p:nvSpPr>
          <p:cNvPr id="27659" name="直接连接符 9"/>
          <p:cNvSpPr>
            <a:spLocks noChangeShapeType="1"/>
          </p:cNvSpPr>
          <p:nvPr/>
        </p:nvSpPr>
        <p:spPr bwMode="auto">
          <a:xfrm>
            <a:off x="2488652" y="2694453"/>
            <a:ext cx="2269425" cy="1587"/>
          </a:xfrm>
          <a:prstGeom prst="line">
            <a:avLst/>
          </a:prstGeom>
          <a:noFill/>
          <a:ln w="9525">
            <a:solidFill>
              <a:srgbClr val="A9A9A9"/>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27660" name="直接连接符 10"/>
          <p:cNvSpPr>
            <a:spLocks noChangeShapeType="1"/>
          </p:cNvSpPr>
          <p:nvPr/>
        </p:nvSpPr>
        <p:spPr bwMode="auto">
          <a:xfrm>
            <a:off x="4602549" y="1939036"/>
            <a:ext cx="2267838" cy="1587"/>
          </a:xfrm>
          <a:prstGeom prst="line">
            <a:avLst/>
          </a:prstGeom>
          <a:noFill/>
          <a:ln w="9525">
            <a:solidFill>
              <a:srgbClr val="A9A9A9"/>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27661" name="直接连接符 11"/>
          <p:cNvSpPr>
            <a:spLocks noChangeShapeType="1"/>
          </p:cNvSpPr>
          <p:nvPr/>
        </p:nvSpPr>
        <p:spPr bwMode="auto">
          <a:xfrm>
            <a:off x="1239676" y="4456034"/>
            <a:ext cx="2267837" cy="1587"/>
          </a:xfrm>
          <a:prstGeom prst="line">
            <a:avLst/>
          </a:prstGeom>
          <a:noFill/>
          <a:ln w="9525">
            <a:solidFill>
              <a:srgbClr val="A9A9A9"/>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sp>
        <p:nvSpPr>
          <p:cNvPr id="27662" name="直接连接符 12"/>
          <p:cNvSpPr>
            <a:spLocks noChangeShapeType="1"/>
          </p:cNvSpPr>
          <p:nvPr/>
        </p:nvSpPr>
        <p:spPr bwMode="auto">
          <a:xfrm>
            <a:off x="5002476" y="3897406"/>
            <a:ext cx="2269425" cy="1587"/>
          </a:xfrm>
          <a:prstGeom prst="line">
            <a:avLst/>
          </a:prstGeom>
          <a:noFill/>
          <a:ln w="9525">
            <a:solidFill>
              <a:srgbClr val="A9A9A9"/>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35" y="56899"/>
            <a:ext cx="9141179" cy="310897"/>
          </a:xfrm>
          <a:prstGeom prst="rect">
            <a:avLst/>
          </a:prstGeom>
        </p:spPr>
      </p:pic>
      <p:sp>
        <p:nvSpPr>
          <p:cNvPr id="17" name="文本框 16"/>
          <p:cNvSpPr txBox="1"/>
          <p:nvPr/>
        </p:nvSpPr>
        <p:spPr>
          <a:xfrm>
            <a:off x="3808594" y="329830"/>
            <a:ext cx="1569660" cy="369332"/>
          </a:xfrm>
          <a:prstGeom prst="rect">
            <a:avLst/>
          </a:prstGeom>
          <a:noFill/>
        </p:spPr>
        <p:txBody>
          <a:bodyPr wrap="none" rtlCol="0">
            <a:spAutoFit/>
          </a:bodyPr>
          <a:lstStyle/>
          <a:p>
            <a:r>
              <a:rPr lang="zh-CN" altLang="en-US" b="1" dirty="0" smtClean="0">
                <a:solidFill>
                  <a:srgbClr val="FF6699"/>
                </a:solidFill>
              </a:rPr>
              <a:t>此处添加标题</a:t>
            </a:r>
            <a:endParaRPr lang="zh-CN" altLang="en-US" b="1" dirty="0">
              <a:solidFill>
                <a:srgbClr val="FF6699"/>
              </a:solidFill>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658"/>
                                        </p:tgtEl>
                                        <p:attrNameLst>
                                          <p:attrName>style.visibility</p:attrName>
                                        </p:attrNameLst>
                                      </p:cBhvr>
                                      <p:to>
                                        <p:strVal val="visible"/>
                                      </p:to>
                                    </p:set>
                                    <p:animEffect>
                                      <p:cBhvr>
                                        <p:cTn id="7" dur="1000"/>
                                        <p:tgtEl>
                                          <p:spTgt spid="27658"/>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27661"/>
                                        </p:tgtEl>
                                        <p:attrNameLst>
                                          <p:attrName>style.visibility</p:attrName>
                                        </p:attrNameLst>
                                      </p:cBhvr>
                                      <p:to>
                                        <p:strVal val="visible"/>
                                      </p:to>
                                    </p:set>
                                    <p:animEffect>
                                      <p:cBhvr>
                                        <p:cTn id="11" dur="500"/>
                                        <p:tgtEl>
                                          <p:spTgt spid="27661"/>
                                        </p:tgtEl>
                                      </p:cBhvr>
                                    </p:animEffect>
                                  </p:childTnLst>
                                </p:cTn>
                              </p:par>
                            </p:childTnLst>
                          </p:cTn>
                        </p:par>
                        <p:par>
                          <p:cTn id="12" fill="hold">
                            <p:stCondLst>
                              <p:cond delay="1500"/>
                            </p:stCondLst>
                            <p:childTnLst>
                              <p:par>
                                <p:cTn id="13" presetID="12" presetClass="entr" presetSubtype="4" fill="hold" grpId="0" nodeType="afterEffect">
                                  <p:stCondLst>
                                    <p:cond delay="0"/>
                                  </p:stCondLst>
                                  <p:childTnLst>
                                    <p:set>
                                      <p:cBhvr>
                                        <p:cTn id="14" dur="1" fill="hold">
                                          <p:stCondLst>
                                            <p:cond delay="0"/>
                                          </p:stCondLst>
                                        </p:cTn>
                                        <p:tgtEl>
                                          <p:spTgt spid="27655"/>
                                        </p:tgtEl>
                                        <p:attrNameLst>
                                          <p:attrName>style.visibility</p:attrName>
                                        </p:attrNameLst>
                                      </p:cBhvr>
                                      <p:to>
                                        <p:strVal val="visible"/>
                                      </p:to>
                                    </p:set>
                                    <p:animEffect>
                                      <p:cBhvr>
                                        <p:cTn id="15" dur="500"/>
                                        <p:tgtEl>
                                          <p:spTgt spid="2765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7651"/>
                                        </p:tgtEl>
                                        <p:attrNameLst>
                                          <p:attrName>style.visibility</p:attrName>
                                        </p:attrNameLst>
                                      </p:cBhvr>
                                      <p:to>
                                        <p:strVal val="visible"/>
                                      </p:to>
                                    </p:set>
                                    <p:animEffect>
                                      <p:cBhvr>
                                        <p:cTn id="19" dur="1000"/>
                                        <p:tgtEl>
                                          <p:spTgt spid="27651"/>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27662"/>
                                        </p:tgtEl>
                                        <p:attrNameLst>
                                          <p:attrName>style.visibility</p:attrName>
                                        </p:attrNameLst>
                                      </p:cBhvr>
                                      <p:to>
                                        <p:strVal val="visible"/>
                                      </p:to>
                                    </p:set>
                                    <p:animEffect>
                                      <p:cBhvr>
                                        <p:cTn id="23" dur="500"/>
                                        <p:tgtEl>
                                          <p:spTgt spid="27662"/>
                                        </p:tgtEl>
                                      </p:cBhvr>
                                    </p:animEffect>
                                  </p:childTnLst>
                                </p:cTn>
                              </p:par>
                            </p:childTnLst>
                          </p:cTn>
                        </p:par>
                        <p:par>
                          <p:cTn id="24" fill="hold">
                            <p:stCondLst>
                              <p:cond delay="3500"/>
                            </p:stCondLst>
                            <p:childTnLst>
                              <p:par>
                                <p:cTn id="25" presetID="12" presetClass="entr" presetSubtype="1" fill="hold" grpId="0" nodeType="afterEffect">
                                  <p:stCondLst>
                                    <p:cond delay="0"/>
                                  </p:stCondLst>
                                  <p:childTnLst>
                                    <p:set>
                                      <p:cBhvr>
                                        <p:cTn id="26" dur="1" fill="hold">
                                          <p:stCondLst>
                                            <p:cond delay="0"/>
                                          </p:stCondLst>
                                        </p:cTn>
                                        <p:tgtEl>
                                          <p:spTgt spid="27653"/>
                                        </p:tgtEl>
                                        <p:attrNameLst>
                                          <p:attrName>style.visibility</p:attrName>
                                        </p:attrNameLst>
                                      </p:cBhvr>
                                      <p:to>
                                        <p:strVal val="visible"/>
                                      </p:to>
                                    </p:set>
                                    <p:animEffect>
                                      <p:cBhvr>
                                        <p:cTn id="27" dur="500"/>
                                        <p:tgtEl>
                                          <p:spTgt spid="27653"/>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27657"/>
                                        </p:tgtEl>
                                        <p:attrNameLst>
                                          <p:attrName>style.visibility</p:attrName>
                                        </p:attrNameLst>
                                      </p:cBhvr>
                                      <p:to>
                                        <p:strVal val="visible"/>
                                      </p:to>
                                    </p:set>
                                    <p:animEffect>
                                      <p:cBhvr>
                                        <p:cTn id="31" dur="1000"/>
                                        <p:tgtEl>
                                          <p:spTgt spid="27657"/>
                                        </p:tgtEl>
                                      </p:cBhvr>
                                    </p:animEffect>
                                  </p:childTnLst>
                                </p:cTn>
                              </p:par>
                            </p:childTnLst>
                          </p:cTn>
                        </p:par>
                        <p:par>
                          <p:cTn id="32" fill="hold">
                            <p:stCondLst>
                              <p:cond delay="5000"/>
                            </p:stCondLst>
                            <p:childTnLst>
                              <p:par>
                                <p:cTn id="33" presetID="22" presetClass="entr" presetSubtype="2" fill="hold" grpId="0" nodeType="afterEffect">
                                  <p:stCondLst>
                                    <p:cond delay="0"/>
                                  </p:stCondLst>
                                  <p:childTnLst>
                                    <p:set>
                                      <p:cBhvr>
                                        <p:cTn id="34" dur="1" fill="hold">
                                          <p:stCondLst>
                                            <p:cond delay="0"/>
                                          </p:stCondLst>
                                        </p:cTn>
                                        <p:tgtEl>
                                          <p:spTgt spid="27659"/>
                                        </p:tgtEl>
                                        <p:attrNameLst>
                                          <p:attrName>style.visibility</p:attrName>
                                        </p:attrNameLst>
                                      </p:cBhvr>
                                      <p:to>
                                        <p:strVal val="visible"/>
                                      </p:to>
                                    </p:set>
                                    <p:animEffect>
                                      <p:cBhvr>
                                        <p:cTn id="35" dur="500"/>
                                        <p:tgtEl>
                                          <p:spTgt spid="27659"/>
                                        </p:tgtEl>
                                      </p:cBhvr>
                                    </p:animEffect>
                                  </p:childTnLst>
                                </p:cTn>
                              </p:par>
                            </p:childTnLst>
                          </p:cTn>
                        </p:par>
                        <p:par>
                          <p:cTn id="36" fill="hold">
                            <p:stCondLst>
                              <p:cond delay="5500"/>
                            </p:stCondLst>
                            <p:childTnLst>
                              <p:par>
                                <p:cTn id="37" presetID="12" presetClass="entr" presetSubtype="4" fill="hold" grpId="0" nodeType="afterEffect">
                                  <p:stCondLst>
                                    <p:cond delay="0"/>
                                  </p:stCondLst>
                                  <p:childTnLst>
                                    <p:set>
                                      <p:cBhvr>
                                        <p:cTn id="38" dur="1" fill="hold">
                                          <p:stCondLst>
                                            <p:cond delay="0"/>
                                          </p:stCondLst>
                                        </p:cTn>
                                        <p:tgtEl>
                                          <p:spTgt spid="27656"/>
                                        </p:tgtEl>
                                        <p:attrNameLst>
                                          <p:attrName>style.visibility</p:attrName>
                                        </p:attrNameLst>
                                      </p:cBhvr>
                                      <p:to>
                                        <p:strVal val="visible"/>
                                      </p:to>
                                    </p:set>
                                    <p:animEffect>
                                      <p:cBhvr>
                                        <p:cTn id="39" dur="500"/>
                                        <p:tgtEl>
                                          <p:spTgt spid="27656"/>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27652"/>
                                        </p:tgtEl>
                                        <p:attrNameLst>
                                          <p:attrName>style.visibility</p:attrName>
                                        </p:attrNameLst>
                                      </p:cBhvr>
                                      <p:to>
                                        <p:strVal val="visible"/>
                                      </p:to>
                                    </p:set>
                                    <p:animEffect>
                                      <p:cBhvr>
                                        <p:cTn id="43" dur="1000"/>
                                        <p:tgtEl>
                                          <p:spTgt spid="27652"/>
                                        </p:tgtEl>
                                      </p:cBhvr>
                                    </p:animEffect>
                                  </p:childTnLst>
                                </p:cTn>
                              </p:par>
                            </p:childTnLst>
                          </p:cTn>
                        </p:par>
                        <p:par>
                          <p:cTn id="44" fill="hold">
                            <p:stCondLst>
                              <p:cond delay="7000"/>
                            </p:stCondLst>
                            <p:childTnLst>
                              <p:par>
                                <p:cTn id="45" presetID="22" presetClass="entr" presetSubtype="2" fill="hold" grpId="0" nodeType="afterEffect">
                                  <p:stCondLst>
                                    <p:cond delay="0"/>
                                  </p:stCondLst>
                                  <p:childTnLst>
                                    <p:set>
                                      <p:cBhvr>
                                        <p:cTn id="46" dur="1" fill="hold">
                                          <p:stCondLst>
                                            <p:cond delay="0"/>
                                          </p:stCondLst>
                                        </p:cTn>
                                        <p:tgtEl>
                                          <p:spTgt spid="27660"/>
                                        </p:tgtEl>
                                        <p:attrNameLst>
                                          <p:attrName>style.visibility</p:attrName>
                                        </p:attrNameLst>
                                      </p:cBhvr>
                                      <p:to>
                                        <p:strVal val="visible"/>
                                      </p:to>
                                    </p:set>
                                    <p:animEffect>
                                      <p:cBhvr>
                                        <p:cTn id="47" dur="500"/>
                                        <p:tgtEl>
                                          <p:spTgt spid="27660"/>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27654"/>
                                        </p:tgtEl>
                                        <p:attrNameLst>
                                          <p:attrName>style.visibility</p:attrName>
                                        </p:attrNameLst>
                                      </p:cBhvr>
                                      <p:to>
                                        <p:strVal val="visible"/>
                                      </p:to>
                                    </p:set>
                                    <p:animEffect>
                                      <p:cBhvr>
                                        <p:cTn id="51"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animBg="1" autoUpdateAnimBg="0"/>
      <p:bldP spid="27652" grpId="0" bldLvl="0" animBg="1" autoUpdateAnimBg="0"/>
      <p:bldP spid="27653" grpId="0" bldLvl="0" autoUpdateAnimBg="0"/>
      <p:bldP spid="27654" grpId="0" bldLvl="0" autoUpdateAnimBg="0"/>
      <p:bldP spid="27655" grpId="0" bldLvl="0" autoUpdateAnimBg="0"/>
      <p:bldP spid="27656" grpId="0" bldLvl="0" autoUpdateAnimBg="0"/>
      <p:bldP spid="27657" grpId="0" bldLvl="0" animBg="1" autoUpdateAnimBg="0"/>
      <p:bldP spid="27658" grpId="0" bldLvl="0" animBg="1" autoUpdateAnimBg="0"/>
      <p:bldP spid="27659" grpId="0" animBg="1"/>
      <p:bldP spid="27660" grpId="0" animBg="1"/>
      <p:bldP spid="27661" grpId="0" animBg="1"/>
      <p:bldP spid="276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0" descr="0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 y="0"/>
            <a:ext cx="9141179"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1" descr="003"/>
          <p:cNvPicPr>
            <a:picLocks noChangeAspect="1" noChangeArrowheads="1"/>
          </p:cNvPicPr>
          <p:nvPr/>
        </p:nvPicPr>
        <p:blipFill>
          <a:blip r:embed="rId2">
            <a:extLst>
              <a:ext uri="{28A0092B-C50C-407E-A947-70E740481C1C}">
                <a14:useLocalDpi xmlns:a14="http://schemas.microsoft.com/office/drawing/2010/main" val="0"/>
              </a:ext>
            </a:extLst>
          </a:blip>
          <a:srcRect l="37865" t="35010" r="5339" b="33759"/>
          <a:stretch>
            <a:fillRect/>
          </a:stretch>
        </p:blipFill>
        <p:spPr bwMode="auto">
          <a:xfrm flipH="1">
            <a:off x="26849" y="267494"/>
            <a:ext cx="4067027" cy="242177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729801" y="1923678"/>
            <a:ext cx="3888432" cy="1152128"/>
          </a:xfrm>
          <a:prstGeom prst="rect">
            <a:avLst/>
          </a:prstGeom>
          <a:no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WordArt 20"/>
          <p:cNvSpPr>
            <a:spLocks noChangeArrowheads="1" noChangeShapeType="1" noTextEdit="1"/>
          </p:cNvSpPr>
          <p:nvPr/>
        </p:nvSpPr>
        <p:spPr bwMode="auto">
          <a:xfrm>
            <a:off x="3185025" y="2283124"/>
            <a:ext cx="228529" cy="457059"/>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l"/>
            <a:r>
              <a:rPr lang="en-US" altLang="zh-CN" sz="3600" b="1" dirty="0" smtClean="0">
                <a:solidFill>
                  <a:srgbClr val="FF6699"/>
                </a:solidFill>
                <a:latin typeface="Arial" panose="020B0604020202020204" pitchFamily="34" charset="0"/>
                <a:cs typeface="Arial" panose="020B0604020202020204" pitchFamily="34" charset="0"/>
              </a:rPr>
              <a:t>2</a:t>
            </a:r>
            <a:endParaRPr lang="zh-CN" altLang="en-US" sz="3600" b="1" dirty="0">
              <a:solidFill>
                <a:srgbClr val="FF6699"/>
              </a:solidFill>
              <a:latin typeface="Arial" panose="020B0604020202020204" pitchFamily="34" charset="0"/>
              <a:cs typeface="Arial" panose="020B0604020202020204" pitchFamily="34" charset="0"/>
            </a:endParaRPr>
          </a:p>
        </p:txBody>
      </p:sp>
      <p:sp>
        <p:nvSpPr>
          <p:cNvPr id="8" name="Rectangle 22"/>
          <p:cNvSpPr>
            <a:spLocks noChangeArrowheads="1"/>
          </p:cNvSpPr>
          <p:nvPr/>
        </p:nvSpPr>
        <p:spPr bwMode="auto">
          <a:xfrm>
            <a:off x="3642084" y="2211710"/>
            <a:ext cx="2970883" cy="60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anose="020B0604020202020204" pitchFamily="34" charset="0"/>
                <a:ea typeface="微软雅黑" panose="020B0503020204020204" pitchFamily="34" charset="-122"/>
                <a:sym typeface="Arial" panose="020B0604020202020204" pitchFamily="34" charset="0"/>
              </a:rPr>
              <a:t>   点击</a:t>
            </a:r>
            <a:r>
              <a:rPr lang="zh-CN" altLang="en-US" sz="1600" b="1" dirty="0">
                <a:solidFill>
                  <a:srgbClr val="5F5F5F"/>
                </a:solidFill>
                <a:latin typeface="Arial" panose="020B0604020202020204" pitchFamily="34" charset="0"/>
                <a:ea typeface="微软雅黑" panose="020B0503020204020204" pitchFamily="34" charset="-122"/>
                <a:sym typeface="Arial" panose="020B0604020202020204" pitchFamily="34" charset="0"/>
              </a:rPr>
              <a:t>添相目录文字内容</a:t>
            </a:r>
            <a:endPar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endParaRPr>
          </a:p>
          <a:p>
            <a:pPr algn="l" eaLnBrk="1" fontAlgn="base" hangingPunct="1">
              <a:lnSpc>
                <a:spcPct val="120000"/>
              </a:lnSpc>
            </a:pPr>
            <a:r>
              <a:rPr lang="zh-CN" altLang="en-US" sz="1200" dirty="0">
                <a:solidFill>
                  <a:srgbClr val="5F5F5F"/>
                </a:solidFill>
                <a:latin typeface="Arial" panose="020B0604020202020204" pitchFamily="34" charset="0"/>
                <a:ea typeface="微软雅黑" panose="020B0503020204020204" pitchFamily="34" charset="-122"/>
                <a:sym typeface="Arial" panose="020B0604020202020204" pitchFamily="34" charset="0"/>
              </a:rPr>
              <a:t>单击此处添加文字单击此处添加文字</a:t>
            </a:r>
            <a:endParaRPr lang="zh-CN" altLang="en-US" sz="1800" dirty="0">
              <a:ea typeface="微软雅黑" panose="020B0503020204020204" pitchFamily="34" charset="-122"/>
            </a:endParaRPr>
          </a:p>
        </p:txBody>
      </p:sp>
      <p:pic>
        <p:nvPicPr>
          <p:cNvPr id="9" name="Picture 36" descr="009"/>
          <p:cNvPicPr>
            <a:picLocks noChangeAspect="1" noChangeArrowheads="1"/>
          </p:cNvPicPr>
          <p:nvPr/>
        </p:nvPicPr>
        <p:blipFill>
          <a:blip r:embed="rId3">
            <a:extLst>
              <a:ext uri="{28A0092B-C50C-407E-A947-70E740481C1C}">
                <a14:useLocalDpi xmlns:a14="http://schemas.microsoft.com/office/drawing/2010/main" val="0"/>
              </a:ext>
            </a:extLst>
          </a:blip>
          <a:srcRect l="49167" t="18663"/>
          <a:stretch>
            <a:fillRect/>
          </a:stretch>
        </p:blipFill>
        <p:spPr bwMode="auto">
          <a:xfrm>
            <a:off x="4924404" y="1707654"/>
            <a:ext cx="4646766" cy="4170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75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p:cBhvr>
                                        <p:cTn id="21" dur="500"/>
                                        <p:tgtEl>
                                          <p:spTgt spid="7"/>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2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edge">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bldLvl="0" autoUpdateAnimBg="0"/>
    </p:bldLst>
  </p:timing>
</p:sld>
</file>

<file path=ppt/tags/tag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2164</Words>
  <Application>WPS 演示</Application>
  <PresentationFormat>全屏显示(16:9)</PresentationFormat>
  <Paragraphs>449</Paragraphs>
  <Slides>28</Slides>
  <Notes>27</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Arial</vt:lpstr>
      <vt:lpstr>宋体</vt:lpstr>
      <vt:lpstr>Wingdings</vt:lpstr>
      <vt:lpstr>微软雅黑</vt:lpstr>
      <vt:lpstr>Franklin Gothic Medium</vt:lpstr>
      <vt:lpstr>Verdana</vt:lpstr>
      <vt:lpstr>方正大黑简体</vt:lpstr>
      <vt:lpstr>Impact</vt:lpstr>
      <vt:lpstr>华文细黑</vt:lpstr>
      <vt:lpstr>Calibri</vt:lpstr>
      <vt:lpstr>黑体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6护理</dc:title>
  <dc:creator>admin</dc:creator>
  <cp:lastModifiedBy>Administrator</cp:lastModifiedBy>
  <cp:revision>60</cp:revision>
  <dcterms:created xsi:type="dcterms:W3CDTF">2019-01-12T09:50:00Z</dcterms:created>
  <dcterms:modified xsi:type="dcterms:W3CDTF">2021-03-15T12:42:31Z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8597649D120C4BB89E76E5C70DB04BAA</vt:lpwstr>
  </property>
</Properties>
</file>