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78" r:id="rId4"/>
    <p:sldId id="274" r:id="rId5"/>
    <p:sldId id="279" r:id="rId6"/>
    <p:sldId id="268" r:id="rId7"/>
    <p:sldId id="276" r:id="rId8"/>
    <p:sldId id="280" r:id="rId9"/>
    <p:sldId id="277" r:id="rId10"/>
    <p:sldId id="271" r:id="rId11"/>
    <p:sldId id="281" r:id="rId12"/>
    <p:sldId id="266" r:id="rId13"/>
    <p:sldId id="275" r:id="rId14"/>
    <p:sldId id="273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5C1E7"/>
    <a:srgbClr val="93B784"/>
    <a:srgbClr val="1B90A2"/>
    <a:srgbClr val="A6A6A6"/>
    <a:srgbClr val="595E64"/>
    <a:srgbClr val="4FCCAC"/>
    <a:srgbClr val="A1D46F"/>
    <a:srgbClr val="D2D4D7"/>
    <a:srgbClr val="F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3" autoAdjust="0"/>
    <p:restoredTop sz="92692" autoAdjust="0"/>
  </p:normalViewPr>
  <p:slideViewPr>
    <p:cSldViewPr snapToGrid="0">
      <p:cViewPr varScale="1">
        <p:scale>
          <a:sx n="83" d="100"/>
          <a:sy n="83" d="100"/>
        </p:scale>
        <p:origin x="-84" y="-420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/>
          <a:stretch/>
        </p:blipFill>
        <p:spPr>
          <a:xfrm>
            <a:off x="0" y="0"/>
            <a:ext cx="12192000" cy="7389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80"/>
          <a:stretch/>
        </p:blipFill>
        <p:spPr>
          <a:xfrm>
            <a:off x="0" y="6313714"/>
            <a:ext cx="12192000" cy="54428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1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8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346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击此处添加标题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1B90A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3B784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5C1E7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0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1B90A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93B784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55C1E7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1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1B9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1B9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1B9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4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038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请多指教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4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3B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70C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FD9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1B90A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55C1E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93B784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3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4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1B90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93B784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4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641</Words>
  <Application>Microsoft Office PowerPoint</Application>
  <PresentationFormat>自定义</PresentationFormat>
  <Paragraphs>188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zzf</cp:lastModifiedBy>
  <cp:revision>148</cp:revision>
  <dcterms:created xsi:type="dcterms:W3CDTF">2014-10-16T08:35:01Z</dcterms:created>
  <dcterms:modified xsi:type="dcterms:W3CDTF">2016-03-10T15:46:11Z</dcterms:modified>
</cp:coreProperties>
</file>