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74" r:id="rId4"/>
    <p:sldMasterId id="2147493489" r:id="rId5"/>
    <p:sldMasterId id="2147493504" r:id="rId6"/>
    <p:sldMasterId id="2147493517" r:id="rId7"/>
  </p:sldMasterIdLst>
  <p:sldIdLst>
    <p:sldId id="257" r:id="rId8"/>
    <p:sldId id="271" r:id="rId9"/>
    <p:sldId id="272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709" autoAdjust="0"/>
    <p:restoredTop sz="94615"/>
  </p:normalViewPr>
  <p:slideViewPr>
    <p:cSldViewPr snapToGrid="0" snapToObjects="1">
      <p:cViewPr>
        <p:scale>
          <a:sx n="75" d="100"/>
          <a:sy n="75" d="100"/>
        </p:scale>
        <p:origin x="-1656" y="-71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29232"/>
            <a:ext cx="505738" cy="15285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10867497" y="6231874"/>
            <a:ext cx="952668" cy="626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" name="文本占位符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868383" y="6231467"/>
            <a:ext cx="952624" cy="495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2667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48247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29232"/>
            <a:ext cx="505738" cy="15285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矩形 4"/>
          <p:cNvSpPr/>
          <p:nvPr userDrawn="1"/>
        </p:nvSpPr>
        <p:spPr>
          <a:xfrm>
            <a:off x="10867497" y="6231874"/>
            <a:ext cx="952668" cy="626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占位符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868383" y="6231467"/>
            <a:ext cx="952624" cy="495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2667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99405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29232"/>
            <a:ext cx="505738" cy="15285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10867497" y="6231874"/>
            <a:ext cx="952668" cy="626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" name="文本占位符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868383" y="6231467"/>
            <a:ext cx="952624" cy="495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2667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18232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511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4143155" y="4093452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0" y="2862560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1272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66208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5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2255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0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8583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1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40687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18" r:id="rId1"/>
    <p:sldLayoutId id="2147493519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形状 12"/>
          <p:cNvSpPr/>
          <p:nvPr/>
        </p:nvSpPr>
        <p:spPr>
          <a:xfrm>
            <a:off x="1726454" y="1076696"/>
            <a:ext cx="5791609" cy="1006835"/>
          </a:xfrm>
          <a:custGeom>
            <a:avLst/>
            <a:gdLst>
              <a:gd name="connsiteX0" fmla="*/ 366183 w 3661964"/>
              <a:gd name="connsiteY0" fmla="*/ 0 h 732366"/>
              <a:gd name="connsiteX1" fmla="*/ 366183 w 3661964"/>
              <a:gd name="connsiteY1" fmla="*/ 183092 h 732366"/>
              <a:gd name="connsiteX2" fmla="*/ 3661964 w 3661964"/>
              <a:gd name="connsiteY2" fmla="*/ 183091 h 732366"/>
              <a:gd name="connsiteX3" fmla="*/ 3661964 w 3661964"/>
              <a:gd name="connsiteY3" fmla="*/ 549275 h 732366"/>
              <a:gd name="connsiteX4" fmla="*/ 366183 w 3661964"/>
              <a:gd name="connsiteY4" fmla="*/ 549275 h 732366"/>
              <a:gd name="connsiteX5" fmla="*/ 366183 w 3661964"/>
              <a:gd name="connsiteY5" fmla="*/ 732366 h 732366"/>
              <a:gd name="connsiteX6" fmla="*/ 0 w 3661964"/>
              <a:gd name="connsiteY6" fmla="*/ 366183 h 732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61964" h="732366">
                <a:moveTo>
                  <a:pt x="366183" y="0"/>
                </a:moveTo>
                <a:lnTo>
                  <a:pt x="366183" y="183092"/>
                </a:lnTo>
                <a:lnTo>
                  <a:pt x="3661964" y="183091"/>
                </a:lnTo>
                <a:lnTo>
                  <a:pt x="3661964" y="549275"/>
                </a:lnTo>
                <a:lnTo>
                  <a:pt x="366183" y="549275"/>
                </a:lnTo>
                <a:lnTo>
                  <a:pt x="366183" y="732366"/>
                </a:lnTo>
                <a:lnTo>
                  <a:pt x="0" y="36618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" name="手杖形箭头 7"/>
          <p:cNvSpPr/>
          <p:nvPr/>
        </p:nvSpPr>
        <p:spPr>
          <a:xfrm rot="16200000" flipV="1">
            <a:off x="8156122" y="-312954"/>
            <a:ext cx="2013672" cy="479297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4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" name="手杖形箭头 8"/>
          <p:cNvSpPr/>
          <p:nvPr/>
        </p:nvSpPr>
        <p:spPr>
          <a:xfrm rot="16200000">
            <a:off x="3867693" y="925455"/>
            <a:ext cx="2013672" cy="479297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2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0" name="手杖形箭头 9"/>
          <p:cNvSpPr/>
          <p:nvPr/>
        </p:nvSpPr>
        <p:spPr>
          <a:xfrm rot="16200000" flipV="1">
            <a:off x="8156122" y="2163863"/>
            <a:ext cx="2013672" cy="479297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5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794" y="4817185"/>
            <a:ext cx="7445133" cy="1010033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文本框 14"/>
          <p:cNvSpPr txBox="1"/>
          <p:nvPr/>
        </p:nvSpPr>
        <p:spPr>
          <a:xfrm>
            <a:off x="328177" y="5029813"/>
            <a:ext cx="94025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JAN.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26453" y="5151687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73311" y="5029813"/>
            <a:ext cx="91403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FEB.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58927" y="3881635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27598" y="3791428"/>
            <a:ext cx="1134028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kumimoji="1" lang="en-US" altLang="zh-CN" sz="3200" b="1" dirty="0">
                <a:solidFill>
                  <a:schemeClr val="bg1"/>
                </a:solidFill>
              </a:rPr>
              <a:t>MAR.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76692" y="2637027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86065" y="2536744"/>
            <a:ext cx="992964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APR.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445928" y="1410836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03889" y="1285935"/>
            <a:ext cx="103483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kumimoji="1" lang="en-US" altLang="zh-CN" sz="3200" b="1" dirty="0">
                <a:solidFill>
                  <a:schemeClr val="bg1"/>
                </a:solidFill>
              </a:rPr>
              <a:t>MAY.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440085" y="1407808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465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形状 12"/>
          <p:cNvSpPr/>
          <p:nvPr/>
        </p:nvSpPr>
        <p:spPr>
          <a:xfrm>
            <a:off x="1726454" y="1076696"/>
            <a:ext cx="5791609" cy="1006835"/>
          </a:xfrm>
          <a:custGeom>
            <a:avLst/>
            <a:gdLst>
              <a:gd name="connsiteX0" fmla="*/ 366183 w 3661964"/>
              <a:gd name="connsiteY0" fmla="*/ 0 h 732366"/>
              <a:gd name="connsiteX1" fmla="*/ 366183 w 3661964"/>
              <a:gd name="connsiteY1" fmla="*/ 183092 h 732366"/>
              <a:gd name="connsiteX2" fmla="*/ 3661964 w 3661964"/>
              <a:gd name="connsiteY2" fmla="*/ 183091 h 732366"/>
              <a:gd name="connsiteX3" fmla="*/ 3661964 w 3661964"/>
              <a:gd name="connsiteY3" fmla="*/ 549275 h 732366"/>
              <a:gd name="connsiteX4" fmla="*/ 366183 w 3661964"/>
              <a:gd name="connsiteY4" fmla="*/ 549275 h 732366"/>
              <a:gd name="connsiteX5" fmla="*/ 366183 w 3661964"/>
              <a:gd name="connsiteY5" fmla="*/ 732366 h 732366"/>
              <a:gd name="connsiteX6" fmla="*/ 0 w 3661964"/>
              <a:gd name="connsiteY6" fmla="*/ 366183 h 732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61964" h="732366">
                <a:moveTo>
                  <a:pt x="366183" y="0"/>
                </a:moveTo>
                <a:lnTo>
                  <a:pt x="366183" y="183092"/>
                </a:lnTo>
                <a:lnTo>
                  <a:pt x="3661964" y="183091"/>
                </a:lnTo>
                <a:lnTo>
                  <a:pt x="3661964" y="549275"/>
                </a:lnTo>
                <a:lnTo>
                  <a:pt x="366183" y="549275"/>
                </a:lnTo>
                <a:lnTo>
                  <a:pt x="366183" y="732366"/>
                </a:lnTo>
                <a:lnTo>
                  <a:pt x="0" y="36618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" name="手杖形箭头 7"/>
          <p:cNvSpPr/>
          <p:nvPr/>
        </p:nvSpPr>
        <p:spPr>
          <a:xfrm rot="16200000" flipV="1">
            <a:off x="8156122" y="-312954"/>
            <a:ext cx="2013672" cy="479297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4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" name="手杖形箭头 8"/>
          <p:cNvSpPr/>
          <p:nvPr/>
        </p:nvSpPr>
        <p:spPr>
          <a:xfrm rot="16200000">
            <a:off x="3867693" y="925455"/>
            <a:ext cx="2013672" cy="479297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2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0" name="手杖形箭头 9"/>
          <p:cNvSpPr/>
          <p:nvPr/>
        </p:nvSpPr>
        <p:spPr>
          <a:xfrm rot="16200000" flipV="1">
            <a:off x="8156122" y="2163863"/>
            <a:ext cx="2013672" cy="479297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5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794" y="4817185"/>
            <a:ext cx="7445133" cy="1010033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文本框 14"/>
          <p:cNvSpPr txBox="1"/>
          <p:nvPr/>
        </p:nvSpPr>
        <p:spPr>
          <a:xfrm>
            <a:off x="328177" y="5029813"/>
            <a:ext cx="94025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JAN.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26453" y="5151687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73311" y="5029813"/>
            <a:ext cx="91403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FEB.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58927" y="3881635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27598" y="3791428"/>
            <a:ext cx="1134028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kumimoji="1" lang="en-US" altLang="zh-CN" sz="3200" b="1" dirty="0">
                <a:solidFill>
                  <a:schemeClr val="bg1"/>
                </a:solidFill>
              </a:rPr>
              <a:t>MAR.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76692" y="2637027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86065" y="2536744"/>
            <a:ext cx="992964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APR.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445928" y="1410836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03889" y="1285935"/>
            <a:ext cx="103483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kumimoji="1" lang="en-US" altLang="zh-CN" sz="3200" b="1" dirty="0">
                <a:solidFill>
                  <a:schemeClr val="bg1"/>
                </a:solidFill>
              </a:rPr>
              <a:t>MAY.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440085" y="1407808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0633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形状 12"/>
          <p:cNvSpPr/>
          <p:nvPr/>
        </p:nvSpPr>
        <p:spPr>
          <a:xfrm>
            <a:off x="1726454" y="1076696"/>
            <a:ext cx="5791609" cy="1006835"/>
          </a:xfrm>
          <a:custGeom>
            <a:avLst/>
            <a:gdLst>
              <a:gd name="connsiteX0" fmla="*/ 366183 w 3661964"/>
              <a:gd name="connsiteY0" fmla="*/ 0 h 732366"/>
              <a:gd name="connsiteX1" fmla="*/ 366183 w 3661964"/>
              <a:gd name="connsiteY1" fmla="*/ 183092 h 732366"/>
              <a:gd name="connsiteX2" fmla="*/ 3661964 w 3661964"/>
              <a:gd name="connsiteY2" fmla="*/ 183091 h 732366"/>
              <a:gd name="connsiteX3" fmla="*/ 3661964 w 3661964"/>
              <a:gd name="connsiteY3" fmla="*/ 549275 h 732366"/>
              <a:gd name="connsiteX4" fmla="*/ 366183 w 3661964"/>
              <a:gd name="connsiteY4" fmla="*/ 549275 h 732366"/>
              <a:gd name="connsiteX5" fmla="*/ 366183 w 3661964"/>
              <a:gd name="connsiteY5" fmla="*/ 732366 h 732366"/>
              <a:gd name="connsiteX6" fmla="*/ 0 w 3661964"/>
              <a:gd name="connsiteY6" fmla="*/ 366183 h 732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61964" h="732366">
                <a:moveTo>
                  <a:pt x="366183" y="0"/>
                </a:moveTo>
                <a:lnTo>
                  <a:pt x="366183" y="183092"/>
                </a:lnTo>
                <a:lnTo>
                  <a:pt x="3661964" y="183091"/>
                </a:lnTo>
                <a:lnTo>
                  <a:pt x="3661964" y="549275"/>
                </a:lnTo>
                <a:lnTo>
                  <a:pt x="366183" y="549275"/>
                </a:lnTo>
                <a:lnTo>
                  <a:pt x="366183" y="732366"/>
                </a:lnTo>
                <a:lnTo>
                  <a:pt x="0" y="36618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" name="手杖形箭头 7"/>
          <p:cNvSpPr/>
          <p:nvPr/>
        </p:nvSpPr>
        <p:spPr>
          <a:xfrm rot="16200000" flipV="1">
            <a:off x="8156122" y="-312954"/>
            <a:ext cx="2013672" cy="479297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4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" name="手杖形箭头 8"/>
          <p:cNvSpPr/>
          <p:nvPr/>
        </p:nvSpPr>
        <p:spPr>
          <a:xfrm rot="16200000">
            <a:off x="3867693" y="925455"/>
            <a:ext cx="2013672" cy="479297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2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0" name="手杖形箭头 9"/>
          <p:cNvSpPr/>
          <p:nvPr/>
        </p:nvSpPr>
        <p:spPr>
          <a:xfrm rot="16200000" flipV="1">
            <a:off x="8156122" y="2163863"/>
            <a:ext cx="2013672" cy="479297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5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794" y="4817185"/>
            <a:ext cx="7445133" cy="1010033"/>
          </a:xfrm>
          <a:prstGeom prst="rightArrow">
            <a:avLst/>
          </a:prstGeom>
          <a:solidFill>
            <a:schemeClr val="accent1"/>
          </a:solidFill>
          <a:ln>
            <a:noFill/>
          </a:ln>
          <a:effectLst>
            <a:outerShdw blurRad="254000" dist="762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文本框 14"/>
          <p:cNvSpPr txBox="1"/>
          <p:nvPr/>
        </p:nvSpPr>
        <p:spPr>
          <a:xfrm>
            <a:off x="328177" y="5029813"/>
            <a:ext cx="94025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JAN.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26453" y="5151687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73311" y="5029813"/>
            <a:ext cx="91403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FEB.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58927" y="3881635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27598" y="3791428"/>
            <a:ext cx="1134028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kumimoji="1" lang="en-US" altLang="zh-CN" sz="3200" b="1" dirty="0">
                <a:solidFill>
                  <a:schemeClr val="bg1"/>
                </a:solidFill>
              </a:rPr>
              <a:t>MAR.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76692" y="2637027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86065" y="2536744"/>
            <a:ext cx="992964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APR.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445928" y="1410836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03889" y="1285935"/>
            <a:ext cx="103483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kumimoji="1" lang="en-US" altLang="zh-CN" sz="3200" b="1" dirty="0">
                <a:solidFill>
                  <a:schemeClr val="bg1"/>
                </a:solidFill>
              </a:rPr>
              <a:t>MAY.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440085" y="1407808"/>
            <a:ext cx="280275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1600" dirty="0">
                <a:solidFill>
                  <a:schemeClr val="bg1"/>
                </a:solidFill>
              </a:rPr>
              <a:t>CLICK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HERE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TO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ADD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YOUR</a:t>
            </a:r>
            <a:r>
              <a:rPr kumimoji="1" lang="zh-CN" altLang="en-US" sz="1600" dirty="0">
                <a:solidFill>
                  <a:schemeClr val="bg1"/>
                </a:solidFill>
              </a:rPr>
              <a:t> </a:t>
            </a:r>
            <a:r>
              <a:rPr kumimoji="1" lang="en-US" altLang="zh-CN" sz="1600" dirty="0">
                <a:solidFill>
                  <a:schemeClr val="bg1"/>
                </a:solidFill>
              </a:rPr>
              <a:t>TEXT</a:t>
            </a:r>
            <a:endParaRPr kumimoji="1"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4329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14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9156DE"/>
      </a:accent1>
      <a:accent2>
        <a:srgbClr val="A14EBC"/>
      </a:accent2>
      <a:accent3>
        <a:srgbClr val="C668B9"/>
      </a:accent3>
      <a:accent4>
        <a:srgbClr val="E4639F"/>
      </a:accent4>
      <a:accent5>
        <a:srgbClr val="F16894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122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6B6889"/>
      </a:accent1>
      <a:accent2>
        <a:srgbClr val="F76D68"/>
      </a:accent2>
      <a:accent3>
        <a:srgbClr val="84C8AE"/>
      </a:accent3>
      <a:accent4>
        <a:srgbClr val="FDC170"/>
      </a:accent4>
      <a:accent5>
        <a:srgbClr val="436181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自定义 14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9156DE"/>
      </a:accent1>
      <a:accent2>
        <a:srgbClr val="A14EBC"/>
      </a:accent2>
      <a:accent3>
        <a:srgbClr val="C668B9"/>
      </a:accent3>
      <a:accent4>
        <a:srgbClr val="E4639F"/>
      </a:accent4>
      <a:accent5>
        <a:srgbClr val="F16894"/>
      </a:accent5>
      <a:accent6>
        <a:srgbClr val="515151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sharepoint/v3/fields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purl.org/dc/dcmitype/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436</TotalTime>
  <Words>120</Words>
  <Application>Microsoft Office PowerPoint</Application>
  <PresentationFormat>自定义</PresentationFormat>
  <Paragraphs>30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Theme</vt:lpstr>
      <vt:lpstr>Office 主题</vt:lpstr>
      <vt:lpstr>2_Office 主题</vt:lpstr>
      <vt:lpstr>1_Office Theme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74</cp:revision>
  <dcterms:created xsi:type="dcterms:W3CDTF">2010-04-12T23:12:02Z</dcterms:created>
  <dcterms:modified xsi:type="dcterms:W3CDTF">2016-03-15T18:21:20Z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