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tiff" ContentType="image/tif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3288" r:id="rId3"/>
    <p:sldId id="3275" r:id="rId5"/>
    <p:sldId id="3289" r:id="rId6"/>
    <p:sldId id="3267" r:id="rId7"/>
    <p:sldId id="3270" r:id="rId8"/>
    <p:sldId id="3266" r:id="rId9"/>
    <p:sldId id="3257" r:id="rId10"/>
    <p:sldId id="3290" r:id="rId11"/>
    <p:sldId id="3265" r:id="rId12"/>
    <p:sldId id="3258" r:id="rId13"/>
    <p:sldId id="3280" r:id="rId14"/>
    <p:sldId id="3264" r:id="rId15"/>
    <p:sldId id="3291" r:id="rId16"/>
    <p:sldId id="3259" r:id="rId17"/>
    <p:sldId id="3282" r:id="rId18"/>
    <p:sldId id="3260" r:id="rId19"/>
    <p:sldId id="3261" r:id="rId20"/>
    <p:sldId id="3292" r:id="rId21"/>
    <p:sldId id="3281" r:id="rId22"/>
    <p:sldId id="3262" r:id="rId23"/>
    <p:sldId id="3263" r:id="rId24"/>
    <p:sldId id="3293" r:id="rId25"/>
    <p:sldId id="3310" r:id="rId26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194"/>
    <a:srgbClr val="900000"/>
    <a:srgbClr val="0FC7D3"/>
    <a:srgbClr val="EC206C"/>
    <a:srgbClr val="BC148E"/>
    <a:srgbClr val="0A1A3B"/>
    <a:srgbClr val="CE000D"/>
    <a:srgbClr val="FE67BE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32" autoAdjust="0"/>
    <p:restoredTop sz="92986" autoAdjust="0"/>
  </p:normalViewPr>
  <p:slideViewPr>
    <p:cSldViewPr>
      <p:cViewPr>
        <p:scale>
          <a:sx n="66" d="100"/>
          <a:sy n="66" d="100"/>
        </p:scale>
        <p:origin x="2430" y="966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2994108874899"/>
          <c:y val="0.038630148300262"/>
          <c:w val="0.808928980181461"/>
          <c:h val="0.662951282034662"/>
        </c:manualLayout>
      </c:layout>
      <c:barChart>
        <c:barDir val="col"/>
        <c:grouping val="percentStack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</c:dPt>
          <c:dLbls>
            <c:delete val="1"/>
          </c:dLbls>
          <c:val>
            <c:numRef>
              <c:f>Sheet1!$B$2:$B$5</c:f>
              <c:numCache>
                <c:formatCode>0%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237DB9">
                <a:alpha val="58039"/>
              </a:srgb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alpha val="58039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alpha val="58039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alpha val="58039"/>
                </a:schemeClr>
              </a:solidFill>
            </c:spPr>
          </c:dPt>
          <c:dLbls>
            <c:delete val="1"/>
          </c:dLbls>
          <c:val>
            <c:numRef>
              <c:f>Sheet1!$C$2:$C$5</c:f>
              <c:numCache>
                <c:formatCode>0%</c:formatCode>
                <c:ptCount val="4"/>
                <c:pt idx="0">
                  <c:v>2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1"/>
        <c:overlap val="100"/>
        <c:axId val="1373193248"/>
        <c:axId val="1373193808"/>
      </c:barChart>
      <c:catAx>
        <c:axId val="1373193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373193808"/>
        <c:crosses val="autoZero"/>
        <c:auto val="1"/>
        <c:lblAlgn val="ctr"/>
        <c:lblOffset val="100"/>
        <c:noMultiLvlLbl val="0"/>
      </c:catAx>
      <c:valAx>
        <c:axId val="137319380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373193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 sz="16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0"/>
          <a:stretch>
            <a:fillRect/>
          </a:stretch>
        </p:blipFill>
        <p:spPr>
          <a:xfrm>
            <a:off x="352" y="0"/>
            <a:ext cx="6573039" cy="7232650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508518" y="2680221"/>
            <a:ext cx="7537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dirty="0" smtClean="0">
                <a:solidFill>
                  <a:srgbClr val="F29194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精美粉色护士护理</a:t>
            </a:r>
            <a:r>
              <a:rPr lang="en-US" altLang="zh-CN" sz="4800" dirty="0" smtClean="0">
                <a:solidFill>
                  <a:srgbClr val="F29194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PPT</a:t>
            </a:r>
            <a:endParaRPr lang="zh-CN" altLang="en-US" sz="4800" dirty="0">
              <a:solidFill>
                <a:srgbClr val="F29194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601178" y="3393840"/>
            <a:ext cx="5352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框架完整适用于工作总结、工作汇报、工作安排</a:t>
            </a:r>
            <a:endParaRPr lang="zh-CN" altLang="en-US" sz="1800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601178" y="3908293"/>
            <a:ext cx="53521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is applicable to complete work summary report, work, work </a:t>
            </a:r>
            <a:r>
              <a:rPr lang="en-US" altLang="zh-CN" sz="10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arrangementsFramework</a:t>
            </a: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applicable to complete work summary report, work, work arrangements</a:t>
            </a:r>
            <a:endParaRPr lang="zh-CN" alt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Jason Mraz - I'm You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24575" y="-104121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1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1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701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7" grpId="1"/>
      <p:bldP spid="10" grpId="0"/>
      <p:bldP spid="10" grpId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221463" y="3832349"/>
            <a:ext cx="4232338" cy="2370606"/>
            <a:chOff x="4455215" y="3178519"/>
            <a:chExt cx="3248025" cy="1819275"/>
          </a:xfrm>
        </p:grpSpPr>
        <p:sp>
          <p:nvSpPr>
            <p:cNvPr id="4" name="Oval 3"/>
            <p:cNvSpPr/>
            <p:nvPr/>
          </p:nvSpPr>
          <p:spPr>
            <a:xfrm>
              <a:off x="4455215" y="3349969"/>
              <a:ext cx="3248025" cy="16478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474266" y="3178519"/>
              <a:ext cx="3190968" cy="1655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51910" y="3392034"/>
            <a:ext cx="3171444" cy="1851539"/>
            <a:chOff x="4872410" y="2840610"/>
            <a:chExt cx="2433863" cy="1420928"/>
          </a:xfrm>
        </p:grpSpPr>
        <p:sp>
          <p:nvSpPr>
            <p:cNvPr id="7" name="Oval 6"/>
            <p:cNvSpPr/>
            <p:nvPr/>
          </p:nvSpPr>
          <p:spPr>
            <a:xfrm>
              <a:off x="4872410" y="3026763"/>
              <a:ext cx="2433863" cy="12347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85109" y="2840610"/>
              <a:ext cx="2386425" cy="12405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187059" y="2929889"/>
            <a:ext cx="2301148" cy="1396883"/>
            <a:chOff x="5206749" y="2418487"/>
            <a:chExt cx="1765970" cy="1072010"/>
          </a:xfrm>
        </p:grpSpPr>
        <p:sp>
          <p:nvSpPr>
            <p:cNvPr id="10" name="Oval 9"/>
            <p:cNvSpPr/>
            <p:nvPr/>
          </p:nvSpPr>
          <p:spPr>
            <a:xfrm>
              <a:off x="5206749" y="2584321"/>
              <a:ext cx="1765970" cy="9061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19449" y="2418487"/>
              <a:ext cx="1709186" cy="9103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645767" y="2554929"/>
            <a:ext cx="1383725" cy="866294"/>
            <a:chOff x="5567255" y="2130730"/>
            <a:chExt cx="1061912" cy="664820"/>
          </a:xfrm>
        </p:grpSpPr>
        <p:sp>
          <p:nvSpPr>
            <p:cNvPr id="13" name="Oval 12"/>
            <p:cNvSpPr/>
            <p:nvPr/>
          </p:nvSpPr>
          <p:spPr>
            <a:xfrm>
              <a:off x="5567256" y="2250649"/>
              <a:ext cx="1061911" cy="5449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567255" y="2130730"/>
              <a:ext cx="1055562" cy="5474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flipH="1">
            <a:off x="1444486" y="2358243"/>
            <a:ext cx="7301117" cy="497134"/>
            <a:chOff x="4221330" y="2223664"/>
            <a:chExt cx="6091070" cy="471383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4221330" y="2223664"/>
              <a:ext cx="691096" cy="4713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912426" y="2224329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585991" y="2663744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5991" y="2376806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57122" y="3621973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7122" y="3390983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 flipH="1">
            <a:off x="1872580" y="3346662"/>
            <a:ext cx="6381388" cy="293260"/>
            <a:chOff x="4627246" y="3160881"/>
            <a:chExt cx="6050833" cy="278069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4627246" y="3160881"/>
              <a:ext cx="658677" cy="2780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278105" y="3163402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320013" y="4536278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20013" y="4249342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4746" y="5494507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34746" y="5263517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2252812" y="4238370"/>
            <a:ext cx="60011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flipH="1">
            <a:off x="2746806" y="4627634"/>
            <a:ext cx="4955583" cy="606313"/>
            <a:chOff x="5456187" y="4515725"/>
            <a:chExt cx="6232222" cy="43468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5456187" y="4515725"/>
              <a:ext cx="840066" cy="4321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88435" y="4950407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4289" y="-28575"/>
            <a:ext cx="12873039" cy="7261225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1040035" y="-13448"/>
            <a:ext cx="95414" cy="7214347"/>
          </a:xfrm>
          <a:prstGeom prst="rect">
            <a:avLst/>
          </a:prstGeom>
          <a:solidFill>
            <a:schemeClr val="accent4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965576" y="-40342"/>
            <a:ext cx="79048" cy="7272991"/>
          </a:xfrm>
          <a:prstGeom prst="rect">
            <a:avLst/>
          </a:prstGeom>
          <a:solidFill>
            <a:schemeClr val="accent3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4289" y="4131655"/>
            <a:ext cx="12872687" cy="58765"/>
          </a:xfrm>
          <a:prstGeom prst="rect">
            <a:avLst/>
          </a:prstGeom>
          <a:solidFill>
            <a:schemeClr val="accent2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976588" y="2796536"/>
            <a:ext cx="3988988" cy="1335119"/>
          </a:xfrm>
          <a:prstGeom prst="rect">
            <a:avLst/>
          </a:prstGeom>
          <a:solidFill>
            <a:schemeClr val="accent1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TextBox 32"/>
          <p:cNvSpPr txBox="1"/>
          <p:nvPr/>
        </p:nvSpPr>
        <p:spPr>
          <a:xfrm>
            <a:off x="4110581" y="3037110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  <a:endParaRPr lang="en-US" altLang="zh-CN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/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 animBg="1"/>
      <p:bldP spid="8" grpId="0" animBg="1"/>
      <p:bldP spid="9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/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/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Placeholder 7"/>
          <p:cNvSpPr txBox="1"/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7"/>
          <p:cNvSpPr txBox="1"/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/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2143656" y="3482958"/>
            <a:ext cx="4859673" cy="8712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22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655" y="4669899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655" y="5125387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655" y="5580876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655" y="6036365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51759" y="931608"/>
            <a:ext cx="4393498" cy="247500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/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/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/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/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/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/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/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/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/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/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/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/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/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/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/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/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/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/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/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/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/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/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/>
          <p:nvPr/>
        </p:nvSpPr>
        <p:spPr>
          <a:xfrm>
            <a:off x="8906914" y="2071520"/>
            <a:ext cx="1770933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/>
          <p:nvPr/>
        </p:nvSpPr>
        <p:spPr>
          <a:xfrm>
            <a:off x="9592722" y="3256814"/>
            <a:ext cx="1740271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/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/>
          <p:nvPr/>
        </p:nvSpPr>
        <p:spPr>
          <a:xfrm>
            <a:off x="2279897" y="2563828"/>
            <a:ext cx="1691106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/>
          <p:nvPr/>
        </p:nvSpPr>
        <p:spPr>
          <a:xfrm>
            <a:off x="1592504" y="3749121"/>
            <a:ext cx="1746675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/>
          <p:nvPr/>
        </p:nvSpPr>
        <p:spPr>
          <a:xfrm>
            <a:off x="1947345" y="4848682"/>
            <a:ext cx="1859324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744" y="1142872"/>
            <a:ext cx="3481629" cy="4743701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241036" y="1477583"/>
            <a:ext cx="3270588" cy="440899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AutoShape 1"/>
          <p:cNvSpPr/>
          <p:nvPr/>
        </p:nvSpPr>
        <p:spPr bwMode="auto">
          <a:xfrm>
            <a:off x="3755080" y="5886574"/>
            <a:ext cx="2607326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18" name="AutoShape 2"/>
          <p:cNvSpPr/>
          <p:nvPr/>
        </p:nvSpPr>
        <p:spPr bwMode="auto">
          <a:xfrm>
            <a:off x="8509877" y="1179356"/>
            <a:ext cx="4184193" cy="4707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0" name="AutoShape 4"/>
          <p:cNvSpPr/>
          <p:nvPr/>
        </p:nvSpPr>
        <p:spPr bwMode="auto">
          <a:xfrm>
            <a:off x="3822052" y="3013605"/>
            <a:ext cx="2549282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2" name="AutoShape 6"/>
          <p:cNvSpPr/>
          <p:nvPr/>
        </p:nvSpPr>
        <p:spPr bwMode="auto">
          <a:xfrm>
            <a:off x="1746012" y="5886574"/>
            <a:ext cx="2111755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3" name="AutoShape 7"/>
          <p:cNvSpPr/>
          <p:nvPr/>
        </p:nvSpPr>
        <p:spPr bwMode="auto">
          <a:xfrm>
            <a:off x="6366872" y="5886574"/>
            <a:ext cx="216533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4" name="AutoShape 8"/>
          <p:cNvSpPr/>
          <p:nvPr/>
        </p:nvSpPr>
        <p:spPr bwMode="auto">
          <a:xfrm>
            <a:off x="8523272" y="5886575"/>
            <a:ext cx="255375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5" name="AutoShape 9"/>
          <p:cNvSpPr/>
          <p:nvPr/>
        </p:nvSpPr>
        <p:spPr bwMode="auto">
          <a:xfrm>
            <a:off x="4031886" y="4600770"/>
            <a:ext cx="2176493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6" name="AutoShape 10"/>
          <p:cNvSpPr/>
          <p:nvPr/>
        </p:nvSpPr>
        <p:spPr bwMode="auto">
          <a:xfrm>
            <a:off x="3991705" y="4386469"/>
            <a:ext cx="2122917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985" dirty="0">
                <a:solidFill>
                  <a:srgbClr val="FFFFFF"/>
                </a:solidFill>
                <a:latin typeface="Verdana" panose="020B0604030504040204" charset="0"/>
                <a:cs typeface="Verdana" panose="020B0604030504040204" charset="0"/>
                <a:sym typeface="Verdana" panose="020B0604030504040204" charset="0"/>
              </a:rPr>
              <a:t>SUBTITLE OF THIS ARTICLE</a:t>
            </a:r>
            <a:endParaRPr lang="es-ES" sz="2670" dirty="0">
              <a:cs typeface="Calibri" panose="020F0502020204030204" pitchFamily="34" charset="0"/>
            </a:endParaRPr>
          </a:p>
        </p:txBody>
      </p:sp>
      <p:sp>
        <p:nvSpPr>
          <p:cNvPr id="34827" name="AutoShape 11"/>
          <p:cNvSpPr/>
          <p:nvPr/>
        </p:nvSpPr>
        <p:spPr bwMode="auto">
          <a:xfrm>
            <a:off x="8737573" y="4600770"/>
            <a:ext cx="2178724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8" name="AutoShape 12"/>
          <p:cNvSpPr/>
          <p:nvPr/>
        </p:nvSpPr>
        <p:spPr bwMode="auto">
          <a:xfrm>
            <a:off x="8699624" y="4386469"/>
            <a:ext cx="2122916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985" dirty="0">
                <a:solidFill>
                  <a:srgbClr val="FFFFFF"/>
                </a:solidFill>
                <a:latin typeface="Verdana" panose="020B0604030504040204" charset="0"/>
                <a:cs typeface="Verdana" panose="020B0604030504040204" charset="0"/>
                <a:sym typeface="Verdana" panose="020B0604030504040204" charset="0"/>
              </a:rPr>
              <a:t>SUBTITLE OF THIS ARTICLE</a:t>
            </a:r>
            <a:endParaRPr lang="es-ES" sz="2670" dirty="0">
              <a:cs typeface="Calibri" panose="020F0502020204030204" pitchFamily="34" charset="0"/>
            </a:endParaRPr>
          </a:p>
        </p:txBody>
      </p:sp>
      <p:sp>
        <p:nvSpPr>
          <p:cNvPr id="34832" name="AutoShape 16"/>
          <p:cNvSpPr/>
          <p:nvPr/>
        </p:nvSpPr>
        <p:spPr bwMode="auto">
          <a:xfrm>
            <a:off x="399170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3" name="AutoShape 17"/>
          <p:cNvSpPr/>
          <p:nvPr/>
        </p:nvSpPr>
        <p:spPr bwMode="auto">
          <a:xfrm>
            <a:off x="869962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6" grpId="0"/>
      <p:bldP spid="34827" grpId="0"/>
      <p:bldP spid="34828" grpId="0"/>
      <p:bldP spid="34832" grpId="0" autoUpdateAnimBg="0"/>
      <p:bldP spid="3483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6"/>
          <p:cNvSpPr/>
          <p:nvPr/>
        </p:nvSpPr>
        <p:spPr bwMode="auto">
          <a:xfrm>
            <a:off x="5667451" y="2219298"/>
            <a:ext cx="1843241" cy="918033"/>
          </a:xfrm>
          <a:custGeom>
            <a:avLst/>
            <a:gdLst/>
            <a:ahLst/>
            <a:cxnLst>
              <a:cxn ang="0">
                <a:pos x="718" y="90"/>
              </a:cxn>
              <a:cxn ang="0">
                <a:pos x="1531" y="333"/>
              </a:cxn>
              <a:cxn ang="0">
                <a:pos x="1529" y="421"/>
              </a:cxn>
              <a:cxn ang="0">
                <a:pos x="1228" y="762"/>
              </a:cxn>
              <a:cxn ang="0">
                <a:pos x="941" y="750"/>
              </a:cxn>
              <a:cxn ang="0">
                <a:pos x="715" y="532"/>
              </a:cxn>
              <a:cxn ang="0">
                <a:pos x="439" y="533"/>
              </a:cxn>
              <a:cxn ang="0">
                <a:pos x="0" y="164"/>
              </a:cxn>
              <a:cxn ang="0">
                <a:pos x="166" y="66"/>
              </a:cxn>
              <a:cxn ang="0">
                <a:pos x="660" y="66"/>
              </a:cxn>
              <a:cxn ang="0">
                <a:pos x="715" y="89"/>
              </a:cxn>
              <a:cxn ang="0">
                <a:pos x="718" y="90"/>
              </a:cxn>
            </a:cxnLst>
            <a:rect l="0" t="0" r="r" b="b"/>
            <a:pathLst>
              <a:path w="1531" h="762">
                <a:moveTo>
                  <a:pt x="718" y="90"/>
                </a:moveTo>
                <a:cubicBezTo>
                  <a:pt x="1081" y="5"/>
                  <a:pt x="1352" y="86"/>
                  <a:pt x="1531" y="333"/>
                </a:cubicBezTo>
                <a:cubicBezTo>
                  <a:pt x="1531" y="383"/>
                  <a:pt x="1530" y="412"/>
                  <a:pt x="1529" y="421"/>
                </a:cubicBezTo>
                <a:cubicBezTo>
                  <a:pt x="1506" y="570"/>
                  <a:pt x="1406" y="684"/>
                  <a:pt x="1228" y="762"/>
                </a:cubicBezTo>
                <a:cubicBezTo>
                  <a:pt x="1130" y="733"/>
                  <a:pt x="1035" y="729"/>
                  <a:pt x="941" y="750"/>
                </a:cubicBezTo>
                <a:cubicBezTo>
                  <a:pt x="905" y="633"/>
                  <a:pt x="830" y="560"/>
                  <a:pt x="715" y="532"/>
                </a:cubicBezTo>
                <a:cubicBezTo>
                  <a:pt x="640" y="513"/>
                  <a:pt x="548" y="514"/>
                  <a:pt x="439" y="533"/>
                </a:cubicBezTo>
                <a:cubicBezTo>
                  <a:pt x="368" y="379"/>
                  <a:pt x="222" y="256"/>
                  <a:pt x="0" y="164"/>
                </a:cubicBezTo>
                <a:cubicBezTo>
                  <a:pt x="54" y="123"/>
                  <a:pt x="110" y="90"/>
                  <a:pt x="166" y="66"/>
                </a:cubicBezTo>
                <a:cubicBezTo>
                  <a:pt x="321" y="0"/>
                  <a:pt x="485" y="0"/>
                  <a:pt x="660" y="66"/>
                </a:cubicBezTo>
                <a:cubicBezTo>
                  <a:pt x="678" y="73"/>
                  <a:pt x="697" y="80"/>
                  <a:pt x="715" y="89"/>
                </a:cubicBezTo>
                <a:cubicBezTo>
                  <a:pt x="716" y="89"/>
                  <a:pt x="717" y="89"/>
                  <a:pt x="718" y="9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"/>
          <p:cNvSpPr/>
          <p:nvPr/>
        </p:nvSpPr>
        <p:spPr bwMode="auto">
          <a:xfrm>
            <a:off x="4609559" y="2481082"/>
            <a:ext cx="2079920" cy="1224643"/>
          </a:xfrm>
          <a:custGeom>
            <a:avLst/>
            <a:gdLst/>
            <a:ahLst/>
            <a:cxnLst>
              <a:cxn ang="0">
                <a:pos x="1690" y="555"/>
              </a:cxn>
              <a:cxn ang="0">
                <a:pos x="1690" y="825"/>
              </a:cxn>
              <a:cxn ang="0">
                <a:pos x="1627" y="894"/>
              </a:cxn>
              <a:cxn ang="0">
                <a:pos x="1593" y="918"/>
              </a:cxn>
              <a:cxn ang="0">
                <a:pos x="1400" y="981"/>
              </a:cxn>
              <a:cxn ang="0">
                <a:pos x="1252" y="974"/>
              </a:cxn>
              <a:cxn ang="0">
                <a:pos x="1245" y="973"/>
              </a:cxn>
              <a:cxn ang="0">
                <a:pos x="968" y="1016"/>
              </a:cxn>
              <a:cxn ang="0">
                <a:pos x="769" y="874"/>
              </a:cxn>
              <a:cxn ang="0">
                <a:pos x="0" y="784"/>
              </a:cxn>
              <a:cxn ang="0">
                <a:pos x="223" y="471"/>
              </a:cxn>
              <a:cxn ang="0">
                <a:pos x="684" y="6"/>
              </a:cxn>
              <a:cxn ang="0">
                <a:pos x="667" y="0"/>
              </a:cxn>
              <a:cxn ang="0">
                <a:pos x="684" y="6"/>
              </a:cxn>
              <a:cxn ang="0">
                <a:pos x="684" y="6"/>
              </a:cxn>
              <a:cxn ang="0">
                <a:pos x="1218" y="409"/>
              </a:cxn>
              <a:cxn ang="0">
                <a:pos x="1247" y="443"/>
              </a:cxn>
              <a:cxn ang="0">
                <a:pos x="1291" y="449"/>
              </a:cxn>
              <a:cxn ang="0">
                <a:pos x="1593" y="457"/>
              </a:cxn>
              <a:cxn ang="0">
                <a:pos x="1690" y="555"/>
              </a:cxn>
            </a:cxnLst>
            <a:rect l="0" t="0" r="r" b="b"/>
            <a:pathLst>
              <a:path w="1727" h="1016">
                <a:moveTo>
                  <a:pt x="1690" y="555"/>
                </a:moveTo>
                <a:cubicBezTo>
                  <a:pt x="1727" y="647"/>
                  <a:pt x="1727" y="737"/>
                  <a:pt x="1690" y="825"/>
                </a:cubicBezTo>
                <a:cubicBezTo>
                  <a:pt x="1674" y="850"/>
                  <a:pt x="1653" y="873"/>
                  <a:pt x="1627" y="894"/>
                </a:cubicBezTo>
                <a:cubicBezTo>
                  <a:pt x="1616" y="903"/>
                  <a:pt x="1605" y="911"/>
                  <a:pt x="1593" y="918"/>
                </a:cubicBezTo>
                <a:cubicBezTo>
                  <a:pt x="1537" y="954"/>
                  <a:pt x="1473" y="975"/>
                  <a:pt x="1400" y="981"/>
                </a:cubicBezTo>
                <a:cubicBezTo>
                  <a:pt x="1354" y="985"/>
                  <a:pt x="1305" y="982"/>
                  <a:pt x="1252" y="974"/>
                </a:cubicBezTo>
                <a:cubicBezTo>
                  <a:pt x="1249" y="974"/>
                  <a:pt x="1247" y="974"/>
                  <a:pt x="1245" y="973"/>
                </a:cubicBezTo>
                <a:cubicBezTo>
                  <a:pt x="1145" y="970"/>
                  <a:pt x="1053" y="984"/>
                  <a:pt x="968" y="1016"/>
                </a:cubicBezTo>
                <a:cubicBezTo>
                  <a:pt x="901" y="960"/>
                  <a:pt x="835" y="913"/>
                  <a:pt x="769" y="874"/>
                </a:cubicBezTo>
                <a:cubicBezTo>
                  <a:pt x="507" y="717"/>
                  <a:pt x="250" y="687"/>
                  <a:pt x="0" y="784"/>
                </a:cubicBezTo>
                <a:cubicBezTo>
                  <a:pt x="35" y="673"/>
                  <a:pt x="109" y="569"/>
                  <a:pt x="223" y="471"/>
                </a:cubicBezTo>
                <a:cubicBezTo>
                  <a:pt x="293" y="238"/>
                  <a:pt x="446" y="83"/>
                  <a:pt x="684" y="6"/>
                </a:cubicBezTo>
                <a:cubicBezTo>
                  <a:pt x="679" y="4"/>
                  <a:pt x="673" y="2"/>
                  <a:pt x="667" y="0"/>
                </a:cubicBezTo>
                <a:cubicBezTo>
                  <a:pt x="673" y="2"/>
                  <a:pt x="678" y="4"/>
                  <a:pt x="684" y="6"/>
                </a:cubicBezTo>
                <a:cubicBezTo>
                  <a:pt x="684" y="6"/>
                  <a:pt x="684" y="6"/>
                  <a:pt x="684" y="6"/>
                </a:cubicBezTo>
                <a:cubicBezTo>
                  <a:pt x="983" y="121"/>
                  <a:pt x="1161" y="255"/>
                  <a:pt x="1218" y="409"/>
                </a:cubicBezTo>
                <a:cubicBezTo>
                  <a:pt x="1223" y="424"/>
                  <a:pt x="1233" y="435"/>
                  <a:pt x="1247" y="443"/>
                </a:cubicBezTo>
                <a:cubicBezTo>
                  <a:pt x="1261" y="450"/>
                  <a:pt x="1276" y="453"/>
                  <a:pt x="1291" y="449"/>
                </a:cubicBezTo>
                <a:cubicBezTo>
                  <a:pt x="1422" y="420"/>
                  <a:pt x="1522" y="423"/>
                  <a:pt x="1593" y="457"/>
                </a:cubicBezTo>
                <a:cubicBezTo>
                  <a:pt x="1636" y="478"/>
                  <a:pt x="1668" y="511"/>
                  <a:pt x="1690" y="55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8"/>
          <p:cNvSpPr/>
          <p:nvPr/>
        </p:nvSpPr>
        <p:spPr bwMode="auto">
          <a:xfrm>
            <a:off x="7311664" y="2785897"/>
            <a:ext cx="851693" cy="1084786"/>
          </a:xfrm>
          <a:custGeom>
            <a:avLst/>
            <a:gdLst/>
            <a:ahLst/>
            <a:cxnLst>
              <a:cxn ang="0">
                <a:pos x="284" y="0"/>
              </a:cxn>
              <a:cxn ang="0">
                <a:pos x="593" y="900"/>
              </a:cxn>
              <a:cxn ang="0">
                <a:pos x="292" y="797"/>
              </a:cxn>
              <a:cxn ang="0">
                <a:pos x="0" y="364"/>
              </a:cxn>
              <a:cxn ang="0">
                <a:pos x="284" y="0"/>
              </a:cxn>
            </a:cxnLst>
            <a:rect l="0" t="0" r="r" b="b"/>
            <a:pathLst>
              <a:path w="707" h="900">
                <a:moveTo>
                  <a:pt x="284" y="0"/>
                </a:moveTo>
                <a:cubicBezTo>
                  <a:pt x="604" y="216"/>
                  <a:pt x="707" y="517"/>
                  <a:pt x="593" y="900"/>
                </a:cubicBezTo>
                <a:cubicBezTo>
                  <a:pt x="496" y="834"/>
                  <a:pt x="396" y="800"/>
                  <a:pt x="292" y="797"/>
                </a:cubicBezTo>
                <a:cubicBezTo>
                  <a:pt x="279" y="629"/>
                  <a:pt x="181" y="485"/>
                  <a:pt x="0" y="364"/>
                </a:cubicBezTo>
                <a:cubicBezTo>
                  <a:pt x="161" y="274"/>
                  <a:pt x="255" y="153"/>
                  <a:pt x="284" y="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9"/>
          <p:cNvSpPr/>
          <p:nvPr/>
        </p:nvSpPr>
        <p:spPr bwMode="auto">
          <a:xfrm>
            <a:off x="5574213" y="3250293"/>
            <a:ext cx="2425977" cy="1902411"/>
          </a:xfrm>
          <a:custGeom>
            <a:avLst/>
            <a:gdLst/>
            <a:ahLst/>
            <a:cxnLst>
              <a:cxn ang="0">
                <a:pos x="1678" y="541"/>
              </a:cxn>
              <a:cxn ang="0">
                <a:pos x="2005" y="648"/>
              </a:cxn>
              <a:cxn ang="0">
                <a:pos x="2006" y="648"/>
              </a:cxn>
              <a:cxn ang="0">
                <a:pos x="2009" y="651"/>
              </a:cxn>
              <a:cxn ang="0">
                <a:pos x="1428" y="1227"/>
              </a:cxn>
              <a:cxn ang="0">
                <a:pos x="1520" y="1543"/>
              </a:cxn>
              <a:cxn ang="0">
                <a:pos x="1520" y="1578"/>
              </a:cxn>
              <a:cxn ang="0">
                <a:pos x="963" y="1056"/>
              </a:cxn>
              <a:cxn ang="0">
                <a:pos x="634" y="1030"/>
              </a:cxn>
              <a:cxn ang="0">
                <a:pos x="599" y="1055"/>
              </a:cxn>
              <a:cxn ang="0">
                <a:pos x="0" y="898"/>
              </a:cxn>
              <a:cxn ang="0">
                <a:pos x="2" y="877"/>
              </a:cxn>
              <a:cxn ang="0">
                <a:pos x="5" y="834"/>
              </a:cxn>
              <a:cxn ang="0">
                <a:pos x="108" y="548"/>
              </a:cxn>
              <a:cxn ang="0">
                <a:pos x="179" y="510"/>
              </a:cxn>
              <a:cxn ang="0">
                <a:pos x="181" y="509"/>
              </a:cxn>
              <a:cxn ang="0">
                <a:pos x="181" y="509"/>
              </a:cxn>
              <a:cxn ang="0">
                <a:pos x="183" y="508"/>
              </a:cxn>
              <a:cxn ang="0">
                <a:pos x="435" y="462"/>
              </a:cxn>
              <a:cxn ang="0">
                <a:pos x="599" y="471"/>
              </a:cxn>
              <a:cxn ang="0">
                <a:pos x="792" y="425"/>
              </a:cxn>
              <a:cxn ang="0">
                <a:pos x="906" y="355"/>
              </a:cxn>
              <a:cxn ang="0">
                <a:pos x="1047" y="17"/>
              </a:cxn>
              <a:cxn ang="0">
                <a:pos x="1283" y="32"/>
              </a:cxn>
              <a:cxn ang="0">
                <a:pos x="1609" y="475"/>
              </a:cxn>
              <a:cxn ang="0">
                <a:pos x="1617" y="510"/>
              </a:cxn>
              <a:cxn ang="0">
                <a:pos x="1643" y="534"/>
              </a:cxn>
              <a:cxn ang="0">
                <a:pos x="1678" y="541"/>
              </a:cxn>
            </a:cxnLst>
            <a:rect l="0" t="0" r="r" b="b"/>
            <a:pathLst>
              <a:path w="2013" h="1578">
                <a:moveTo>
                  <a:pt x="1678" y="541"/>
                </a:moveTo>
                <a:cubicBezTo>
                  <a:pt x="1772" y="532"/>
                  <a:pt x="1881" y="568"/>
                  <a:pt x="2005" y="648"/>
                </a:cubicBezTo>
                <a:cubicBezTo>
                  <a:pt x="2000" y="645"/>
                  <a:pt x="2000" y="645"/>
                  <a:pt x="2006" y="648"/>
                </a:cubicBezTo>
                <a:cubicBezTo>
                  <a:pt x="2012" y="651"/>
                  <a:pt x="2013" y="652"/>
                  <a:pt x="2009" y="651"/>
                </a:cubicBezTo>
                <a:cubicBezTo>
                  <a:pt x="1987" y="975"/>
                  <a:pt x="1793" y="1167"/>
                  <a:pt x="1428" y="1227"/>
                </a:cubicBezTo>
                <a:cubicBezTo>
                  <a:pt x="1389" y="1326"/>
                  <a:pt x="1420" y="1432"/>
                  <a:pt x="1520" y="1543"/>
                </a:cubicBezTo>
                <a:cubicBezTo>
                  <a:pt x="1520" y="1578"/>
                  <a:pt x="1520" y="1578"/>
                  <a:pt x="1520" y="1578"/>
                </a:cubicBezTo>
                <a:cubicBezTo>
                  <a:pt x="1203" y="1534"/>
                  <a:pt x="1017" y="1360"/>
                  <a:pt x="963" y="1056"/>
                </a:cubicBezTo>
                <a:cubicBezTo>
                  <a:pt x="844" y="1099"/>
                  <a:pt x="734" y="1090"/>
                  <a:pt x="634" y="1030"/>
                </a:cubicBezTo>
                <a:cubicBezTo>
                  <a:pt x="623" y="1039"/>
                  <a:pt x="611" y="1047"/>
                  <a:pt x="599" y="1055"/>
                </a:cubicBezTo>
                <a:cubicBezTo>
                  <a:pt x="415" y="1175"/>
                  <a:pt x="215" y="1123"/>
                  <a:pt x="0" y="898"/>
                </a:cubicBezTo>
                <a:cubicBezTo>
                  <a:pt x="1" y="890"/>
                  <a:pt x="1" y="883"/>
                  <a:pt x="2" y="877"/>
                </a:cubicBezTo>
                <a:cubicBezTo>
                  <a:pt x="4" y="850"/>
                  <a:pt x="5" y="835"/>
                  <a:pt x="5" y="834"/>
                </a:cubicBezTo>
                <a:cubicBezTo>
                  <a:pt x="8" y="704"/>
                  <a:pt x="42" y="608"/>
                  <a:pt x="108" y="548"/>
                </a:cubicBezTo>
                <a:cubicBezTo>
                  <a:pt x="131" y="533"/>
                  <a:pt x="155" y="520"/>
                  <a:pt x="179" y="510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3" y="508"/>
                  <a:pt x="183" y="508"/>
                  <a:pt x="183" y="508"/>
                </a:cubicBezTo>
                <a:cubicBezTo>
                  <a:pt x="259" y="474"/>
                  <a:pt x="343" y="459"/>
                  <a:pt x="435" y="462"/>
                </a:cubicBezTo>
                <a:cubicBezTo>
                  <a:pt x="493" y="471"/>
                  <a:pt x="548" y="474"/>
                  <a:pt x="599" y="471"/>
                </a:cubicBezTo>
                <a:cubicBezTo>
                  <a:pt x="670" y="467"/>
                  <a:pt x="734" y="452"/>
                  <a:pt x="792" y="425"/>
                </a:cubicBezTo>
                <a:cubicBezTo>
                  <a:pt x="833" y="407"/>
                  <a:pt x="871" y="384"/>
                  <a:pt x="906" y="355"/>
                </a:cubicBezTo>
                <a:cubicBezTo>
                  <a:pt x="1020" y="262"/>
                  <a:pt x="1067" y="149"/>
                  <a:pt x="1047" y="17"/>
                </a:cubicBezTo>
                <a:cubicBezTo>
                  <a:pt x="1124" y="0"/>
                  <a:pt x="1203" y="5"/>
                  <a:pt x="1283" y="32"/>
                </a:cubicBezTo>
                <a:cubicBezTo>
                  <a:pt x="1503" y="150"/>
                  <a:pt x="1611" y="298"/>
                  <a:pt x="1609" y="475"/>
                </a:cubicBezTo>
                <a:cubicBezTo>
                  <a:pt x="1608" y="488"/>
                  <a:pt x="1611" y="499"/>
                  <a:pt x="1617" y="510"/>
                </a:cubicBezTo>
                <a:cubicBezTo>
                  <a:pt x="1624" y="520"/>
                  <a:pt x="1632" y="528"/>
                  <a:pt x="1643" y="534"/>
                </a:cubicBezTo>
                <a:cubicBezTo>
                  <a:pt x="1654" y="540"/>
                  <a:pt x="1666" y="542"/>
                  <a:pt x="1678" y="54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0"/>
          <p:cNvSpPr/>
          <p:nvPr/>
        </p:nvSpPr>
        <p:spPr bwMode="auto">
          <a:xfrm>
            <a:off x="4579078" y="3499526"/>
            <a:ext cx="1045341" cy="765626"/>
          </a:xfrm>
          <a:custGeom>
            <a:avLst/>
            <a:gdLst/>
            <a:ahLst/>
            <a:cxnLst>
              <a:cxn ang="0">
                <a:pos x="861" y="238"/>
              </a:cxn>
              <a:cxn ang="0">
                <a:pos x="855" y="242"/>
              </a:cxn>
              <a:cxn ang="0">
                <a:pos x="703" y="625"/>
              </a:cxn>
              <a:cxn ang="0">
                <a:pos x="703" y="631"/>
              </a:cxn>
              <a:cxn ang="0">
                <a:pos x="424" y="604"/>
              </a:cxn>
              <a:cxn ang="0">
                <a:pos x="21" y="245"/>
              </a:cxn>
              <a:cxn ang="0">
                <a:pos x="0" y="89"/>
              </a:cxn>
              <a:cxn ang="0">
                <a:pos x="32" y="74"/>
              </a:cxn>
              <a:cxn ang="0">
                <a:pos x="453" y="30"/>
              </a:cxn>
              <a:cxn ang="0">
                <a:pos x="867" y="234"/>
              </a:cxn>
              <a:cxn ang="0">
                <a:pos x="861" y="238"/>
              </a:cxn>
            </a:cxnLst>
            <a:rect l="0" t="0" r="r" b="b"/>
            <a:pathLst>
              <a:path w="867" h="635">
                <a:moveTo>
                  <a:pt x="861" y="238"/>
                </a:moveTo>
                <a:cubicBezTo>
                  <a:pt x="859" y="239"/>
                  <a:pt x="857" y="241"/>
                  <a:pt x="855" y="242"/>
                </a:cubicBezTo>
                <a:cubicBezTo>
                  <a:pt x="758" y="321"/>
                  <a:pt x="707" y="448"/>
                  <a:pt x="703" y="625"/>
                </a:cubicBezTo>
                <a:cubicBezTo>
                  <a:pt x="703" y="627"/>
                  <a:pt x="703" y="629"/>
                  <a:pt x="703" y="631"/>
                </a:cubicBezTo>
                <a:cubicBezTo>
                  <a:pt x="600" y="635"/>
                  <a:pt x="507" y="626"/>
                  <a:pt x="424" y="604"/>
                </a:cubicBezTo>
                <a:cubicBezTo>
                  <a:pt x="234" y="554"/>
                  <a:pt x="100" y="434"/>
                  <a:pt x="21" y="245"/>
                </a:cubicBezTo>
                <a:cubicBezTo>
                  <a:pt x="7" y="192"/>
                  <a:pt x="0" y="139"/>
                  <a:pt x="0" y="89"/>
                </a:cubicBezTo>
                <a:cubicBezTo>
                  <a:pt x="17" y="81"/>
                  <a:pt x="28" y="76"/>
                  <a:pt x="32" y="74"/>
                </a:cubicBezTo>
                <a:cubicBezTo>
                  <a:pt x="170" y="15"/>
                  <a:pt x="310" y="0"/>
                  <a:pt x="453" y="30"/>
                </a:cubicBezTo>
                <a:cubicBezTo>
                  <a:pt x="589" y="58"/>
                  <a:pt x="727" y="126"/>
                  <a:pt x="867" y="234"/>
                </a:cubicBezTo>
                <a:cubicBezTo>
                  <a:pt x="865" y="235"/>
                  <a:pt x="863" y="237"/>
                  <a:pt x="861" y="23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09805" y="3918612"/>
            <a:ext cx="930529" cy="93052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7441325" y="307443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4717924" y="2386590"/>
            <a:ext cx="856289" cy="85628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6509804" y="205755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632821" y="3678178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 flipV="1">
            <a:off x="6849074" y="2384651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 flipV="1">
            <a:off x="7784730" y="3406822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0800000" flipV="1">
            <a:off x="4029620" y="2813765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 flipV="1">
            <a:off x="3858789" y="4006246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>
            <a:off x="6958886" y="4384846"/>
            <a:ext cx="1843339" cy="3253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ooter Text"/>
          <p:cNvSpPr txBox="1"/>
          <p:nvPr/>
        </p:nvSpPr>
        <p:spPr>
          <a:xfrm flipH="1">
            <a:off x="2302123" y="3858167"/>
            <a:ext cx="1405454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ooter Text"/>
          <p:cNvSpPr txBox="1"/>
          <p:nvPr/>
        </p:nvSpPr>
        <p:spPr>
          <a:xfrm flipH="1">
            <a:off x="2453335" y="2683759"/>
            <a:ext cx="1405454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ooter Text"/>
          <p:cNvSpPr txBox="1"/>
          <p:nvPr/>
        </p:nvSpPr>
        <p:spPr>
          <a:xfrm flipH="1">
            <a:off x="8092697" y="2195233"/>
            <a:ext cx="142675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ooter Text"/>
          <p:cNvSpPr txBox="1"/>
          <p:nvPr/>
        </p:nvSpPr>
        <p:spPr>
          <a:xfrm flipH="1">
            <a:off x="8994147" y="3201922"/>
            <a:ext cx="142675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ooter Text"/>
          <p:cNvSpPr txBox="1"/>
          <p:nvPr/>
        </p:nvSpPr>
        <p:spPr>
          <a:xfrm flipH="1">
            <a:off x="8912726" y="4203278"/>
            <a:ext cx="142675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2220109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330">
              <a:lnSpc>
                <a:spcPct val="120000"/>
              </a:lnSpc>
              <a:defRPr/>
            </a:pPr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US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ooter Text"/>
          <p:cNvSpPr txBox="1"/>
          <p:nvPr/>
        </p:nvSpPr>
        <p:spPr>
          <a:xfrm>
            <a:off x="350243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3"/>
          <p:cNvSpPr txBox="1"/>
          <p:nvPr/>
        </p:nvSpPr>
        <p:spPr>
          <a:xfrm>
            <a:off x="9889815" y="5311873"/>
            <a:ext cx="719749" cy="469552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330">
              <a:lnSpc>
                <a:spcPct val="120000"/>
              </a:lnSpc>
              <a:defRPr/>
            </a:pPr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  <a:endParaRPr lang="en-US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3035150" y="5188345"/>
            <a:ext cx="324239" cy="696092"/>
            <a:chOff x="5458840" y="2803573"/>
            <a:chExt cx="265516" cy="570022"/>
          </a:xfrm>
          <a:solidFill>
            <a:schemeClr val="accent2"/>
          </a:solidFill>
        </p:grpSpPr>
        <p:sp>
          <p:nvSpPr>
            <p:cNvPr id="78" name="Oval 98"/>
            <p:cNvSpPr>
              <a:spLocks noChangeArrowheads="1"/>
            </p:cNvSpPr>
            <p:nvPr/>
          </p:nvSpPr>
          <p:spPr bwMode="auto">
            <a:xfrm>
              <a:off x="5549821" y="2803573"/>
              <a:ext cx="85411" cy="85411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99"/>
            <p:cNvSpPr/>
            <p:nvPr/>
          </p:nvSpPr>
          <p:spPr bwMode="auto">
            <a:xfrm>
              <a:off x="5458840" y="2907551"/>
              <a:ext cx="265516" cy="466044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9548423" y="5185895"/>
            <a:ext cx="273901" cy="700992"/>
            <a:chOff x="5479451" y="3669116"/>
            <a:chExt cx="224294" cy="574034"/>
          </a:xfrm>
          <a:solidFill>
            <a:schemeClr val="accent2"/>
          </a:solidFill>
        </p:grpSpPr>
        <p:sp>
          <p:nvSpPr>
            <p:cNvPr id="81" name="Freeform 96"/>
            <p:cNvSpPr/>
            <p:nvPr/>
          </p:nvSpPr>
          <p:spPr bwMode="auto">
            <a:xfrm>
              <a:off x="5479451" y="3766055"/>
              <a:ext cx="224294" cy="477095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Oval 97"/>
            <p:cNvSpPr>
              <a:spLocks noChangeArrowheads="1"/>
            </p:cNvSpPr>
            <p:nvPr/>
          </p:nvSpPr>
          <p:spPr bwMode="auto">
            <a:xfrm>
              <a:off x="5545979" y="3669116"/>
              <a:ext cx="89338" cy="91237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4" name="Footer Text"/>
          <p:cNvSpPr txBox="1"/>
          <p:nvPr/>
        </p:nvSpPr>
        <p:spPr>
          <a:xfrm>
            <a:off x="677654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  <p:bldP spid="52" grpId="0" animBg="1"/>
      <p:bldP spid="5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/>
          <p:nvPr/>
        </p:nvGrpSpPr>
        <p:grpSpPr bwMode="auto">
          <a:xfrm>
            <a:off x="5162410" y="4029022"/>
            <a:ext cx="2540636" cy="1869271"/>
            <a:chOff x="0" y="0"/>
            <a:chExt cx="4817566" cy="3544850"/>
          </a:xfrm>
        </p:grpSpPr>
        <p:sp>
          <p:nvSpPr>
            <p:cNvPr id="54275" name="AutoShape 3"/>
            <p:cNvSpPr/>
            <p:nvPr/>
          </p:nvSpPr>
          <p:spPr bwMode="auto">
            <a:xfrm>
              <a:off x="0" y="420683"/>
              <a:ext cx="4814391" cy="2619348"/>
            </a:xfrm>
            <a:custGeom>
              <a:avLst/>
              <a:gdLst>
                <a:gd name="T0" fmla="*/ 2407073 w 19679"/>
                <a:gd name="T1" fmla="*/ 1437520 h 19679"/>
                <a:gd name="T2" fmla="*/ 2407073 w 19679"/>
                <a:gd name="T3" fmla="*/ 1437520 h 19679"/>
                <a:gd name="T4" fmla="*/ 2407073 w 19679"/>
                <a:gd name="T5" fmla="*/ 1437520 h 19679"/>
                <a:gd name="T6" fmla="*/ 2407073 w 19679"/>
                <a:gd name="T7" fmla="*/ 14375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6" name="AutoShape 4"/>
            <p:cNvSpPr/>
            <p:nvPr/>
          </p:nvSpPr>
          <p:spPr bwMode="auto">
            <a:xfrm>
              <a:off x="1115898" y="477832"/>
              <a:ext cx="2619105" cy="2617761"/>
            </a:xfrm>
            <a:custGeom>
              <a:avLst/>
              <a:gdLst>
                <a:gd name="T0" fmla="*/ 1309486 w 19679"/>
                <a:gd name="T1" fmla="*/ 1436649 h 19679"/>
                <a:gd name="T2" fmla="*/ 1309486 w 19679"/>
                <a:gd name="T3" fmla="*/ 1436649 h 19679"/>
                <a:gd name="T4" fmla="*/ 1309486 w 19679"/>
                <a:gd name="T5" fmla="*/ 1436649 h 19679"/>
                <a:gd name="T6" fmla="*/ 1309486 w 19679"/>
                <a:gd name="T7" fmla="*/ 143664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7" name="AutoShape 5"/>
            <p:cNvSpPr/>
            <p:nvPr/>
          </p:nvSpPr>
          <p:spPr bwMode="auto">
            <a:xfrm>
              <a:off x="1766706" y="1090601"/>
              <a:ext cx="1307965" cy="1306499"/>
            </a:xfrm>
            <a:custGeom>
              <a:avLst/>
              <a:gdLst>
                <a:gd name="T0" fmla="*/ 653949 w 19679"/>
                <a:gd name="T1" fmla="*/ 717018 h 19679"/>
                <a:gd name="T2" fmla="*/ 653949 w 19679"/>
                <a:gd name="T3" fmla="*/ 717018 h 19679"/>
                <a:gd name="T4" fmla="*/ 653949 w 19679"/>
                <a:gd name="T5" fmla="*/ 717018 h 19679"/>
                <a:gd name="T6" fmla="*/ 653949 w 19679"/>
                <a:gd name="T7" fmla="*/ 71701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8" name="AutoShape 6"/>
            <p:cNvSpPr/>
            <p:nvPr/>
          </p:nvSpPr>
          <p:spPr bwMode="auto">
            <a:xfrm>
              <a:off x="2119094" y="1427147"/>
              <a:ext cx="263498" cy="263522"/>
            </a:xfrm>
            <a:custGeom>
              <a:avLst/>
              <a:gdLst>
                <a:gd name="T0" fmla="*/ 131742 w 19679"/>
                <a:gd name="T1" fmla="*/ 144623 h 19679"/>
                <a:gd name="T2" fmla="*/ 131742 w 19679"/>
                <a:gd name="T3" fmla="*/ 144623 h 19679"/>
                <a:gd name="T4" fmla="*/ 131742 w 19679"/>
                <a:gd name="T5" fmla="*/ 144623 h 19679"/>
                <a:gd name="T6" fmla="*/ 131742 w 19679"/>
                <a:gd name="T7" fmla="*/ 14462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9" name="AutoShape 7"/>
            <p:cNvSpPr/>
            <p:nvPr/>
          </p:nvSpPr>
          <p:spPr bwMode="auto">
            <a:xfrm>
              <a:off x="1576225" y="755642"/>
              <a:ext cx="566679" cy="566731"/>
            </a:xfrm>
            <a:custGeom>
              <a:avLst/>
              <a:gdLst>
                <a:gd name="T0" fmla="*/ 283325 w 19679"/>
                <a:gd name="T1" fmla="*/ 311027 h 19679"/>
                <a:gd name="T2" fmla="*/ 283325 w 19679"/>
                <a:gd name="T3" fmla="*/ 311027 h 19679"/>
                <a:gd name="T4" fmla="*/ 283325 w 19679"/>
                <a:gd name="T5" fmla="*/ 311027 h 19679"/>
                <a:gd name="T6" fmla="*/ 283325 w 19679"/>
                <a:gd name="T7" fmla="*/ 31102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80" name="AutoShape 8"/>
            <p:cNvSpPr/>
            <p:nvPr/>
          </p:nvSpPr>
          <p:spPr bwMode="auto">
            <a:xfrm>
              <a:off x="3175" y="0"/>
              <a:ext cx="4814391" cy="3544850"/>
            </a:xfrm>
            <a:custGeom>
              <a:avLst/>
              <a:gdLst>
                <a:gd name="T0" fmla="*/ 2407196 w 21600"/>
                <a:gd name="T1" fmla="*/ 1772339 h 20595"/>
                <a:gd name="T2" fmla="*/ 2407196 w 21600"/>
                <a:gd name="T3" fmla="*/ 1772339 h 20595"/>
                <a:gd name="T4" fmla="*/ 2407196 w 21600"/>
                <a:gd name="T5" fmla="*/ 1772339 h 20595"/>
                <a:gd name="T6" fmla="*/ 2407196 w 21600"/>
                <a:gd name="T7" fmla="*/ 1772339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0595">
                  <a:moveTo>
                    <a:pt x="10800" y="0"/>
                  </a:moveTo>
                  <a:cubicBezTo>
                    <a:pt x="8035" y="0"/>
                    <a:pt x="5271" y="1005"/>
                    <a:pt x="3162" y="3016"/>
                  </a:cubicBezTo>
                  <a:cubicBezTo>
                    <a:pt x="1053" y="5026"/>
                    <a:pt x="0" y="7662"/>
                    <a:pt x="0" y="10297"/>
                  </a:cubicBezTo>
                  <a:cubicBezTo>
                    <a:pt x="0" y="8930"/>
                    <a:pt x="1053" y="7563"/>
                    <a:pt x="3162" y="6520"/>
                  </a:cubicBezTo>
                  <a:cubicBezTo>
                    <a:pt x="7380" y="4434"/>
                    <a:pt x="14219" y="4434"/>
                    <a:pt x="18437" y="6520"/>
                  </a:cubicBezTo>
                  <a:cubicBezTo>
                    <a:pt x="20546" y="7563"/>
                    <a:pt x="21599" y="8930"/>
                    <a:pt x="21599" y="10297"/>
                  </a:cubicBezTo>
                  <a:cubicBezTo>
                    <a:pt x="21599" y="7662"/>
                    <a:pt x="20546" y="5026"/>
                    <a:pt x="18437" y="3016"/>
                  </a:cubicBezTo>
                  <a:cubicBezTo>
                    <a:pt x="16328" y="1005"/>
                    <a:pt x="13564" y="0"/>
                    <a:pt x="10800" y="0"/>
                  </a:cubicBezTo>
                  <a:close/>
                  <a:moveTo>
                    <a:pt x="21599" y="10297"/>
                  </a:moveTo>
                  <a:cubicBezTo>
                    <a:pt x="21599" y="11664"/>
                    <a:pt x="20546" y="13031"/>
                    <a:pt x="18437" y="14074"/>
                  </a:cubicBezTo>
                  <a:cubicBezTo>
                    <a:pt x="14219" y="16159"/>
                    <a:pt x="7380" y="16159"/>
                    <a:pt x="3162" y="14074"/>
                  </a:cubicBezTo>
                  <a:cubicBezTo>
                    <a:pt x="1053" y="13031"/>
                    <a:pt x="0" y="11664"/>
                    <a:pt x="0" y="10297"/>
                  </a:cubicBezTo>
                  <a:cubicBezTo>
                    <a:pt x="0" y="12932"/>
                    <a:pt x="1053" y="15567"/>
                    <a:pt x="3162" y="17578"/>
                  </a:cubicBezTo>
                  <a:cubicBezTo>
                    <a:pt x="7380" y="21600"/>
                    <a:pt x="14219" y="21599"/>
                    <a:pt x="18437" y="17578"/>
                  </a:cubicBezTo>
                  <a:cubicBezTo>
                    <a:pt x="20546" y="15567"/>
                    <a:pt x="21599" y="12932"/>
                    <a:pt x="21599" y="102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4284" name="Line 12"/>
          <p:cNvSpPr>
            <a:spLocks noChangeShapeType="1"/>
          </p:cNvSpPr>
          <p:nvPr/>
        </p:nvSpPr>
        <p:spPr bwMode="auto">
          <a:xfrm flipH="1" flipV="1">
            <a:off x="5362480" y="3573633"/>
            <a:ext cx="442832" cy="44283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5" name="Line 13"/>
          <p:cNvSpPr>
            <a:spLocks noChangeShapeType="1"/>
          </p:cNvSpPr>
          <p:nvPr/>
        </p:nvSpPr>
        <p:spPr bwMode="auto">
          <a:xfrm flipV="1">
            <a:off x="7111207" y="3627208"/>
            <a:ext cx="406837" cy="407673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6" name="Line 14"/>
          <p:cNvSpPr>
            <a:spLocks noChangeShapeType="1"/>
          </p:cNvSpPr>
          <p:nvPr/>
        </p:nvSpPr>
        <p:spPr bwMode="auto">
          <a:xfrm flipV="1">
            <a:off x="6438169" y="3078062"/>
            <a:ext cx="0" cy="86808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7" name="Line 15"/>
          <p:cNvSpPr>
            <a:spLocks noChangeShapeType="1"/>
          </p:cNvSpPr>
          <p:nvPr/>
        </p:nvSpPr>
        <p:spPr bwMode="auto">
          <a:xfrm flipH="1">
            <a:off x="4469281" y="4509105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8" name="Line 16"/>
          <p:cNvSpPr>
            <a:spLocks noChangeShapeType="1"/>
          </p:cNvSpPr>
          <p:nvPr/>
        </p:nvSpPr>
        <p:spPr bwMode="auto">
          <a:xfrm flipH="1">
            <a:off x="4469281" y="5545032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9" name="Line 17"/>
          <p:cNvSpPr>
            <a:spLocks noChangeShapeType="1"/>
          </p:cNvSpPr>
          <p:nvPr/>
        </p:nvSpPr>
        <p:spPr bwMode="auto">
          <a:xfrm flipH="1">
            <a:off x="7842007" y="4509105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 flipH="1">
            <a:off x="7842007" y="5545032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1" name="AutoShape 19"/>
          <p:cNvSpPr/>
          <p:nvPr/>
        </p:nvSpPr>
        <p:spPr bwMode="auto">
          <a:xfrm>
            <a:off x="4666002" y="2875481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292" name="AutoShape 20"/>
          <p:cNvSpPr/>
          <p:nvPr/>
        </p:nvSpPr>
        <p:spPr bwMode="auto">
          <a:xfrm>
            <a:off x="4785291" y="305211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3" name="AutoShape 21"/>
          <p:cNvSpPr/>
          <p:nvPr/>
        </p:nvSpPr>
        <p:spPr bwMode="auto">
          <a:xfrm>
            <a:off x="7497953" y="2942450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294" name="AutoShape 22"/>
          <p:cNvSpPr/>
          <p:nvPr/>
        </p:nvSpPr>
        <p:spPr bwMode="auto">
          <a:xfrm>
            <a:off x="7617242" y="3104012"/>
            <a:ext cx="468783" cy="3540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5" name="AutoShape 23"/>
          <p:cNvSpPr/>
          <p:nvPr/>
        </p:nvSpPr>
        <p:spPr bwMode="auto">
          <a:xfrm>
            <a:off x="8339251" y="322790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6" name="AutoShape 24"/>
          <p:cNvSpPr/>
          <p:nvPr/>
        </p:nvSpPr>
        <p:spPr bwMode="auto">
          <a:xfrm>
            <a:off x="8339250" y="292821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7" name="AutoShape 25"/>
          <p:cNvSpPr/>
          <p:nvPr/>
        </p:nvSpPr>
        <p:spPr bwMode="auto">
          <a:xfrm>
            <a:off x="2803317" y="318772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8" name="AutoShape 26"/>
          <p:cNvSpPr/>
          <p:nvPr/>
        </p:nvSpPr>
        <p:spPr bwMode="auto">
          <a:xfrm>
            <a:off x="3080512" y="288803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9" name="AutoShape 27"/>
          <p:cNvSpPr/>
          <p:nvPr/>
        </p:nvSpPr>
        <p:spPr bwMode="auto">
          <a:xfrm>
            <a:off x="6082396" y="2153890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00" name="AutoShape 28"/>
          <p:cNvSpPr/>
          <p:nvPr/>
        </p:nvSpPr>
        <p:spPr bwMode="auto">
          <a:xfrm>
            <a:off x="6201266" y="2329684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1" name="AutoShape 29"/>
          <p:cNvSpPr/>
          <p:nvPr/>
        </p:nvSpPr>
        <p:spPr bwMode="auto">
          <a:xfrm>
            <a:off x="3587284" y="5191771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02" name="AutoShape 30"/>
          <p:cNvSpPr/>
          <p:nvPr/>
        </p:nvSpPr>
        <p:spPr bwMode="auto">
          <a:xfrm>
            <a:off x="3706154" y="536840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3" name="AutoShape 31"/>
          <p:cNvSpPr/>
          <p:nvPr/>
        </p:nvSpPr>
        <p:spPr bwMode="auto">
          <a:xfrm>
            <a:off x="3587284" y="4155425"/>
            <a:ext cx="706523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04" name="AutoShape 32"/>
          <p:cNvSpPr/>
          <p:nvPr/>
        </p:nvSpPr>
        <p:spPr bwMode="auto">
          <a:xfrm>
            <a:off x="3706154" y="4332056"/>
            <a:ext cx="468783" cy="354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9" name="AutoShape 37"/>
          <p:cNvSpPr/>
          <p:nvPr/>
        </p:nvSpPr>
        <p:spPr bwMode="auto">
          <a:xfrm>
            <a:off x="8632241" y="5191771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10" name="AutoShape 38"/>
          <p:cNvSpPr/>
          <p:nvPr/>
        </p:nvSpPr>
        <p:spPr bwMode="auto">
          <a:xfrm>
            <a:off x="8632241" y="4155425"/>
            <a:ext cx="706523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11" name="AutoShape 39"/>
          <p:cNvSpPr/>
          <p:nvPr/>
        </p:nvSpPr>
        <p:spPr bwMode="auto">
          <a:xfrm>
            <a:off x="8751111" y="4332056"/>
            <a:ext cx="468783" cy="354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12" name="AutoShape 40"/>
          <p:cNvSpPr/>
          <p:nvPr/>
        </p:nvSpPr>
        <p:spPr bwMode="auto">
          <a:xfrm>
            <a:off x="8751111" y="536840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AutoShape 25"/>
          <p:cNvSpPr/>
          <p:nvPr/>
        </p:nvSpPr>
        <p:spPr bwMode="auto">
          <a:xfrm>
            <a:off x="1698417" y="444502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AutoShape 26"/>
          <p:cNvSpPr/>
          <p:nvPr/>
        </p:nvSpPr>
        <p:spPr bwMode="auto">
          <a:xfrm>
            <a:off x="1975612" y="414533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AutoShape 25"/>
          <p:cNvSpPr/>
          <p:nvPr/>
        </p:nvSpPr>
        <p:spPr bwMode="auto">
          <a:xfrm>
            <a:off x="1698417" y="553087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AutoShape 26"/>
          <p:cNvSpPr/>
          <p:nvPr/>
        </p:nvSpPr>
        <p:spPr bwMode="auto">
          <a:xfrm>
            <a:off x="1975612" y="523118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AutoShape 23"/>
          <p:cNvSpPr/>
          <p:nvPr/>
        </p:nvSpPr>
        <p:spPr bwMode="auto">
          <a:xfrm>
            <a:off x="9463201" y="444710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AutoShape 24"/>
          <p:cNvSpPr/>
          <p:nvPr/>
        </p:nvSpPr>
        <p:spPr bwMode="auto">
          <a:xfrm>
            <a:off x="9463200" y="414741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AutoShape 23"/>
          <p:cNvSpPr/>
          <p:nvPr/>
        </p:nvSpPr>
        <p:spPr bwMode="auto">
          <a:xfrm>
            <a:off x="9463201" y="549485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AutoShape 24"/>
          <p:cNvSpPr/>
          <p:nvPr/>
        </p:nvSpPr>
        <p:spPr bwMode="auto">
          <a:xfrm>
            <a:off x="9463200" y="519516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4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1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4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7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5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4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54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3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54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60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200"/>
                            </p:stCondLst>
                            <p:childTnLst>
                              <p:par>
                                <p:cTn id="12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7800"/>
                            </p:stCondLst>
                            <p:childTnLst>
                              <p:par>
                                <p:cTn id="12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4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9600"/>
                            </p:stCondLst>
                            <p:childTnLst>
                              <p:par>
                                <p:cTn id="14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2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2" grpId="0" autoUpdateAnimBg="0"/>
      <p:bldP spid="54294" grpId="0" autoUpdateAnimBg="0"/>
      <p:bldP spid="54295" grpId="0" autoUpdateAnimBg="0"/>
      <p:bldP spid="54296" grpId="0" autoUpdateAnimBg="0"/>
      <p:bldP spid="54297" grpId="0" autoUpdateAnimBg="0"/>
      <p:bldP spid="54298" grpId="0" autoUpdateAnimBg="0"/>
      <p:bldP spid="54300" grpId="0" autoUpdateAnimBg="0"/>
      <p:bldP spid="54302" grpId="0" autoUpdateAnimBg="0"/>
      <p:bldP spid="54304" grpId="0" autoUpdateAnimBg="0"/>
      <p:bldP spid="54311" grpId="0" autoUpdateAnimBg="0"/>
      <p:bldP spid="54312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2143656" y="3482958"/>
            <a:ext cx="4859673" cy="8712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22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655" y="4669899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655" y="5125387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655" y="5580876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655" y="6036365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51759" y="931608"/>
            <a:ext cx="4393498" cy="247500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7077094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9689" y="895"/>
            <a:ext cx="3243774" cy="7230863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273159" y="1942655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圆角矩形 55"/>
          <p:cNvSpPr/>
          <p:nvPr/>
        </p:nvSpPr>
        <p:spPr bwMode="auto">
          <a:xfrm>
            <a:off x="6272185" y="1931011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273159" y="2926469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圆角矩形 74"/>
          <p:cNvSpPr/>
          <p:nvPr/>
        </p:nvSpPr>
        <p:spPr bwMode="auto">
          <a:xfrm>
            <a:off x="6272185" y="2914826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273159" y="3912102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圆角矩形 100"/>
          <p:cNvSpPr/>
          <p:nvPr/>
        </p:nvSpPr>
        <p:spPr bwMode="auto">
          <a:xfrm>
            <a:off x="6272185" y="3900460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273159" y="4914794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6272185" y="4903150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87625" y="2472375"/>
            <a:ext cx="2287905" cy="2287903"/>
            <a:chOff x="3962648" y="2819400"/>
            <a:chExt cx="1218704" cy="1218704"/>
          </a:xfrm>
        </p:grpSpPr>
        <p:grpSp>
          <p:nvGrpSpPr>
            <p:cNvPr id="44" name="组合 4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5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5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5"/>
            <p:cNvSpPr txBox="1"/>
            <p:nvPr/>
          </p:nvSpPr>
          <p:spPr>
            <a:xfrm>
              <a:off x="4146363" y="3165339"/>
              <a:ext cx="852982" cy="475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altLang="zh-CN" sz="2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en-US" altLang="zh-CN" sz="2400" b="1" cap="all" dirty="0">
                  <a:solidFill>
                    <a:schemeClr val="accent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400" b="1" cap="all" dirty="0">
                <a:solidFill>
                  <a:schemeClr val="accent1"/>
                </a:solidFill>
                <a:latin typeface="Franklin Gothic Book" panose="020B05030201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2" grpId="0"/>
          <p:bldP spid="56" grpId="0" animBg="1"/>
          <p:bldP spid="58" grpId="0"/>
          <p:bldP spid="75" grpId="0" animBg="1"/>
          <p:bldP spid="77" grpId="0"/>
          <p:bldP spid="101" grpId="0" animBg="1"/>
          <p:bldP spid="103" grpId="0"/>
          <p:bldP spid="10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2" grpId="0"/>
          <p:bldP spid="56" grpId="0" animBg="1"/>
          <p:bldP spid="58" grpId="0"/>
          <p:bldP spid="75" grpId="0" animBg="1"/>
          <p:bldP spid="77" grpId="0"/>
          <p:bldP spid="101" grpId="0" animBg="1"/>
          <p:bldP spid="103" grpId="0"/>
          <p:bldP spid="10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051986" y="2036251"/>
            <a:ext cx="2820950" cy="4080923"/>
            <a:chOff x="3285725" y="973793"/>
            <a:chExt cx="2882322" cy="4169707"/>
          </a:xfrm>
        </p:grpSpPr>
        <p:sp>
          <p:nvSpPr>
            <p:cNvPr id="43" name="Freeform 5"/>
            <p:cNvSpPr/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2"/>
            <p:cNvSpPr/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3"/>
            <p:cNvSpPr/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8"/>
            <p:cNvSpPr/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 Placeholder 7"/>
          <p:cNvSpPr txBox="1"/>
          <p:nvPr/>
        </p:nvSpPr>
        <p:spPr>
          <a:xfrm>
            <a:off x="6082462" y="3209691"/>
            <a:ext cx="1446080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082462" y="3625409"/>
            <a:ext cx="1884212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1"/>
          <p:cNvSpPr>
            <a:spLocks noChangeAspect="1"/>
          </p:cNvSpPr>
          <p:nvPr/>
        </p:nvSpPr>
        <p:spPr>
          <a:xfrm>
            <a:off x="5320700" y="3407842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5383506" y="3491446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565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Placeholder 7"/>
          <p:cNvSpPr txBox="1"/>
          <p:nvPr/>
        </p:nvSpPr>
        <p:spPr>
          <a:xfrm>
            <a:off x="9121186" y="3194795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9121186" y="3610516"/>
            <a:ext cx="1844691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ounded Rectangle 23"/>
          <p:cNvSpPr>
            <a:spLocks noChangeAspect="1"/>
          </p:cNvSpPr>
          <p:nvPr/>
        </p:nvSpPr>
        <p:spPr>
          <a:xfrm>
            <a:off x="8340823" y="3392947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/>
          <p:nvPr/>
        </p:nvSpPr>
        <p:spPr>
          <a:xfrm>
            <a:off x="8403629" y="3476551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565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/>
          <p:nvPr/>
        </p:nvSpPr>
        <p:spPr>
          <a:xfrm>
            <a:off x="6125119" y="4566808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6125118" y="4982530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Rounded Rectangle 27"/>
          <p:cNvSpPr>
            <a:spLocks noChangeAspect="1"/>
          </p:cNvSpPr>
          <p:nvPr/>
        </p:nvSpPr>
        <p:spPr>
          <a:xfrm>
            <a:off x="5320700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/>
          <p:nvPr/>
        </p:nvSpPr>
        <p:spPr>
          <a:xfrm>
            <a:off x="5383506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565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7"/>
          <p:cNvSpPr txBox="1"/>
          <p:nvPr/>
        </p:nvSpPr>
        <p:spPr>
          <a:xfrm>
            <a:off x="9121188" y="4579913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9121188" y="4995633"/>
            <a:ext cx="1844691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16"/>
          <p:cNvSpPr>
            <a:spLocks noChangeAspect="1"/>
          </p:cNvSpPr>
          <p:nvPr/>
        </p:nvSpPr>
        <p:spPr>
          <a:xfrm>
            <a:off x="8340823" y="4778064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/>
          <p:nvPr/>
        </p:nvSpPr>
        <p:spPr>
          <a:xfrm>
            <a:off x="8403629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565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7"/>
          <p:cNvSpPr txBox="1"/>
          <p:nvPr/>
        </p:nvSpPr>
        <p:spPr>
          <a:xfrm>
            <a:off x="5294262" y="1997825"/>
            <a:ext cx="1644353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5294263" y="2393924"/>
            <a:ext cx="6220224" cy="281872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918077" y="3688333"/>
            <a:ext cx="1008934" cy="1011625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3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998647" y="3599864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591623" y="4293881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6297543" y="319425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598927" y="359930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6297545" y="4725803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991342" y="4308598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904272" y="2130695"/>
            <a:ext cx="1062673" cy="1063559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7281992" y="4371976"/>
            <a:ext cx="1062673" cy="1063559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506526" y="2976898"/>
            <a:ext cx="1062673" cy="1063559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898873" y="5190534"/>
            <a:ext cx="1062673" cy="1063559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/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493298" y="4371976"/>
            <a:ext cx="1062673" cy="1063559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7292358" y="2972014"/>
            <a:ext cx="1062673" cy="1063559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2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1971688" y="3293620"/>
            <a:ext cx="2391087" cy="663798"/>
            <a:chOff x="844734" y="1897307"/>
            <a:chExt cx="2294202" cy="609865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3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933105" y="1897307"/>
              <a:ext cx="1205831" cy="2170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1964879" y="4493649"/>
            <a:ext cx="2420365" cy="663800"/>
            <a:chOff x="844734" y="1897308"/>
            <a:chExt cx="2322294" cy="609866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6"/>
              <a:ext cx="2287092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961197" y="1897308"/>
              <a:ext cx="1205831" cy="2170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8617600" y="3039042"/>
            <a:ext cx="2392206" cy="663798"/>
            <a:chOff x="844734" y="1897308"/>
            <a:chExt cx="2287091" cy="609865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4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8"/>
              <a:ext cx="1201531" cy="2170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8617600" y="4238208"/>
            <a:ext cx="2392206" cy="663802"/>
            <a:chOff x="844734" y="1897307"/>
            <a:chExt cx="2287091" cy="609865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6"/>
              <a:ext cx="2287091" cy="40718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201531" cy="2170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3368126" y="2093586"/>
            <a:ext cx="2383676" cy="663802"/>
            <a:chOff x="844734" y="1897307"/>
            <a:chExt cx="2287091" cy="609866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6"/>
              <a:ext cx="2287091" cy="4071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924640" y="1897307"/>
              <a:ext cx="1205831" cy="2170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7202097" y="5437376"/>
            <a:ext cx="2392206" cy="663800"/>
            <a:chOff x="844734" y="1897308"/>
            <a:chExt cx="2287091" cy="609867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6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8"/>
              <a:ext cx="1201531" cy="2170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5" grpId="0" animBg="1"/>
      <p:bldP spid="48" grpId="0" animBg="1"/>
      <p:bldP spid="56" grpId="0" animBg="1"/>
      <p:bldP spid="5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0"/>
          <a:stretch>
            <a:fillRect/>
          </a:stretch>
        </p:blipFill>
        <p:spPr>
          <a:xfrm>
            <a:off x="352" y="0"/>
            <a:ext cx="6573039" cy="7232650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508518" y="2680221"/>
            <a:ext cx="7537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dirty="0" smtClean="0">
                <a:solidFill>
                  <a:srgbClr val="F29194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4800" dirty="0">
              <a:solidFill>
                <a:srgbClr val="F29194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601178" y="3393840"/>
            <a:ext cx="5352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框架完整适用于工作总结、工作汇报、工作安排</a:t>
            </a:r>
            <a:endParaRPr lang="zh-CN" altLang="en-US" sz="1800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601178" y="3908293"/>
            <a:ext cx="53521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is applicable to complete work summary report, work, work </a:t>
            </a:r>
            <a:r>
              <a:rPr lang="en-US" altLang="zh-CN" sz="10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arrangementsFramework</a:t>
            </a: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applicable to complete work summary report, work, work arrangements</a:t>
            </a:r>
            <a:endParaRPr lang="zh-CN" alt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99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3838680" y="257496"/>
            <a:ext cx="5623720" cy="438647"/>
            <a:chOff x="3935105" y="565891"/>
            <a:chExt cx="5332562" cy="416748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3945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1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211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643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" y="0"/>
            <a:ext cx="13276601" cy="7375964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1" y="0"/>
            <a:ext cx="13057612" cy="7345828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2143656" y="3518769"/>
            <a:ext cx="4859673" cy="7996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22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655" y="4669899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655" y="5125387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655" y="5580876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655" y="6036365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51759" y="931608"/>
            <a:ext cx="4393498" cy="247500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2098347" y="4902982"/>
            <a:ext cx="8662057" cy="59836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5949" tIns="42975" rIns="85949" bIns="42975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81762" y="1606775"/>
            <a:ext cx="646112" cy="3703571"/>
            <a:chOff x="2215356" y="1717898"/>
            <a:chExt cx="687388" cy="3940175"/>
          </a:xfrm>
        </p:grpSpPr>
        <p:sp>
          <p:nvSpPr>
            <p:cNvPr id="6" name="Freeform 6"/>
            <p:cNvSpPr/>
            <p:nvPr/>
          </p:nvSpPr>
          <p:spPr bwMode="auto">
            <a:xfrm>
              <a:off x="2215356" y="1717898"/>
              <a:ext cx="417513" cy="3940175"/>
            </a:xfrm>
            <a:custGeom>
              <a:avLst/>
              <a:gdLst>
                <a:gd name="T0" fmla="*/ 263 w 263"/>
                <a:gd name="T1" fmla="*/ 2482 h 2482"/>
                <a:gd name="T2" fmla="*/ 0 w 263"/>
                <a:gd name="T3" fmla="*/ 2405 h 2482"/>
                <a:gd name="T4" fmla="*/ 0 w 263"/>
                <a:gd name="T5" fmla="*/ 120 h 2482"/>
                <a:gd name="T6" fmla="*/ 263 w 263"/>
                <a:gd name="T7" fmla="*/ 0 h 2482"/>
                <a:gd name="T8" fmla="*/ 263 w 263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82">
                  <a:moveTo>
                    <a:pt x="263" y="2482"/>
                  </a:moveTo>
                  <a:lnTo>
                    <a:pt x="0" y="2405"/>
                  </a:lnTo>
                  <a:lnTo>
                    <a:pt x="0" y="120"/>
                  </a:lnTo>
                  <a:lnTo>
                    <a:pt x="263" y="0"/>
                  </a:lnTo>
                  <a:lnTo>
                    <a:pt x="263" y="24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632869" y="1717898"/>
              <a:ext cx="269875" cy="3940175"/>
            </a:xfrm>
            <a:custGeom>
              <a:avLst/>
              <a:gdLst>
                <a:gd name="T0" fmla="*/ 0 w 170"/>
                <a:gd name="T1" fmla="*/ 2482 h 2482"/>
                <a:gd name="T2" fmla="*/ 170 w 170"/>
                <a:gd name="T3" fmla="*/ 2405 h 2482"/>
                <a:gd name="T4" fmla="*/ 170 w 170"/>
                <a:gd name="T5" fmla="*/ 111 h 2482"/>
                <a:gd name="T6" fmla="*/ 0 w 170"/>
                <a:gd name="T7" fmla="*/ 0 h 2482"/>
                <a:gd name="T8" fmla="*/ 0 w 170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82">
                  <a:moveTo>
                    <a:pt x="0" y="2482"/>
                  </a:moveTo>
                  <a:lnTo>
                    <a:pt x="170" y="2405"/>
                  </a:lnTo>
                  <a:lnTo>
                    <a:pt x="170" y="111"/>
                  </a:lnTo>
                  <a:lnTo>
                    <a:pt x="0" y="0"/>
                  </a:lnTo>
                  <a:lnTo>
                    <a:pt x="0" y="24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93478" y="2331968"/>
            <a:ext cx="646111" cy="2978375"/>
            <a:chOff x="3185319" y="2489423"/>
            <a:chExt cx="687387" cy="3168650"/>
          </a:xfrm>
        </p:grpSpPr>
        <p:sp>
          <p:nvSpPr>
            <p:cNvPr id="9" name="Freeform 8"/>
            <p:cNvSpPr/>
            <p:nvPr/>
          </p:nvSpPr>
          <p:spPr bwMode="auto">
            <a:xfrm>
              <a:off x="3185319" y="2489423"/>
              <a:ext cx="404813" cy="3168650"/>
            </a:xfrm>
            <a:custGeom>
              <a:avLst/>
              <a:gdLst>
                <a:gd name="T0" fmla="*/ 255 w 255"/>
                <a:gd name="T1" fmla="*/ 1996 h 1996"/>
                <a:gd name="T2" fmla="*/ 0 w 255"/>
                <a:gd name="T3" fmla="*/ 1919 h 1996"/>
                <a:gd name="T4" fmla="*/ 0 w 255"/>
                <a:gd name="T5" fmla="*/ 120 h 1996"/>
                <a:gd name="T6" fmla="*/ 255 w 255"/>
                <a:gd name="T7" fmla="*/ 0 h 1996"/>
                <a:gd name="T8" fmla="*/ 255 w 255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996">
                  <a:moveTo>
                    <a:pt x="255" y="1996"/>
                  </a:moveTo>
                  <a:lnTo>
                    <a:pt x="0" y="1919"/>
                  </a:lnTo>
                  <a:lnTo>
                    <a:pt x="0" y="120"/>
                  </a:lnTo>
                  <a:lnTo>
                    <a:pt x="255" y="0"/>
                  </a:lnTo>
                  <a:lnTo>
                    <a:pt x="255" y="19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590131" y="2489423"/>
              <a:ext cx="282575" cy="3168650"/>
            </a:xfrm>
            <a:custGeom>
              <a:avLst/>
              <a:gdLst>
                <a:gd name="T0" fmla="*/ 0 w 178"/>
                <a:gd name="T1" fmla="*/ 1996 h 1996"/>
                <a:gd name="T2" fmla="*/ 178 w 178"/>
                <a:gd name="T3" fmla="*/ 1919 h 1996"/>
                <a:gd name="T4" fmla="*/ 178 w 178"/>
                <a:gd name="T5" fmla="*/ 111 h 1996"/>
                <a:gd name="T6" fmla="*/ 0 w 178"/>
                <a:gd name="T7" fmla="*/ 0 h 1996"/>
                <a:gd name="T8" fmla="*/ 0 w 178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96">
                  <a:moveTo>
                    <a:pt x="0" y="1996"/>
                  </a:moveTo>
                  <a:lnTo>
                    <a:pt x="178" y="1919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9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55929" y="2840800"/>
            <a:ext cx="646112" cy="2469545"/>
            <a:chOff x="4209256" y="3030760"/>
            <a:chExt cx="687388" cy="2627313"/>
          </a:xfrm>
        </p:grpSpPr>
        <p:sp>
          <p:nvSpPr>
            <p:cNvPr id="12" name="Freeform 10"/>
            <p:cNvSpPr/>
            <p:nvPr/>
          </p:nvSpPr>
          <p:spPr bwMode="auto">
            <a:xfrm>
              <a:off x="4209256" y="3030760"/>
              <a:ext cx="419100" cy="2627313"/>
            </a:xfrm>
            <a:custGeom>
              <a:avLst/>
              <a:gdLst>
                <a:gd name="T0" fmla="*/ 264 w 264"/>
                <a:gd name="T1" fmla="*/ 1655 h 1655"/>
                <a:gd name="T2" fmla="*/ 0 w 264"/>
                <a:gd name="T3" fmla="*/ 1578 h 1655"/>
                <a:gd name="T4" fmla="*/ 0 w 264"/>
                <a:gd name="T5" fmla="*/ 120 h 1655"/>
                <a:gd name="T6" fmla="*/ 264 w 264"/>
                <a:gd name="T7" fmla="*/ 0 h 1655"/>
                <a:gd name="T8" fmla="*/ 264 w 264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55">
                  <a:moveTo>
                    <a:pt x="264" y="1655"/>
                  </a:moveTo>
                  <a:lnTo>
                    <a:pt x="0" y="1578"/>
                  </a:lnTo>
                  <a:lnTo>
                    <a:pt x="0" y="120"/>
                  </a:lnTo>
                  <a:lnTo>
                    <a:pt x="264" y="0"/>
                  </a:lnTo>
                  <a:lnTo>
                    <a:pt x="264" y="16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628356" y="3030760"/>
              <a:ext cx="268288" cy="2627313"/>
            </a:xfrm>
            <a:custGeom>
              <a:avLst/>
              <a:gdLst>
                <a:gd name="T0" fmla="*/ 0 w 169"/>
                <a:gd name="T1" fmla="*/ 1655 h 1655"/>
                <a:gd name="T2" fmla="*/ 169 w 169"/>
                <a:gd name="T3" fmla="*/ 1578 h 1655"/>
                <a:gd name="T4" fmla="*/ 169 w 169"/>
                <a:gd name="T5" fmla="*/ 111 h 1655"/>
                <a:gd name="T6" fmla="*/ 0 w 169"/>
                <a:gd name="T7" fmla="*/ 0 h 1655"/>
                <a:gd name="T8" fmla="*/ 0 w 169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55">
                  <a:moveTo>
                    <a:pt x="0" y="1655"/>
                  </a:moveTo>
                  <a:lnTo>
                    <a:pt x="169" y="1578"/>
                  </a:lnTo>
                  <a:lnTo>
                    <a:pt x="169" y="111"/>
                  </a:lnTo>
                  <a:lnTo>
                    <a:pt x="0" y="0"/>
                  </a:lnTo>
                  <a:lnTo>
                    <a:pt x="0" y="16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31811" y="3452591"/>
            <a:ext cx="646112" cy="1857754"/>
            <a:chOff x="5247481" y="3681635"/>
            <a:chExt cx="687388" cy="1976438"/>
          </a:xfrm>
        </p:grpSpPr>
        <p:sp>
          <p:nvSpPr>
            <p:cNvPr id="15" name="Freeform 14"/>
            <p:cNvSpPr/>
            <p:nvPr/>
          </p:nvSpPr>
          <p:spPr bwMode="auto">
            <a:xfrm>
              <a:off x="5247481" y="3681635"/>
              <a:ext cx="404813" cy="1976438"/>
            </a:xfrm>
            <a:custGeom>
              <a:avLst/>
              <a:gdLst>
                <a:gd name="T0" fmla="*/ 255 w 255"/>
                <a:gd name="T1" fmla="*/ 1245 h 1245"/>
                <a:gd name="T2" fmla="*/ 0 w 255"/>
                <a:gd name="T3" fmla="*/ 1168 h 1245"/>
                <a:gd name="T4" fmla="*/ 0 w 255"/>
                <a:gd name="T5" fmla="*/ 128 h 1245"/>
                <a:gd name="T6" fmla="*/ 255 w 255"/>
                <a:gd name="T7" fmla="*/ 0 h 1245"/>
                <a:gd name="T8" fmla="*/ 255 w 255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45">
                  <a:moveTo>
                    <a:pt x="255" y="1245"/>
                  </a:moveTo>
                  <a:lnTo>
                    <a:pt x="0" y="1168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12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652294" y="3681635"/>
              <a:ext cx="282575" cy="1976438"/>
            </a:xfrm>
            <a:custGeom>
              <a:avLst/>
              <a:gdLst>
                <a:gd name="T0" fmla="*/ 0 w 178"/>
                <a:gd name="T1" fmla="*/ 1245 h 1245"/>
                <a:gd name="T2" fmla="*/ 178 w 178"/>
                <a:gd name="T3" fmla="*/ 1168 h 1245"/>
                <a:gd name="T4" fmla="*/ 178 w 178"/>
                <a:gd name="T5" fmla="*/ 111 h 1245"/>
                <a:gd name="T6" fmla="*/ 0 w 178"/>
                <a:gd name="T7" fmla="*/ 0 h 1245"/>
                <a:gd name="T8" fmla="*/ 0 w 178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245">
                  <a:moveTo>
                    <a:pt x="0" y="1245"/>
                  </a:moveTo>
                  <a:lnTo>
                    <a:pt x="178" y="1168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2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568894" y="2255868"/>
            <a:ext cx="646112" cy="3054476"/>
            <a:chOff x="6244431" y="2408460"/>
            <a:chExt cx="687388" cy="3249613"/>
          </a:xfrm>
        </p:grpSpPr>
        <p:sp>
          <p:nvSpPr>
            <p:cNvPr id="18" name="Freeform 17"/>
            <p:cNvSpPr/>
            <p:nvPr/>
          </p:nvSpPr>
          <p:spPr bwMode="auto">
            <a:xfrm>
              <a:off x="6244431" y="2408460"/>
              <a:ext cx="404813" cy="3249613"/>
            </a:xfrm>
            <a:custGeom>
              <a:avLst/>
              <a:gdLst>
                <a:gd name="T0" fmla="*/ 255 w 255"/>
                <a:gd name="T1" fmla="*/ 2047 h 2047"/>
                <a:gd name="T2" fmla="*/ 0 w 255"/>
                <a:gd name="T3" fmla="*/ 1970 h 2047"/>
                <a:gd name="T4" fmla="*/ 0 w 255"/>
                <a:gd name="T5" fmla="*/ 128 h 2047"/>
                <a:gd name="T6" fmla="*/ 255 w 255"/>
                <a:gd name="T7" fmla="*/ 0 h 2047"/>
                <a:gd name="T8" fmla="*/ 255 w 255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47">
                  <a:moveTo>
                    <a:pt x="255" y="2047"/>
                  </a:moveTo>
                  <a:lnTo>
                    <a:pt x="0" y="1970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20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6649244" y="2408460"/>
              <a:ext cx="282575" cy="3249613"/>
            </a:xfrm>
            <a:custGeom>
              <a:avLst/>
              <a:gdLst>
                <a:gd name="T0" fmla="*/ 0 w 178"/>
                <a:gd name="T1" fmla="*/ 2047 h 2047"/>
                <a:gd name="T2" fmla="*/ 178 w 178"/>
                <a:gd name="T3" fmla="*/ 1970 h 2047"/>
                <a:gd name="T4" fmla="*/ 178 w 178"/>
                <a:gd name="T5" fmla="*/ 111 h 2047"/>
                <a:gd name="T6" fmla="*/ 0 w 178"/>
                <a:gd name="T7" fmla="*/ 0 h 2047"/>
                <a:gd name="T8" fmla="*/ 0 w 178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47">
                  <a:moveTo>
                    <a:pt x="0" y="2047"/>
                  </a:moveTo>
                  <a:lnTo>
                    <a:pt x="178" y="197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04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68673" y="2918393"/>
            <a:ext cx="644618" cy="2391952"/>
            <a:chOff x="7201694" y="3113310"/>
            <a:chExt cx="685800" cy="2544763"/>
          </a:xfrm>
        </p:grpSpPr>
        <p:sp>
          <p:nvSpPr>
            <p:cNvPr id="21" name="Freeform 20"/>
            <p:cNvSpPr/>
            <p:nvPr/>
          </p:nvSpPr>
          <p:spPr bwMode="auto">
            <a:xfrm>
              <a:off x="7201694" y="3113310"/>
              <a:ext cx="417513" cy="2544763"/>
            </a:xfrm>
            <a:custGeom>
              <a:avLst/>
              <a:gdLst>
                <a:gd name="T0" fmla="*/ 263 w 263"/>
                <a:gd name="T1" fmla="*/ 1603 h 1603"/>
                <a:gd name="T2" fmla="*/ 0 w 263"/>
                <a:gd name="T3" fmla="*/ 1526 h 1603"/>
                <a:gd name="T4" fmla="*/ 0 w 263"/>
                <a:gd name="T5" fmla="*/ 128 h 1603"/>
                <a:gd name="T6" fmla="*/ 263 w 263"/>
                <a:gd name="T7" fmla="*/ 0 h 1603"/>
                <a:gd name="T8" fmla="*/ 263 w 263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603">
                  <a:moveTo>
                    <a:pt x="263" y="1603"/>
                  </a:moveTo>
                  <a:lnTo>
                    <a:pt x="0" y="1526"/>
                  </a:lnTo>
                  <a:lnTo>
                    <a:pt x="0" y="128"/>
                  </a:lnTo>
                  <a:lnTo>
                    <a:pt x="263" y="0"/>
                  </a:lnTo>
                  <a:lnTo>
                    <a:pt x="263" y="160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7619206" y="3113310"/>
              <a:ext cx="268288" cy="2544763"/>
            </a:xfrm>
            <a:custGeom>
              <a:avLst/>
              <a:gdLst>
                <a:gd name="T0" fmla="*/ 0 w 169"/>
                <a:gd name="T1" fmla="*/ 1603 h 1603"/>
                <a:gd name="T2" fmla="*/ 169 w 169"/>
                <a:gd name="T3" fmla="*/ 1526 h 1603"/>
                <a:gd name="T4" fmla="*/ 169 w 169"/>
                <a:gd name="T5" fmla="*/ 110 h 1603"/>
                <a:gd name="T6" fmla="*/ 0 w 169"/>
                <a:gd name="T7" fmla="*/ 0 h 1603"/>
                <a:gd name="T8" fmla="*/ 0 w 169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03">
                  <a:moveTo>
                    <a:pt x="0" y="1603"/>
                  </a:moveTo>
                  <a:lnTo>
                    <a:pt x="169" y="1526"/>
                  </a:lnTo>
                  <a:lnTo>
                    <a:pt x="169" y="110"/>
                  </a:lnTo>
                  <a:lnTo>
                    <a:pt x="0" y="0"/>
                  </a:lnTo>
                  <a:lnTo>
                    <a:pt x="0" y="160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443061" y="2651294"/>
            <a:ext cx="646112" cy="2659050"/>
            <a:chOff x="8238331" y="2829148"/>
            <a:chExt cx="687388" cy="2828925"/>
          </a:xfrm>
        </p:grpSpPr>
        <p:sp>
          <p:nvSpPr>
            <p:cNvPr id="24" name="Freeform 23"/>
            <p:cNvSpPr/>
            <p:nvPr/>
          </p:nvSpPr>
          <p:spPr bwMode="auto">
            <a:xfrm>
              <a:off x="8238331" y="2829148"/>
              <a:ext cx="404813" cy="2828925"/>
            </a:xfrm>
            <a:custGeom>
              <a:avLst/>
              <a:gdLst>
                <a:gd name="T0" fmla="*/ 255 w 255"/>
                <a:gd name="T1" fmla="*/ 1782 h 1782"/>
                <a:gd name="T2" fmla="*/ 0 w 255"/>
                <a:gd name="T3" fmla="*/ 1705 h 1782"/>
                <a:gd name="T4" fmla="*/ 0 w 255"/>
                <a:gd name="T5" fmla="*/ 127 h 1782"/>
                <a:gd name="T6" fmla="*/ 255 w 255"/>
                <a:gd name="T7" fmla="*/ 0 h 1782"/>
                <a:gd name="T8" fmla="*/ 255 w 255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782">
                  <a:moveTo>
                    <a:pt x="255" y="1782"/>
                  </a:moveTo>
                  <a:lnTo>
                    <a:pt x="0" y="1705"/>
                  </a:lnTo>
                  <a:lnTo>
                    <a:pt x="0" y="127"/>
                  </a:lnTo>
                  <a:lnTo>
                    <a:pt x="255" y="0"/>
                  </a:lnTo>
                  <a:lnTo>
                    <a:pt x="255" y="1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8643144" y="2829148"/>
              <a:ext cx="282575" cy="2828925"/>
            </a:xfrm>
            <a:custGeom>
              <a:avLst/>
              <a:gdLst>
                <a:gd name="T0" fmla="*/ 0 w 178"/>
                <a:gd name="T1" fmla="*/ 1782 h 1782"/>
                <a:gd name="T2" fmla="*/ 178 w 178"/>
                <a:gd name="T3" fmla="*/ 1705 h 1782"/>
                <a:gd name="T4" fmla="*/ 178 w 178"/>
                <a:gd name="T5" fmla="*/ 110 h 1782"/>
                <a:gd name="T6" fmla="*/ 0 w 178"/>
                <a:gd name="T7" fmla="*/ 0 h 1782"/>
                <a:gd name="T8" fmla="*/ 0 w 178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2">
                  <a:moveTo>
                    <a:pt x="0" y="1782"/>
                  </a:moveTo>
                  <a:lnTo>
                    <a:pt x="178" y="1705"/>
                  </a:lnTo>
                  <a:lnTo>
                    <a:pt x="178" y="110"/>
                  </a:lnTo>
                  <a:lnTo>
                    <a:pt x="0" y="0"/>
                  </a:lnTo>
                  <a:lnTo>
                    <a:pt x="0" y="17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405511" y="1912668"/>
            <a:ext cx="646111" cy="3397676"/>
            <a:chOff x="9262269" y="2043335"/>
            <a:chExt cx="687387" cy="3614738"/>
          </a:xfrm>
        </p:grpSpPr>
        <p:sp>
          <p:nvSpPr>
            <p:cNvPr id="27" name="Freeform 26"/>
            <p:cNvSpPr/>
            <p:nvPr/>
          </p:nvSpPr>
          <p:spPr bwMode="auto">
            <a:xfrm>
              <a:off x="9262269" y="2043335"/>
              <a:ext cx="404813" cy="3614738"/>
            </a:xfrm>
            <a:custGeom>
              <a:avLst/>
              <a:gdLst>
                <a:gd name="T0" fmla="*/ 255 w 255"/>
                <a:gd name="T1" fmla="*/ 2277 h 2277"/>
                <a:gd name="T2" fmla="*/ 0 w 255"/>
                <a:gd name="T3" fmla="*/ 2200 h 2277"/>
                <a:gd name="T4" fmla="*/ 0 w 255"/>
                <a:gd name="T5" fmla="*/ 119 h 2277"/>
                <a:gd name="T6" fmla="*/ 255 w 255"/>
                <a:gd name="T7" fmla="*/ 0 h 2277"/>
                <a:gd name="T8" fmla="*/ 255 w 255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277">
                  <a:moveTo>
                    <a:pt x="255" y="2277"/>
                  </a:moveTo>
                  <a:lnTo>
                    <a:pt x="0" y="2200"/>
                  </a:lnTo>
                  <a:lnTo>
                    <a:pt x="0" y="119"/>
                  </a:lnTo>
                  <a:lnTo>
                    <a:pt x="255" y="0"/>
                  </a:lnTo>
                  <a:lnTo>
                    <a:pt x="255" y="22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9667081" y="2043335"/>
              <a:ext cx="282575" cy="3614738"/>
            </a:xfrm>
            <a:custGeom>
              <a:avLst/>
              <a:gdLst>
                <a:gd name="T0" fmla="*/ 0 w 178"/>
                <a:gd name="T1" fmla="*/ 2277 h 2277"/>
                <a:gd name="T2" fmla="*/ 178 w 178"/>
                <a:gd name="T3" fmla="*/ 2200 h 2277"/>
                <a:gd name="T4" fmla="*/ 178 w 178"/>
                <a:gd name="T5" fmla="*/ 111 h 2277"/>
                <a:gd name="T6" fmla="*/ 0 w 178"/>
                <a:gd name="T7" fmla="*/ 0 h 2277"/>
                <a:gd name="T8" fmla="*/ 0 w 178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77">
                  <a:moveTo>
                    <a:pt x="0" y="2277"/>
                  </a:moveTo>
                  <a:lnTo>
                    <a:pt x="178" y="220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27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48"/>
          <p:cNvSpPr txBox="1"/>
          <p:nvPr/>
        </p:nvSpPr>
        <p:spPr>
          <a:xfrm>
            <a:off x="2673000" y="1209358"/>
            <a:ext cx="708848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49"/>
          <p:cNvSpPr txBox="1"/>
          <p:nvPr/>
        </p:nvSpPr>
        <p:spPr>
          <a:xfrm>
            <a:off x="9380239" y="154486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50"/>
          <p:cNvSpPr txBox="1"/>
          <p:nvPr/>
        </p:nvSpPr>
        <p:spPr>
          <a:xfrm>
            <a:off x="3689097" y="1950964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51"/>
          <p:cNvSpPr txBox="1"/>
          <p:nvPr/>
        </p:nvSpPr>
        <p:spPr>
          <a:xfrm>
            <a:off x="4626953" y="246384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52"/>
          <p:cNvSpPr txBox="1"/>
          <p:nvPr/>
        </p:nvSpPr>
        <p:spPr>
          <a:xfrm>
            <a:off x="5635564" y="306899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53"/>
          <p:cNvSpPr txBox="1"/>
          <p:nvPr/>
        </p:nvSpPr>
        <p:spPr>
          <a:xfrm>
            <a:off x="6550800" y="187542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55"/>
          <p:cNvSpPr txBox="1"/>
          <p:nvPr/>
        </p:nvSpPr>
        <p:spPr>
          <a:xfrm>
            <a:off x="7456757" y="2557643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56"/>
          <p:cNvSpPr txBox="1"/>
          <p:nvPr/>
        </p:nvSpPr>
        <p:spPr>
          <a:xfrm>
            <a:off x="8422965" y="2310550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91743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29292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512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3698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01725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2008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79709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28829" y="5614570"/>
            <a:ext cx="628570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48617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19"/>
          <p:cNvSpPr/>
          <p:nvPr/>
        </p:nvSpPr>
        <p:spPr>
          <a:xfrm>
            <a:off x="2098347" y="6256449"/>
            <a:ext cx="86620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0"/>
          <p:cNvSpPr txBox="1"/>
          <p:nvPr/>
        </p:nvSpPr>
        <p:spPr>
          <a:xfrm>
            <a:off x="5869296" y="6006182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2140161"/>
            <a:ext cx="4227256" cy="295232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5747" y="2140161"/>
            <a:ext cx="4227256" cy="2952328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0701" y="2140161"/>
            <a:ext cx="4227256" cy="29523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" y="1993267"/>
            <a:ext cx="12857163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" y="5193667"/>
            <a:ext cx="12857163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32"/>
          <p:cNvSpPr txBox="1"/>
          <p:nvPr/>
        </p:nvSpPr>
        <p:spPr>
          <a:xfrm>
            <a:off x="4845199" y="1132839"/>
            <a:ext cx="8352209" cy="799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sz="40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32"/>
          <p:cNvSpPr txBox="1"/>
          <p:nvPr/>
        </p:nvSpPr>
        <p:spPr>
          <a:xfrm>
            <a:off x="956767" y="5704609"/>
            <a:ext cx="7673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  <a:sym typeface="Arial" panose="020B0604020202020204" pitchFamily="34" charset="0"/>
              </a:rPr>
              <a:t>点击添加标题文字，修改文字内容，也可以直接复制你的内容到此</a:t>
            </a:r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  <a:sym typeface="Arial" panose="020B0604020202020204" pitchFamily="34" charset="0"/>
              </a:rPr>
              <a:t>。</a:t>
            </a:r>
            <a:endParaRPr lang="en-US" sz="11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US" sz="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27"/>
          <p:cNvSpPr/>
          <p:nvPr/>
        </p:nvSpPr>
        <p:spPr>
          <a:xfrm>
            <a:off x="1919942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28"/>
          <p:cNvSpPr/>
          <p:nvPr/>
        </p:nvSpPr>
        <p:spPr>
          <a:xfrm>
            <a:off x="2038918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7"/>
          <p:cNvSpPr txBox="1"/>
          <p:nvPr/>
        </p:nvSpPr>
        <p:spPr>
          <a:xfrm>
            <a:off x="1942779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7"/>
          <p:cNvSpPr txBox="1"/>
          <p:nvPr/>
        </p:nvSpPr>
        <p:spPr>
          <a:xfrm>
            <a:off x="2175777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31"/>
          <p:cNvSpPr/>
          <p:nvPr/>
        </p:nvSpPr>
        <p:spPr>
          <a:xfrm>
            <a:off x="3441789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32"/>
          <p:cNvSpPr/>
          <p:nvPr/>
        </p:nvSpPr>
        <p:spPr>
          <a:xfrm>
            <a:off x="3560765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/>
          <p:nvPr/>
        </p:nvSpPr>
        <p:spPr>
          <a:xfrm>
            <a:off x="3464626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/>
          <p:nvPr/>
        </p:nvSpPr>
        <p:spPr>
          <a:xfrm>
            <a:off x="369762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ounded Rectangle 35"/>
          <p:cNvSpPr/>
          <p:nvPr/>
        </p:nvSpPr>
        <p:spPr>
          <a:xfrm>
            <a:off x="496363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Oval 36"/>
          <p:cNvSpPr/>
          <p:nvPr/>
        </p:nvSpPr>
        <p:spPr>
          <a:xfrm>
            <a:off x="5082613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7"/>
          <p:cNvSpPr txBox="1"/>
          <p:nvPr/>
        </p:nvSpPr>
        <p:spPr>
          <a:xfrm>
            <a:off x="498647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/>
          <p:nvPr/>
        </p:nvSpPr>
        <p:spPr>
          <a:xfrm>
            <a:off x="521947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Rounded Rectangle 39"/>
          <p:cNvSpPr/>
          <p:nvPr/>
        </p:nvSpPr>
        <p:spPr>
          <a:xfrm>
            <a:off x="647026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Oval 40"/>
          <p:cNvSpPr/>
          <p:nvPr/>
        </p:nvSpPr>
        <p:spPr>
          <a:xfrm>
            <a:off x="658924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/>
          <p:nvPr/>
        </p:nvSpPr>
        <p:spPr>
          <a:xfrm>
            <a:off x="6493103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/>
          <p:nvPr/>
        </p:nvSpPr>
        <p:spPr>
          <a:xfrm>
            <a:off x="6726102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43"/>
          <p:cNvSpPr/>
          <p:nvPr/>
        </p:nvSpPr>
        <p:spPr>
          <a:xfrm>
            <a:off x="803776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5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44"/>
          <p:cNvSpPr/>
          <p:nvPr/>
        </p:nvSpPr>
        <p:spPr>
          <a:xfrm>
            <a:off x="8156744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7"/>
          <p:cNvSpPr txBox="1"/>
          <p:nvPr/>
        </p:nvSpPr>
        <p:spPr>
          <a:xfrm>
            <a:off x="8060605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Placeholder 7"/>
          <p:cNvSpPr txBox="1"/>
          <p:nvPr/>
        </p:nvSpPr>
        <p:spPr>
          <a:xfrm>
            <a:off x="829360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Rounded Rectangle 47"/>
          <p:cNvSpPr/>
          <p:nvPr/>
        </p:nvSpPr>
        <p:spPr>
          <a:xfrm>
            <a:off x="962480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6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48"/>
          <p:cNvSpPr/>
          <p:nvPr/>
        </p:nvSpPr>
        <p:spPr>
          <a:xfrm>
            <a:off x="974378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964764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988064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1942779" y="4938083"/>
            <a:ext cx="8994120" cy="8262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9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1942779" y="4579169"/>
            <a:ext cx="1894308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animBg="1"/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animBg="1"/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5" grpId="0" animBg="1"/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/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1964879" y="2524373"/>
            <a:ext cx="2055981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/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964879" y="5274660"/>
            <a:ext cx="2055981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/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/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8760114" y="5274660"/>
            <a:ext cx="2100598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indefinite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indefinite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2143656" y="3482958"/>
            <a:ext cx="4859673" cy="8712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22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655" y="4669899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655" y="5125387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655" y="5580876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655" y="6036365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51759" y="931608"/>
            <a:ext cx="4393498" cy="247500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Freeform 5"/>
          <p:cNvSpPr/>
          <p:nvPr/>
        </p:nvSpPr>
        <p:spPr bwMode="auto">
          <a:xfrm>
            <a:off x="1790600" y="2949328"/>
            <a:ext cx="2416351" cy="2352288"/>
          </a:xfrm>
          <a:custGeom>
            <a:avLst/>
            <a:gdLst/>
            <a:ahLst/>
            <a:cxnLst>
              <a:cxn ang="0">
                <a:pos x="265" y="22"/>
              </a:cxn>
              <a:cxn ang="0">
                <a:pos x="399" y="0"/>
              </a:cxn>
              <a:cxn ang="0">
                <a:pos x="644" y="84"/>
              </a:cxn>
              <a:cxn ang="0">
                <a:pos x="682" y="117"/>
              </a:cxn>
              <a:cxn ang="0">
                <a:pos x="778" y="268"/>
              </a:cxn>
              <a:cxn ang="0">
                <a:pos x="799" y="391"/>
              </a:cxn>
              <a:cxn ang="0">
                <a:pos x="754" y="291"/>
              </a:cxn>
              <a:cxn ang="0">
                <a:pos x="644" y="246"/>
              </a:cxn>
              <a:cxn ang="0">
                <a:pos x="644" y="246"/>
              </a:cxn>
              <a:cxn ang="0">
                <a:pos x="643" y="246"/>
              </a:cxn>
              <a:cxn ang="0">
                <a:pos x="510" y="267"/>
              </a:cxn>
              <a:cxn ang="0">
                <a:pos x="360" y="363"/>
              </a:cxn>
              <a:cxn ang="0">
                <a:pos x="326" y="401"/>
              </a:cxn>
              <a:cxn ang="0">
                <a:pos x="243" y="646"/>
              </a:cxn>
              <a:cxn ang="0">
                <a:pos x="264" y="777"/>
              </a:cxn>
              <a:cxn ang="0">
                <a:pos x="117" y="682"/>
              </a:cxn>
              <a:cxn ang="0">
                <a:pos x="0" y="400"/>
              </a:cxn>
              <a:cxn ang="0">
                <a:pos x="117" y="117"/>
              </a:cxn>
              <a:cxn ang="0">
                <a:pos x="265" y="22"/>
              </a:cxn>
            </a:cxnLst>
            <a:rect l="0" t="0" r="r" b="b"/>
            <a:pathLst>
              <a:path w="799" h="777">
                <a:moveTo>
                  <a:pt x="265" y="22"/>
                </a:moveTo>
                <a:cubicBezTo>
                  <a:pt x="307" y="8"/>
                  <a:pt x="351" y="0"/>
                  <a:pt x="399" y="0"/>
                </a:cubicBezTo>
                <a:cubicBezTo>
                  <a:pt x="492" y="0"/>
                  <a:pt x="574" y="28"/>
                  <a:pt x="644" y="84"/>
                </a:cubicBezTo>
                <a:cubicBezTo>
                  <a:pt x="657" y="94"/>
                  <a:pt x="670" y="105"/>
                  <a:pt x="682" y="117"/>
                </a:cubicBezTo>
                <a:cubicBezTo>
                  <a:pt x="727" y="162"/>
                  <a:pt x="759" y="212"/>
                  <a:pt x="778" y="268"/>
                </a:cubicBezTo>
                <a:cubicBezTo>
                  <a:pt x="791" y="306"/>
                  <a:pt x="798" y="347"/>
                  <a:pt x="799" y="391"/>
                </a:cubicBezTo>
                <a:cubicBezTo>
                  <a:pt x="797" y="353"/>
                  <a:pt x="781" y="319"/>
                  <a:pt x="754" y="291"/>
                </a:cubicBezTo>
                <a:cubicBezTo>
                  <a:pt x="723" y="261"/>
                  <a:pt x="687" y="246"/>
                  <a:pt x="644" y="246"/>
                </a:cubicBezTo>
                <a:cubicBezTo>
                  <a:pt x="644" y="246"/>
                  <a:pt x="644" y="246"/>
                  <a:pt x="644" y="246"/>
                </a:cubicBezTo>
                <a:cubicBezTo>
                  <a:pt x="644" y="246"/>
                  <a:pt x="643" y="246"/>
                  <a:pt x="643" y="246"/>
                </a:cubicBezTo>
                <a:cubicBezTo>
                  <a:pt x="596" y="246"/>
                  <a:pt x="552" y="253"/>
                  <a:pt x="510" y="267"/>
                </a:cubicBezTo>
                <a:cubicBezTo>
                  <a:pt x="455" y="286"/>
                  <a:pt x="405" y="318"/>
                  <a:pt x="360" y="363"/>
                </a:cubicBezTo>
                <a:cubicBezTo>
                  <a:pt x="348" y="375"/>
                  <a:pt x="337" y="388"/>
                  <a:pt x="326" y="401"/>
                </a:cubicBezTo>
                <a:cubicBezTo>
                  <a:pt x="271" y="471"/>
                  <a:pt x="243" y="553"/>
                  <a:pt x="243" y="646"/>
                </a:cubicBezTo>
                <a:cubicBezTo>
                  <a:pt x="243" y="693"/>
                  <a:pt x="250" y="736"/>
                  <a:pt x="264" y="777"/>
                </a:cubicBezTo>
                <a:cubicBezTo>
                  <a:pt x="210" y="758"/>
                  <a:pt x="161" y="726"/>
                  <a:pt x="117" y="682"/>
                </a:cubicBezTo>
                <a:cubicBezTo>
                  <a:pt x="39" y="604"/>
                  <a:pt x="0" y="510"/>
                  <a:pt x="0" y="400"/>
                </a:cubicBezTo>
                <a:cubicBezTo>
                  <a:pt x="0" y="290"/>
                  <a:pt x="39" y="195"/>
                  <a:pt x="117" y="117"/>
                </a:cubicBezTo>
                <a:cubicBezTo>
                  <a:pt x="161" y="73"/>
                  <a:pt x="210" y="42"/>
                  <a:pt x="265" y="2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4" name="Freeform 6"/>
          <p:cNvSpPr/>
          <p:nvPr/>
        </p:nvSpPr>
        <p:spPr bwMode="auto">
          <a:xfrm>
            <a:off x="2591380" y="2210609"/>
            <a:ext cx="2352289" cy="2422356"/>
          </a:xfrm>
          <a:custGeom>
            <a:avLst/>
            <a:gdLst/>
            <a:ahLst/>
            <a:cxnLst>
              <a:cxn ang="0">
                <a:pos x="390" y="800"/>
              </a:cxn>
              <a:cxn ang="0">
                <a:pos x="489" y="755"/>
              </a:cxn>
              <a:cxn ang="0">
                <a:pos x="534" y="657"/>
              </a:cxn>
              <a:cxn ang="0">
                <a:pos x="534" y="645"/>
              </a:cxn>
              <a:cxn ang="0">
                <a:pos x="534" y="635"/>
              </a:cxn>
              <a:cxn ang="0">
                <a:pos x="513" y="512"/>
              </a:cxn>
              <a:cxn ang="0">
                <a:pos x="417" y="361"/>
              </a:cxn>
              <a:cxn ang="0">
                <a:pos x="379" y="328"/>
              </a:cxn>
              <a:cxn ang="0">
                <a:pos x="134" y="244"/>
              </a:cxn>
              <a:cxn ang="0">
                <a:pos x="0" y="266"/>
              </a:cxn>
              <a:cxn ang="0">
                <a:pos x="95" y="117"/>
              </a:cxn>
              <a:cxn ang="0">
                <a:pos x="378" y="0"/>
              </a:cxn>
              <a:cxn ang="0">
                <a:pos x="661" y="117"/>
              </a:cxn>
              <a:cxn ang="0">
                <a:pos x="756" y="266"/>
              </a:cxn>
              <a:cxn ang="0">
                <a:pos x="778" y="400"/>
              </a:cxn>
              <a:cxn ang="0">
                <a:pos x="695" y="645"/>
              </a:cxn>
              <a:cxn ang="0">
                <a:pos x="661" y="683"/>
              </a:cxn>
              <a:cxn ang="0">
                <a:pos x="512" y="778"/>
              </a:cxn>
              <a:cxn ang="0">
                <a:pos x="390" y="800"/>
              </a:cxn>
            </a:cxnLst>
            <a:rect l="0" t="0" r="r" b="b"/>
            <a:pathLst>
              <a:path w="778" h="800">
                <a:moveTo>
                  <a:pt x="390" y="800"/>
                </a:moveTo>
                <a:cubicBezTo>
                  <a:pt x="428" y="798"/>
                  <a:pt x="461" y="783"/>
                  <a:pt x="489" y="755"/>
                </a:cubicBezTo>
                <a:cubicBezTo>
                  <a:pt x="516" y="727"/>
                  <a:pt x="531" y="695"/>
                  <a:pt x="534" y="657"/>
                </a:cubicBezTo>
                <a:cubicBezTo>
                  <a:pt x="534" y="653"/>
                  <a:pt x="534" y="649"/>
                  <a:pt x="534" y="645"/>
                </a:cubicBezTo>
                <a:cubicBezTo>
                  <a:pt x="534" y="642"/>
                  <a:pt x="534" y="638"/>
                  <a:pt x="534" y="635"/>
                </a:cubicBezTo>
                <a:cubicBezTo>
                  <a:pt x="533" y="591"/>
                  <a:pt x="526" y="550"/>
                  <a:pt x="513" y="512"/>
                </a:cubicBezTo>
                <a:cubicBezTo>
                  <a:pt x="494" y="456"/>
                  <a:pt x="462" y="406"/>
                  <a:pt x="417" y="361"/>
                </a:cubicBezTo>
                <a:cubicBezTo>
                  <a:pt x="405" y="349"/>
                  <a:pt x="392" y="338"/>
                  <a:pt x="379" y="328"/>
                </a:cubicBezTo>
                <a:cubicBezTo>
                  <a:pt x="309" y="272"/>
                  <a:pt x="227" y="244"/>
                  <a:pt x="134" y="244"/>
                </a:cubicBezTo>
                <a:cubicBezTo>
                  <a:pt x="86" y="244"/>
                  <a:pt x="42" y="252"/>
                  <a:pt x="0" y="266"/>
                </a:cubicBezTo>
                <a:cubicBezTo>
                  <a:pt x="19" y="212"/>
                  <a:pt x="51" y="162"/>
                  <a:pt x="95" y="117"/>
                </a:cubicBezTo>
                <a:cubicBezTo>
                  <a:pt x="173" y="39"/>
                  <a:pt x="268" y="0"/>
                  <a:pt x="378" y="0"/>
                </a:cubicBezTo>
                <a:cubicBezTo>
                  <a:pt x="488" y="0"/>
                  <a:pt x="583" y="39"/>
                  <a:pt x="661" y="117"/>
                </a:cubicBezTo>
                <a:cubicBezTo>
                  <a:pt x="705" y="162"/>
                  <a:pt x="737" y="211"/>
                  <a:pt x="756" y="266"/>
                </a:cubicBezTo>
                <a:cubicBezTo>
                  <a:pt x="771" y="308"/>
                  <a:pt x="778" y="352"/>
                  <a:pt x="778" y="400"/>
                </a:cubicBezTo>
                <a:cubicBezTo>
                  <a:pt x="778" y="493"/>
                  <a:pt x="750" y="575"/>
                  <a:pt x="695" y="645"/>
                </a:cubicBezTo>
                <a:cubicBezTo>
                  <a:pt x="684" y="658"/>
                  <a:pt x="673" y="671"/>
                  <a:pt x="661" y="683"/>
                </a:cubicBezTo>
                <a:cubicBezTo>
                  <a:pt x="616" y="727"/>
                  <a:pt x="567" y="759"/>
                  <a:pt x="512" y="778"/>
                </a:cubicBezTo>
                <a:cubicBezTo>
                  <a:pt x="474" y="792"/>
                  <a:pt x="433" y="799"/>
                  <a:pt x="390" y="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5" name="Freeform 7"/>
          <p:cNvSpPr/>
          <p:nvPr/>
        </p:nvSpPr>
        <p:spPr bwMode="auto">
          <a:xfrm>
            <a:off x="3270040" y="3017394"/>
            <a:ext cx="2414349" cy="2354288"/>
          </a:xfrm>
          <a:custGeom>
            <a:avLst/>
            <a:gdLst/>
            <a:ahLst/>
            <a:cxnLst>
              <a:cxn ang="0">
                <a:pos x="532" y="0"/>
              </a:cxn>
              <a:cxn ang="0">
                <a:pos x="682" y="95"/>
              </a:cxn>
              <a:cxn ang="0">
                <a:pos x="799" y="378"/>
              </a:cxn>
              <a:cxn ang="0">
                <a:pos x="682" y="660"/>
              </a:cxn>
              <a:cxn ang="0">
                <a:pos x="533" y="756"/>
              </a:cxn>
              <a:cxn ang="0">
                <a:pos x="399" y="778"/>
              </a:cxn>
              <a:cxn ang="0">
                <a:pos x="155" y="694"/>
              </a:cxn>
              <a:cxn ang="0">
                <a:pos x="117" y="660"/>
              </a:cxn>
              <a:cxn ang="0">
                <a:pos x="22" y="513"/>
              </a:cxn>
              <a:cxn ang="0">
                <a:pos x="0" y="391"/>
              </a:cxn>
              <a:cxn ang="0">
                <a:pos x="45" y="489"/>
              </a:cxn>
              <a:cxn ang="0">
                <a:pos x="145" y="534"/>
              </a:cxn>
              <a:cxn ang="0">
                <a:pos x="155" y="534"/>
              </a:cxn>
              <a:cxn ang="0">
                <a:pos x="166" y="534"/>
              </a:cxn>
              <a:cxn ang="0">
                <a:pos x="288" y="512"/>
              </a:cxn>
              <a:cxn ang="0">
                <a:pos x="437" y="417"/>
              </a:cxn>
              <a:cxn ang="0">
                <a:pos x="471" y="379"/>
              </a:cxn>
              <a:cxn ang="0">
                <a:pos x="554" y="134"/>
              </a:cxn>
              <a:cxn ang="0">
                <a:pos x="532" y="0"/>
              </a:cxn>
            </a:cxnLst>
            <a:rect l="0" t="0" r="r" b="b"/>
            <a:pathLst>
              <a:path w="799" h="778">
                <a:moveTo>
                  <a:pt x="532" y="0"/>
                </a:moveTo>
                <a:cubicBezTo>
                  <a:pt x="587" y="19"/>
                  <a:pt x="637" y="51"/>
                  <a:pt x="682" y="95"/>
                </a:cubicBezTo>
                <a:cubicBezTo>
                  <a:pt x="760" y="173"/>
                  <a:pt x="799" y="268"/>
                  <a:pt x="799" y="378"/>
                </a:cubicBezTo>
                <a:cubicBezTo>
                  <a:pt x="799" y="488"/>
                  <a:pt x="760" y="582"/>
                  <a:pt x="682" y="660"/>
                </a:cubicBezTo>
                <a:cubicBezTo>
                  <a:pt x="637" y="705"/>
                  <a:pt x="588" y="737"/>
                  <a:pt x="533" y="756"/>
                </a:cubicBezTo>
                <a:cubicBezTo>
                  <a:pt x="491" y="770"/>
                  <a:pt x="447" y="778"/>
                  <a:pt x="399" y="778"/>
                </a:cubicBezTo>
                <a:cubicBezTo>
                  <a:pt x="306" y="778"/>
                  <a:pt x="225" y="750"/>
                  <a:pt x="155" y="694"/>
                </a:cubicBezTo>
                <a:cubicBezTo>
                  <a:pt x="142" y="684"/>
                  <a:pt x="129" y="673"/>
                  <a:pt x="117" y="660"/>
                </a:cubicBezTo>
                <a:cubicBezTo>
                  <a:pt x="73" y="616"/>
                  <a:pt x="41" y="567"/>
                  <a:pt x="22" y="513"/>
                </a:cubicBezTo>
                <a:cubicBezTo>
                  <a:pt x="9" y="475"/>
                  <a:pt x="1" y="434"/>
                  <a:pt x="0" y="391"/>
                </a:cubicBezTo>
                <a:cubicBezTo>
                  <a:pt x="2" y="429"/>
                  <a:pt x="18" y="461"/>
                  <a:pt x="45" y="489"/>
                </a:cubicBezTo>
                <a:cubicBezTo>
                  <a:pt x="73" y="517"/>
                  <a:pt x="106" y="532"/>
                  <a:pt x="145" y="534"/>
                </a:cubicBezTo>
                <a:cubicBezTo>
                  <a:pt x="148" y="534"/>
                  <a:pt x="151" y="534"/>
                  <a:pt x="155" y="534"/>
                </a:cubicBezTo>
                <a:cubicBezTo>
                  <a:pt x="159" y="534"/>
                  <a:pt x="162" y="534"/>
                  <a:pt x="166" y="534"/>
                </a:cubicBezTo>
                <a:cubicBezTo>
                  <a:pt x="209" y="533"/>
                  <a:pt x="250" y="526"/>
                  <a:pt x="288" y="512"/>
                </a:cubicBezTo>
                <a:cubicBezTo>
                  <a:pt x="343" y="493"/>
                  <a:pt x="392" y="461"/>
                  <a:pt x="437" y="417"/>
                </a:cubicBezTo>
                <a:cubicBezTo>
                  <a:pt x="449" y="405"/>
                  <a:pt x="460" y="392"/>
                  <a:pt x="471" y="379"/>
                </a:cubicBezTo>
                <a:cubicBezTo>
                  <a:pt x="526" y="309"/>
                  <a:pt x="554" y="227"/>
                  <a:pt x="554" y="134"/>
                </a:cubicBezTo>
                <a:cubicBezTo>
                  <a:pt x="554" y="86"/>
                  <a:pt x="547" y="42"/>
                  <a:pt x="532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6" name="Freeform 8"/>
          <p:cNvSpPr/>
          <p:nvPr/>
        </p:nvSpPr>
        <p:spPr bwMode="auto">
          <a:xfrm>
            <a:off x="2525315" y="3694052"/>
            <a:ext cx="2354289" cy="2420355"/>
          </a:xfrm>
          <a:custGeom>
            <a:avLst/>
            <a:gdLst/>
            <a:ahLst/>
            <a:cxnLst>
              <a:cxn ang="0">
                <a:pos x="400" y="0"/>
              </a:cxn>
              <a:cxn ang="0">
                <a:pos x="400" y="0"/>
              </a:cxn>
              <a:cxn ang="0">
                <a:pos x="291" y="45"/>
              </a:cxn>
              <a:cxn ang="0">
                <a:pos x="246" y="145"/>
              </a:cxn>
              <a:cxn ang="0">
                <a:pos x="246" y="155"/>
              </a:cxn>
              <a:cxn ang="0">
                <a:pos x="246" y="167"/>
              </a:cxn>
              <a:cxn ang="0">
                <a:pos x="268" y="289"/>
              </a:cxn>
              <a:cxn ang="0">
                <a:pos x="363" y="436"/>
              </a:cxn>
              <a:cxn ang="0">
                <a:pos x="401" y="470"/>
              </a:cxn>
              <a:cxn ang="0">
                <a:pos x="645" y="554"/>
              </a:cxn>
              <a:cxn ang="0">
                <a:pos x="779" y="532"/>
              </a:cxn>
              <a:cxn ang="0">
                <a:pos x="683" y="683"/>
              </a:cxn>
              <a:cxn ang="0">
                <a:pos x="400" y="800"/>
              </a:cxn>
              <a:cxn ang="0">
                <a:pos x="117" y="683"/>
              </a:cxn>
              <a:cxn ang="0">
                <a:pos x="21" y="531"/>
              </a:cxn>
              <a:cxn ang="0">
                <a:pos x="0" y="400"/>
              </a:cxn>
              <a:cxn ang="0">
                <a:pos x="83" y="155"/>
              </a:cxn>
              <a:cxn ang="0">
                <a:pos x="117" y="117"/>
              </a:cxn>
              <a:cxn ang="0">
                <a:pos x="267" y="21"/>
              </a:cxn>
              <a:cxn ang="0">
                <a:pos x="400" y="0"/>
              </a:cxn>
            </a:cxnLst>
            <a:rect l="0" t="0" r="r" b="b"/>
            <a:pathLst>
              <a:path w="779" h="800">
                <a:moveTo>
                  <a:pt x="4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58" y="0"/>
                  <a:pt x="321" y="15"/>
                  <a:pt x="291" y="45"/>
                </a:cubicBezTo>
                <a:cubicBezTo>
                  <a:pt x="263" y="73"/>
                  <a:pt x="248" y="107"/>
                  <a:pt x="246" y="145"/>
                </a:cubicBezTo>
                <a:cubicBezTo>
                  <a:pt x="246" y="148"/>
                  <a:pt x="246" y="152"/>
                  <a:pt x="246" y="155"/>
                </a:cubicBezTo>
                <a:cubicBezTo>
                  <a:pt x="246" y="159"/>
                  <a:pt x="246" y="163"/>
                  <a:pt x="246" y="167"/>
                </a:cubicBezTo>
                <a:cubicBezTo>
                  <a:pt x="247" y="210"/>
                  <a:pt x="255" y="251"/>
                  <a:pt x="268" y="289"/>
                </a:cubicBezTo>
                <a:cubicBezTo>
                  <a:pt x="287" y="343"/>
                  <a:pt x="319" y="392"/>
                  <a:pt x="363" y="436"/>
                </a:cubicBezTo>
                <a:cubicBezTo>
                  <a:pt x="375" y="449"/>
                  <a:pt x="388" y="460"/>
                  <a:pt x="401" y="470"/>
                </a:cubicBezTo>
                <a:cubicBezTo>
                  <a:pt x="471" y="526"/>
                  <a:pt x="552" y="554"/>
                  <a:pt x="645" y="554"/>
                </a:cubicBezTo>
                <a:cubicBezTo>
                  <a:pt x="693" y="554"/>
                  <a:pt x="737" y="546"/>
                  <a:pt x="779" y="532"/>
                </a:cubicBezTo>
                <a:cubicBezTo>
                  <a:pt x="760" y="587"/>
                  <a:pt x="728" y="638"/>
                  <a:pt x="683" y="683"/>
                </a:cubicBezTo>
                <a:cubicBezTo>
                  <a:pt x="605" y="761"/>
                  <a:pt x="510" y="800"/>
                  <a:pt x="400" y="800"/>
                </a:cubicBezTo>
                <a:cubicBezTo>
                  <a:pt x="290" y="800"/>
                  <a:pt x="195" y="761"/>
                  <a:pt x="117" y="683"/>
                </a:cubicBezTo>
                <a:cubicBezTo>
                  <a:pt x="72" y="638"/>
                  <a:pt x="40" y="587"/>
                  <a:pt x="21" y="531"/>
                </a:cubicBezTo>
                <a:cubicBezTo>
                  <a:pt x="7" y="490"/>
                  <a:pt x="0" y="447"/>
                  <a:pt x="0" y="400"/>
                </a:cubicBezTo>
                <a:cubicBezTo>
                  <a:pt x="0" y="307"/>
                  <a:pt x="28" y="225"/>
                  <a:pt x="83" y="155"/>
                </a:cubicBezTo>
                <a:cubicBezTo>
                  <a:pt x="94" y="142"/>
                  <a:pt x="105" y="129"/>
                  <a:pt x="117" y="117"/>
                </a:cubicBezTo>
                <a:cubicBezTo>
                  <a:pt x="162" y="72"/>
                  <a:pt x="212" y="40"/>
                  <a:pt x="267" y="21"/>
                </a:cubicBezTo>
                <a:cubicBezTo>
                  <a:pt x="309" y="7"/>
                  <a:pt x="353" y="0"/>
                  <a:pt x="400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5"/>
          <p:cNvSpPr>
            <a:spLocks noEditPoints="1"/>
          </p:cNvSpPr>
          <p:nvPr/>
        </p:nvSpPr>
        <p:spPr bwMode="auto">
          <a:xfrm>
            <a:off x="2186823" y="3538317"/>
            <a:ext cx="515995" cy="47019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31"/>
          <p:cNvSpPr/>
          <p:nvPr/>
        </p:nvSpPr>
        <p:spPr bwMode="auto">
          <a:xfrm>
            <a:off x="3965855" y="2781490"/>
            <a:ext cx="403026" cy="40913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35"/>
          <p:cNvSpPr>
            <a:spLocks noEditPoints="1"/>
          </p:cNvSpPr>
          <p:nvPr/>
        </p:nvSpPr>
        <p:spPr bwMode="auto">
          <a:xfrm>
            <a:off x="4678589" y="4377339"/>
            <a:ext cx="482410" cy="45187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3133604" y="5181826"/>
            <a:ext cx="390813" cy="424398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2" name="Chart 21"/>
          <p:cNvGraphicFramePr/>
          <p:nvPr/>
        </p:nvGraphicFramePr>
        <p:xfrm>
          <a:off x="5231533" y="3041270"/>
          <a:ext cx="6243588" cy="3619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222388" y="2330059"/>
            <a:ext cx="496622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 animBg="1"/>
      <p:bldP spid="2055" grpId="0" animBg="1"/>
      <p:bldP spid="2056" grpId="0" animBg="1"/>
      <p:bldP spid="17" grpId="0" animBg="1"/>
      <p:bldP spid="18" grpId="0" animBg="1"/>
      <p:bldP spid="19" grpId="0" animBg="1"/>
      <p:bldP spid="20" grpId="0" animBg="1"/>
      <p:bldGraphic spid="22" grpId="0">
        <p:bldSub>
          <a:bldChart bld="category"/>
        </p:bldSub>
      </p:bldGraphic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1_自定义设计方案">
  <a:themeElements>
    <a:clrScheme name="自定义 5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AAEB3"/>
      </a:accent1>
      <a:accent2>
        <a:srgbClr val="F98E93"/>
      </a:accent2>
      <a:accent3>
        <a:srgbClr val="FAAEB3"/>
      </a:accent3>
      <a:accent4>
        <a:srgbClr val="F98E93"/>
      </a:accent4>
      <a:accent5>
        <a:srgbClr val="FAAEB3"/>
      </a:accent5>
      <a:accent6>
        <a:srgbClr val="F98E93"/>
      </a:accent6>
      <a:hlink>
        <a:srgbClr val="FAAEB3"/>
      </a:hlink>
      <a:folHlink>
        <a:srgbClr val="F98E9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8445</Words>
  <Application>WPS 演示</Application>
  <PresentationFormat>自定义</PresentationFormat>
  <Paragraphs>415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微软雅黑</vt:lpstr>
      <vt:lpstr>方正正准黑简体</vt:lpstr>
      <vt:lpstr>Impact</vt:lpstr>
      <vt:lpstr>Franklin Gothic Book</vt:lpstr>
      <vt:lpstr>League Gothic Regular</vt:lpstr>
      <vt:lpstr>魂心</vt:lpstr>
      <vt:lpstr>FontAwesome</vt:lpstr>
      <vt:lpstr>Lato Regular</vt:lpstr>
      <vt:lpstr>Gill Sans</vt:lpstr>
      <vt:lpstr>Source Sans Pro ExtraLight</vt:lpstr>
      <vt:lpstr>Verdana</vt:lpstr>
      <vt:lpstr>Gill Sans</vt:lpstr>
      <vt:lpstr>Lato</vt:lpstr>
      <vt:lpstr>HanWangZonYi</vt:lpstr>
      <vt:lpstr>MS PGothic</vt:lpstr>
      <vt:lpstr>Arial Unicode MS</vt:lpstr>
      <vt:lpstr>Calibri Light</vt:lpstr>
      <vt:lpstr>Gill Sans MT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bt415.pptx</dc:title>
  <dc:creator/>
  <cp:lastModifiedBy>Administrator</cp:lastModifiedBy>
  <cp:revision>7</cp:revision>
  <dcterms:created xsi:type="dcterms:W3CDTF">2019-01-12T09:50:00Z</dcterms:created>
  <dcterms:modified xsi:type="dcterms:W3CDTF">2021-03-15T12:42:30Z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04CA8DE1D30B4438AE3655DCF1F2BD08</vt:lpwstr>
  </property>
</Properties>
</file>