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7" r:id="rId13"/>
    <p:sldId id="268" r:id="rId14"/>
    <p:sldId id="276" r:id="rId15"/>
    <p:sldId id="270" r:id="rId16"/>
    <p:sldId id="269" r:id="rId17"/>
    <p:sldId id="274" r:id="rId18"/>
    <p:sldId id="271" r:id="rId19"/>
    <p:sldId id="272" r:id="rId20"/>
    <p:sldId id="273" r:id="rId21"/>
    <p:sldId id="275" r:id="rId22"/>
    <p:sldId id="277" r:id="rId23"/>
    <p:sldId id="278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63A"/>
    <a:srgbClr val="FFA013"/>
    <a:srgbClr val="91D101"/>
    <a:srgbClr val="FF4747"/>
    <a:srgbClr val="00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15" autoAdjust="0"/>
  </p:normalViewPr>
  <p:slideViewPr>
    <p:cSldViewPr>
      <p:cViewPr varScale="1">
        <p:scale>
          <a:sx n="67" d="100"/>
          <a:sy n="67" d="100"/>
        </p:scale>
        <p:origin x="90" y="1014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47965879265092"/>
          <c:y val="9.6875000000000031E-2"/>
          <c:w val="0.4458333333333333"/>
          <c:h val="0.668750000000000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A013"/>
              </a:solidFill>
            </c:spPr>
            <c:extLst>
              <c:ext xmlns:c16="http://schemas.microsoft.com/office/drawing/2014/chart" uri="{C3380CC4-5D6E-409C-BE32-E72D297353CC}">
                <c16:uniqueId val="{00000001-43AF-476B-A227-86AA00736CBB}"/>
              </c:ext>
            </c:extLst>
          </c:dPt>
          <c:dPt>
            <c:idx val="1"/>
            <c:bubble3D val="0"/>
            <c:spPr>
              <a:solidFill>
                <a:srgbClr val="FF4747"/>
              </a:solidFill>
            </c:spPr>
            <c:extLst>
              <c:ext xmlns:c16="http://schemas.microsoft.com/office/drawing/2014/chart" uri="{C3380CC4-5D6E-409C-BE32-E72D297353CC}">
                <c16:uniqueId val="{00000003-43AF-476B-A227-86AA00736CBB}"/>
              </c:ext>
            </c:extLst>
          </c:dPt>
          <c:dPt>
            <c:idx val="2"/>
            <c:bubble3D val="0"/>
            <c:spPr>
              <a:solidFill>
                <a:srgbClr val="00C5BE"/>
              </a:solidFill>
            </c:spPr>
            <c:extLst>
              <c:ext xmlns:c16="http://schemas.microsoft.com/office/drawing/2014/chart" uri="{C3380CC4-5D6E-409C-BE32-E72D297353CC}">
                <c16:uniqueId val="{00000005-43AF-476B-A227-86AA00736CB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7-43AF-476B-A227-86AA00736CBB}"/>
              </c:ext>
            </c:extLst>
          </c:dPt>
          <c:dLbls>
            <c:spPr>
              <a:ln>
                <a:noFill/>
              </a:ln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2.2999999999999998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3AF-476B-A227-86AA00736CB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400082020997403"/>
          <c:y val="0.31551574803149607"/>
          <c:w val="0.16683251312335956"/>
          <c:h val="0.36896850393700809"/>
        </c:manualLayout>
      </c:layout>
      <c:overlay val="0"/>
      <c:spPr>
        <a:ln>
          <a:noFill/>
        </a:ln>
      </c:spPr>
    </c:legend>
    <c:plotVisOnly val="1"/>
    <c:dispBlanksAs val="zero"/>
    <c:showDLblsOverMax val="0"/>
  </c:chart>
  <c:txPr>
    <a:bodyPr/>
    <a:lstStyle/>
    <a:p>
      <a:pPr>
        <a:defRPr sz="1800">
          <a:solidFill>
            <a:schemeClr val="bg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1</c:v>
                </c:pt>
              </c:strCache>
            </c:strRef>
          </c:tx>
          <c:spPr>
            <a:ln w="38100">
              <a:solidFill>
                <a:srgbClr val="00C5BE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25D-4387-B159-387636BC70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2</c:v>
                </c:pt>
              </c:strCache>
            </c:strRef>
          </c:tx>
          <c:spPr>
            <a:ln w="38100">
              <a:solidFill>
                <a:srgbClr val="FF4747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25D-4387-B159-387636BC70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3</c:v>
                </c:pt>
              </c:strCache>
            </c:strRef>
          </c:tx>
          <c:spPr>
            <a:ln w="38100">
              <a:solidFill>
                <a:srgbClr val="91D101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25D-4387-B159-387636BC70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27922688"/>
        <c:axId val="52878080"/>
      </c:lineChart>
      <c:catAx>
        <c:axId val="12792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2878080"/>
        <c:crosses val="autoZero"/>
        <c:auto val="1"/>
        <c:lblAlgn val="ctr"/>
        <c:lblOffset val="100"/>
        <c:noMultiLvlLbl val="0"/>
      </c:catAx>
      <c:valAx>
        <c:axId val="528780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2792268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overlay val="0"/>
    </c:legend>
    <c:plotVisOnly val="1"/>
    <c:dispBlanksAs val="zero"/>
    <c:showDLblsOverMax val="0"/>
  </c:chart>
  <c:txPr>
    <a:bodyPr/>
    <a:lstStyle/>
    <a:p>
      <a:pPr>
        <a:defRPr sz="1400">
          <a:solidFill>
            <a:schemeClr val="bg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3879F6-21FE-4F8E-9BC1-2BEC301494AB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E9E0B6C3-295A-4640-93D8-9D40888743DE}">
      <dgm:prSet phldrT="[文本]" custT="1"/>
      <dgm:spPr>
        <a:solidFill>
          <a:srgbClr val="91D101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5051198F-77C8-4812-B577-F9204C495C08}" type="parTrans" cxnId="{D3318EEA-DDDC-47DB-9A21-C35CA8D8096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EBC16EF-B515-4F13-A760-62A74D59852D}" type="sibTrans" cxnId="{D3318EEA-DDDC-47DB-9A21-C35CA8D8096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EB4913AB-5348-4659-8FE7-0E6D68E5D5C7}" type="asst">
      <dgm:prSet phldrT="[文本]" custT="1"/>
      <dgm:spPr>
        <a:solidFill>
          <a:srgbClr val="00C5BE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EAFF429B-F2C0-430F-A90C-794C8B3505A0}" type="parTrans" cxnId="{3317899F-2BEA-4699-86FB-B7D5C79D1EEE}">
      <dgm:prSet/>
      <dgm:spPr>
        <a:ln>
          <a:solidFill>
            <a:srgbClr val="FFA013"/>
          </a:solidFill>
          <a:headEnd type="oval"/>
          <a:tailEnd w="lg" len="lg"/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3B37A6E-E619-41AF-8D9B-12528088E5DD}" type="sibTrans" cxnId="{3317899F-2BEA-4699-86FB-B7D5C79D1EE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EC5F23C7-2D5B-4DEE-997B-F6E8A7B0F597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CBA13534-F382-4E2F-9A36-082770211AFB}" type="parTrans" cxnId="{18227B86-A6A0-40A6-80B0-3088DDD62E3C}">
      <dgm:prSet/>
      <dgm:spPr>
        <a:noFill/>
        <a:ln>
          <a:solidFill>
            <a:srgbClr val="FFA013"/>
          </a:solidFill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C0243E0D-8371-40F8-A855-8D5B13C60C2F}" type="sibTrans" cxnId="{18227B86-A6A0-40A6-80B0-3088DDD62E3C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C041CE57-772B-4A8D-B1DB-F641B0182921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30E40017-BB51-4136-B625-8CBEB25C812B}" type="parTrans" cxnId="{59579BE5-4D99-4158-AC14-244613D11CC0}">
      <dgm:prSet/>
      <dgm:spPr>
        <a:ln>
          <a:solidFill>
            <a:srgbClr val="FFA013"/>
          </a:solidFill>
          <a:headEnd type="oval"/>
          <a:tailEnd w="lg" len="lg"/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4373C4DA-1D00-4CA4-A954-EE39682D605B}" type="sibTrans" cxnId="{59579BE5-4D99-4158-AC14-244613D11CC0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1E8C7736-9F09-4BF6-9A65-44D957FEDE03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85BD743B-F29F-464B-980D-DB66A2F378C7}" type="parTrans" cxnId="{DB0B1E33-479B-469E-B4D4-1BBDF67715B3}">
      <dgm:prSet/>
      <dgm:spPr>
        <a:noFill/>
        <a:ln>
          <a:solidFill>
            <a:srgbClr val="FFA013"/>
          </a:solidFill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E2261D9-01DB-41ED-87A9-F2C135F32933}" type="sibTrans" cxnId="{DB0B1E33-479B-469E-B4D4-1BBDF67715B3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7B2BD638-C89C-4AAC-9A58-1AAFD7B57F5B}" type="pres">
      <dgm:prSet presAssocID="{5E3879F6-21FE-4F8E-9BC1-2BEC301494A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7A3DC06-DD86-41DC-A14A-F7F05E025D16}" type="pres">
      <dgm:prSet presAssocID="{E9E0B6C3-295A-4640-93D8-9D40888743DE}" presName="hierRoot1" presStyleCnt="0">
        <dgm:presLayoutVars>
          <dgm:hierBranch val="init"/>
        </dgm:presLayoutVars>
      </dgm:prSet>
      <dgm:spPr/>
    </dgm:pt>
    <dgm:pt modelId="{C7F7443B-DE72-4383-8D15-D937B091F032}" type="pres">
      <dgm:prSet presAssocID="{E9E0B6C3-295A-4640-93D8-9D40888743DE}" presName="rootComposite1" presStyleCnt="0"/>
      <dgm:spPr/>
    </dgm:pt>
    <dgm:pt modelId="{EA247151-2A9D-49D5-A7EE-91EDD97F0E7E}" type="pres">
      <dgm:prSet presAssocID="{E9E0B6C3-295A-4640-93D8-9D40888743DE}" presName="rootText1" presStyleLbl="node0" presStyleIdx="0" presStyleCnt="1" custScaleX="170765" custScaleY="89034">
        <dgm:presLayoutVars>
          <dgm:chPref val="3"/>
        </dgm:presLayoutVars>
      </dgm:prSet>
      <dgm:spPr/>
    </dgm:pt>
    <dgm:pt modelId="{88914E6C-13D6-4551-AA65-2342D2DFCEED}" type="pres">
      <dgm:prSet presAssocID="{E9E0B6C3-295A-4640-93D8-9D40888743DE}" presName="rootConnector1" presStyleLbl="node1" presStyleIdx="0" presStyleCnt="0"/>
      <dgm:spPr/>
    </dgm:pt>
    <dgm:pt modelId="{2643D534-87FD-4540-AEC4-84A482092B81}" type="pres">
      <dgm:prSet presAssocID="{E9E0B6C3-295A-4640-93D8-9D40888743DE}" presName="hierChild2" presStyleCnt="0"/>
      <dgm:spPr/>
    </dgm:pt>
    <dgm:pt modelId="{931916C4-C532-4B8D-BCF6-5E771B842F19}" type="pres">
      <dgm:prSet presAssocID="{CBA13534-F382-4E2F-9A36-082770211AFB}" presName="Name37" presStyleLbl="parChTrans1D2" presStyleIdx="0" presStyleCnt="4"/>
      <dgm:spPr/>
    </dgm:pt>
    <dgm:pt modelId="{09739B61-9ADB-41D5-922B-89B4EDE638FC}" type="pres">
      <dgm:prSet presAssocID="{EC5F23C7-2D5B-4DEE-997B-F6E8A7B0F597}" presName="hierRoot2" presStyleCnt="0">
        <dgm:presLayoutVars>
          <dgm:hierBranch val="init"/>
        </dgm:presLayoutVars>
      </dgm:prSet>
      <dgm:spPr/>
    </dgm:pt>
    <dgm:pt modelId="{7919F248-E029-4A42-A784-430E46A0B3C1}" type="pres">
      <dgm:prSet presAssocID="{EC5F23C7-2D5B-4DEE-997B-F6E8A7B0F597}" presName="rootComposite" presStyleCnt="0"/>
      <dgm:spPr/>
    </dgm:pt>
    <dgm:pt modelId="{D35303C9-3B17-4BFC-9F33-04FD019462B7}" type="pres">
      <dgm:prSet presAssocID="{EC5F23C7-2D5B-4DEE-997B-F6E8A7B0F597}" presName="rootText" presStyleLbl="node2" presStyleIdx="0" presStyleCnt="3" custScaleX="170765" custScaleY="89034" custLinFactNeighborX="-48185" custLinFactNeighborY="2669">
        <dgm:presLayoutVars>
          <dgm:chPref val="3"/>
        </dgm:presLayoutVars>
      </dgm:prSet>
      <dgm:spPr/>
    </dgm:pt>
    <dgm:pt modelId="{D675B4DF-B1B1-4455-B476-201BDF87E4B7}" type="pres">
      <dgm:prSet presAssocID="{EC5F23C7-2D5B-4DEE-997B-F6E8A7B0F597}" presName="rootConnector" presStyleLbl="node2" presStyleIdx="0" presStyleCnt="3"/>
      <dgm:spPr/>
    </dgm:pt>
    <dgm:pt modelId="{660C4596-34DD-4ACE-82A3-44C1E3CC34CC}" type="pres">
      <dgm:prSet presAssocID="{EC5F23C7-2D5B-4DEE-997B-F6E8A7B0F597}" presName="hierChild4" presStyleCnt="0"/>
      <dgm:spPr/>
    </dgm:pt>
    <dgm:pt modelId="{71203509-FEB4-4927-9256-8FA601BDD041}" type="pres">
      <dgm:prSet presAssocID="{EC5F23C7-2D5B-4DEE-997B-F6E8A7B0F597}" presName="hierChild5" presStyleCnt="0"/>
      <dgm:spPr/>
    </dgm:pt>
    <dgm:pt modelId="{A91D3A60-DCFB-4D0F-8332-C6D133CC1926}" type="pres">
      <dgm:prSet presAssocID="{30E40017-BB51-4136-B625-8CBEB25C812B}" presName="Name37" presStyleLbl="parChTrans1D2" presStyleIdx="1" presStyleCnt="4"/>
      <dgm:spPr/>
    </dgm:pt>
    <dgm:pt modelId="{784D1465-642B-4856-83EF-0EB204C2F559}" type="pres">
      <dgm:prSet presAssocID="{C041CE57-772B-4A8D-B1DB-F641B0182921}" presName="hierRoot2" presStyleCnt="0">
        <dgm:presLayoutVars>
          <dgm:hierBranch val="init"/>
        </dgm:presLayoutVars>
      </dgm:prSet>
      <dgm:spPr/>
    </dgm:pt>
    <dgm:pt modelId="{B2147D96-5E90-46E5-80D9-0481AB0CBB04}" type="pres">
      <dgm:prSet presAssocID="{C041CE57-772B-4A8D-B1DB-F641B0182921}" presName="rootComposite" presStyleCnt="0"/>
      <dgm:spPr/>
    </dgm:pt>
    <dgm:pt modelId="{7F7ABA02-11B6-40BB-9FE0-DEEAB23807EE}" type="pres">
      <dgm:prSet presAssocID="{C041CE57-772B-4A8D-B1DB-F641B0182921}" presName="rootText" presStyleLbl="node2" presStyleIdx="1" presStyleCnt="3" custScaleX="170765" custScaleY="89034">
        <dgm:presLayoutVars>
          <dgm:chPref val="3"/>
        </dgm:presLayoutVars>
      </dgm:prSet>
      <dgm:spPr/>
    </dgm:pt>
    <dgm:pt modelId="{AD4E2091-A426-4E5B-8141-097D89BEDF00}" type="pres">
      <dgm:prSet presAssocID="{C041CE57-772B-4A8D-B1DB-F641B0182921}" presName="rootConnector" presStyleLbl="node2" presStyleIdx="1" presStyleCnt="3"/>
      <dgm:spPr/>
    </dgm:pt>
    <dgm:pt modelId="{CE599BE4-DDCB-4681-BFDD-986E097E8358}" type="pres">
      <dgm:prSet presAssocID="{C041CE57-772B-4A8D-B1DB-F641B0182921}" presName="hierChild4" presStyleCnt="0"/>
      <dgm:spPr/>
    </dgm:pt>
    <dgm:pt modelId="{BA9B2D56-7D63-4DFD-8698-C7792758F020}" type="pres">
      <dgm:prSet presAssocID="{C041CE57-772B-4A8D-B1DB-F641B0182921}" presName="hierChild5" presStyleCnt="0"/>
      <dgm:spPr/>
    </dgm:pt>
    <dgm:pt modelId="{E3FCF9B0-69F1-4100-8C94-8F4AC55B5AE9}" type="pres">
      <dgm:prSet presAssocID="{85BD743B-F29F-464B-980D-DB66A2F378C7}" presName="Name37" presStyleLbl="parChTrans1D2" presStyleIdx="2" presStyleCnt="4"/>
      <dgm:spPr/>
    </dgm:pt>
    <dgm:pt modelId="{698138FC-0FB0-40C6-8857-2F9229292D46}" type="pres">
      <dgm:prSet presAssocID="{1E8C7736-9F09-4BF6-9A65-44D957FEDE03}" presName="hierRoot2" presStyleCnt="0">
        <dgm:presLayoutVars>
          <dgm:hierBranch val="init"/>
        </dgm:presLayoutVars>
      </dgm:prSet>
      <dgm:spPr/>
    </dgm:pt>
    <dgm:pt modelId="{23C1A954-0870-4942-A10D-7AF467AC4E20}" type="pres">
      <dgm:prSet presAssocID="{1E8C7736-9F09-4BF6-9A65-44D957FEDE03}" presName="rootComposite" presStyleCnt="0"/>
      <dgm:spPr/>
    </dgm:pt>
    <dgm:pt modelId="{6CB2B98B-BB9F-4CA3-BFB2-29AD8C0D6055}" type="pres">
      <dgm:prSet presAssocID="{1E8C7736-9F09-4BF6-9A65-44D957FEDE03}" presName="rootText" presStyleLbl="node2" presStyleIdx="2" presStyleCnt="3" custScaleX="170765" custScaleY="89034" custLinFactNeighborX="62201" custLinFactNeighborY="2669">
        <dgm:presLayoutVars>
          <dgm:chPref val="3"/>
        </dgm:presLayoutVars>
      </dgm:prSet>
      <dgm:spPr/>
    </dgm:pt>
    <dgm:pt modelId="{7E5AB971-8B68-4CBB-99C6-9ECBAE9DD3F6}" type="pres">
      <dgm:prSet presAssocID="{1E8C7736-9F09-4BF6-9A65-44D957FEDE03}" presName="rootConnector" presStyleLbl="node2" presStyleIdx="2" presStyleCnt="3"/>
      <dgm:spPr/>
    </dgm:pt>
    <dgm:pt modelId="{A701D2CA-A9E7-4FB3-AFA7-6858FDAB3A8F}" type="pres">
      <dgm:prSet presAssocID="{1E8C7736-9F09-4BF6-9A65-44D957FEDE03}" presName="hierChild4" presStyleCnt="0"/>
      <dgm:spPr/>
    </dgm:pt>
    <dgm:pt modelId="{165087E8-3E48-4805-90F3-6763434B0B84}" type="pres">
      <dgm:prSet presAssocID="{1E8C7736-9F09-4BF6-9A65-44D957FEDE03}" presName="hierChild5" presStyleCnt="0"/>
      <dgm:spPr/>
    </dgm:pt>
    <dgm:pt modelId="{744FD161-BCFE-4C0A-A2F2-1382874F5F90}" type="pres">
      <dgm:prSet presAssocID="{E9E0B6C3-295A-4640-93D8-9D40888743DE}" presName="hierChild3" presStyleCnt="0"/>
      <dgm:spPr/>
    </dgm:pt>
    <dgm:pt modelId="{35768EE0-7EB6-4F5C-B1F2-363B5A5C52B0}" type="pres">
      <dgm:prSet presAssocID="{EAFF429B-F2C0-430F-A90C-794C8B3505A0}" presName="Name111" presStyleLbl="parChTrans1D2" presStyleIdx="3" presStyleCnt="4"/>
      <dgm:spPr/>
    </dgm:pt>
    <dgm:pt modelId="{DEFB2B55-5178-45A3-A893-066D01E19A50}" type="pres">
      <dgm:prSet presAssocID="{EB4913AB-5348-4659-8FE7-0E6D68E5D5C7}" presName="hierRoot3" presStyleCnt="0">
        <dgm:presLayoutVars>
          <dgm:hierBranch val="init"/>
        </dgm:presLayoutVars>
      </dgm:prSet>
      <dgm:spPr/>
    </dgm:pt>
    <dgm:pt modelId="{D8644C61-5F38-4AE4-9495-2555F0E2639F}" type="pres">
      <dgm:prSet presAssocID="{EB4913AB-5348-4659-8FE7-0E6D68E5D5C7}" presName="rootComposite3" presStyleCnt="0"/>
      <dgm:spPr/>
    </dgm:pt>
    <dgm:pt modelId="{51356084-65F7-4BFF-8DFB-574DEF005EA5}" type="pres">
      <dgm:prSet presAssocID="{EB4913AB-5348-4659-8FE7-0E6D68E5D5C7}" presName="rootText3" presStyleLbl="asst1" presStyleIdx="0" presStyleCnt="1" custScaleX="170765" custScaleY="89034">
        <dgm:presLayoutVars>
          <dgm:chPref val="3"/>
        </dgm:presLayoutVars>
      </dgm:prSet>
      <dgm:spPr/>
    </dgm:pt>
    <dgm:pt modelId="{87D6B9C7-EF60-4AE4-A753-961D62DE8738}" type="pres">
      <dgm:prSet presAssocID="{EB4913AB-5348-4659-8FE7-0E6D68E5D5C7}" presName="rootConnector3" presStyleLbl="asst1" presStyleIdx="0" presStyleCnt="1"/>
      <dgm:spPr/>
    </dgm:pt>
    <dgm:pt modelId="{3F5DD7B9-F1AD-4003-86C6-07C12FD9E625}" type="pres">
      <dgm:prSet presAssocID="{EB4913AB-5348-4659-8FE7-0E6D68E5D5C7}" presName="hierChild6" presStyleCnt="0"/>
      <dgm:spPr/>
    </dgm:pt>
    <dgm:pt modelId="{4605A025-9BBD-43CF-8B87-7DFDAA828032}" type="pres">
      <dgm:prSet presAssocID="{EB4913AB-5348-4659-8FE7-0E6D68E5D5C7}" presName="hierChild7" presStyleCnt="0"/>
      <dgm:spPr/>
    </dgm:pt>
  </dgm:ptLst>
  <dgm:cxnLst>
    <dgm:cxn modelId="{C7925B00-90E7-4840-9D8C-10B2E52B7113}" type="presOf" srcId="{EC5F23C7-2D5B-4DEE-997B-F6E8A7B0F597}" destId="{D35303C9-3B17-4BFC-9F33-04FD019462B7}" srcOrd="0" destOrd="0" presId="urn:microsoft.com/office/officeart/2005/8/layout/orgChart1"/>
    <dgm:cxn modelId="{89EA410A-A17D-4838-A424-CD934DA3CC2A}" type="presOf" srcId="{85BD743B-F29F-464B-980D-DB66A2F378C7}" destId="{E3FCF9B0-69F1-4100-8C94-8F4AC55B5AE9}" srcOrd="0" destOrd="0" presId="urn:microsoft.com/office/officeart/2005/8/layout/orgChart1"/>
    <dgm:cxn modelId="{DB0B1E33-479B-469E-B4D4-1BBDF67715B3}" srcId="{E9E0B6C3-295A-4640-93D8-9D40888743DE}" destId="{1E8C7736-9F09-4BF6-9A65-44D957FEDE03}" srcOrd="3" destOrd="0" parTransId="{85BD743B-F29F-464B-980D-DB66A2F378C7}" sibTransId="{9E2261D9-01DB-41ED-87A9-F2C135F32933}"/>
    <dgm:cxn modelId="{2DBEFD34-E1E2-4C76-90F8-422FED7E9898}" type="presOf" srcId="{C041CE57-772B-4A8D-B1DB-F641B0182921}" destId="{AD4E2091-A426-4E5B-8141-097D89BEDF00}" srcOrd="1" destOrd="0" presId="urn:microsoft.com/office/officeart/2005/8/layout/orgChart1"/>
    <dgm:cxn modelId="{9E1EC63C-87B7-4C1D-A6D6-4F5988A80602}" type="presOf" srcId="{E9E0B6C3-295A-4640-93D8-9D40888743DE}" destId="{EA247151-2A9D-49D5-A7EE-91EDD97F0E7E}" srcOrd="0" destOrd="0" presId="urn:microsoft.com/office/officeart/2005/8/layout/orgChart1"/>
    <dgm:cxn modelId="{E2A0793F-9246-4034-B30A-7A628315B36F}" type="presOf" srcId="{EB4913AB-5348-4659-8FE7-0E6D68E5D5C7}" destId="{51356084-65F7-4BFF-8DFB-574DEF005EA5}" srcOrd="0" destOrd="0" presId="urn:microsoft.com/office/officeart/2005/8/layout/orgChart1"/>
    <dgm:cxn modelId="{BABCF350-0B29-4250-9E42-502CC2338CB1}" type="presOf" srcId="{5E3879F6-21FE-4F8E-9BC1-2BEC301494AB}" destId="{7B2BD638-C89C-4AAC-9A58-1AAFD7B57F5B}" srcOrd="0" destOrd="0" presId="urn:microsoft.com/office/officeart/2005/8/layout/orgChart1"/>
    <dgm:cxn modelId="{1C104D55-7FBF-454E-A840-4D5EF1123C1C}" type="presOf" srcId="{C041CE57-772B-4A8D-B1DB-F641B0182921}" destId="{7F7ABA02-11B6-40BB-9FE0-DEEAB23807EE}" srcOrd="0" destOrd="0" presId="urn:microsoft.com/office/officeart/2005/8/layout/orgChart1"/>
    <dgm:cxn modelId="{2FDEC155-9223-4B8A-80A7-EE76614FC9AB}" type="presOf" srcId="{30E40017-BB51-4136-B625-8CBEB25C812B}" destId="{A91D3A60-DCFB-4D0F-8332-C6D133CC1926}" srcOrd="0" destOrd="0" presId="urn:microsoft.com/office/officeart/2005/8/layout/orgChart1"/>
    <dgm:cxn modelId="{18227B86-A6A0-40A6-80B0-3088DDD62E3C}" srcId="{E9E0B6C3-295A-4640-93D8-9D40888743DE}" destId="{EC5F23C7-2D5B-4DEE-997B-F6E8A7B0F597}" srcOrd="1" destOrd="0" parTransId="{CBA13534-F382-4E2F-9A36-082770211AFB}" sibTransId="{C0243E0D-8371-40F8-A855-8D5B13C60C2F}"/>
    <dgm:cxn modelId="{E460D290-166C-4D32-B491-9B688E199258}" type="presOf" srcId="{E9E0B6C3-295A-4640-93D8-9D40888743DE}" destId="{88914E6C-13D6-4551-AA65-2342D2DFCEED}" srcOrd="1" destOrd="0" presId="urn:microsoft.com/office/officeart/2005/8/layout/orgChart1"/>
    <dgm:cxn modelId="{3317899F-2BEA-4699-86FB-B7D5C79D1EEE}" srcId="{E9E0B6C3-295A-4640-93D8-9D40888743DE}" destId="{EB4913AB-5348-4659-8FE7-0E6D68E5D5C7}" srcOrd="0" destOrd="0" parTransId="{EAFF429B-F2C0-430F-A90C-794C8B3505A0}" sibTransId="{93B37A6E-E619-41AF-8D9B-12528088E5DD}"/>
    <dgm:cxn modelId="{1BF337A6-43FC-47DA-A260-284EC0FE4D42}" type="presOf" srcId="{EC5F23C7-2D5B-4DEE-997B-F6E8A7B0F597}" destId="{D675B4DF-B1B1-4455-B476-201BDF87E4B7}" srcOrd="1" destOrd="0" presId="urn:microsoft.com/office/officeart/2005/8/layout/orgChart1"/>
    <dgm:cxn modelId="{4E54B6B2-02ED-4C4D-8DD2-5787ED4E6BCB}" type="presOf" srcId="{EAFF429B-F2C0-430F-A90C-794C8B3505A0}" destId="{35768EE0-7EB6-4F5C-B1F2-363B5A5C52B0}" srcOrd="0" destOrd="0" presId="urn:microsoft.com/office/officeart/2005/8/layout/orgChart1"/>
    <dgm:cxn modelId="{85C68BB9-B8B9-419A-9DFC-FB9BF9493F9D}" type="presOf" srcId="{1E8C7736-9F09-4BF6-9A65-44D957FEDE03}" destId="{6CB2B98B-BB9F-4CA3-BFB2-29AD8C0D6055}" srcOrd="0" destOrd="0" presId="urn:microsoft.com/office/officeart/2005/8/layout/orgChart1"/>
    <dgm:cxn modelId="{383F16D6-630B-4435-904F-07C2CCCBDEE3}" type="presOf" srcId="{CBA13534-F382-4E2F-9A36-082770211AFB}" destId="{931916C4-C532-4B8D-BCF6-5E771B842F19}" srcOrd="0" destOrd="0" presId="urn:microsoft.com/office/officeart/2005/8/layout/orgChart1"/>
    <dgm:cxn modelId="{4B2769E2-6878-45D3-A84D-99F08E36CCAB}" type="presOf" srcId="{EB4913AB-5348-4659-8FE7-0E6D68E5D5C7}" destId="{87D6B9C7-EF60-4AE4-A753-961D62DE8738}" srcOrd="1" destOrd="0" presId="urn:microsoft.com/office/officeart/2005/8/layout/orgChart1"/>
    <dgm:cxn modelId="{59579BE5-4D99-4158-AC14-244613D11CC0}" srcId="{E9E0B6C3-295A-4640-93D8-9D40888743DE}" destId="{C041CE57-772B-4A8D-B1DB-F641B0182921}" srcOrd="2" destOrd="0" parTransId="{30E40017-BB51-4136-B625-8CBEB25C812B}" sibTransId="{4373C4DA-1D00-4CA4-A954-EE39682D605B}"/>
    <dgm:cxn modelId="{06D8AFE6-3E34-4718-AAB2-E3F7CDAD862A}" type="presOf" srcId="{1E8C7736-9F09-4BF6-9A65-44D957FEDE03}" destId="{7E5AB971-8B68-4CBB-99C6-9ECBAE9DD3F6}" srcOrd="1" destOrd="0" presId="urn:microsoft.com/office/officeart/2005/8/layout/orgChart1"/>
    <dgm:cxn modelId="{D3318EEA-DDDC-47DB-9A21-C35CA8D8096E}" srcId="{5E3879F6-21FE-4F8E-9BC1-2BEC301494AB}" destId="{E9E0B6C3-295A-4640-93D8-9D40888743DE}" srcOrd="0" destOrd="0" parTransId="{5051198F-77C8-4812-B577-F9204C495C08}" sibTransId="{0EBC16EF-B515-4F13-A760-62A74D59852D}"/>
    <dgm:cxn modelId="{CCA56D67-5548-450E-B00E-BCD105F6C084}" type="presParOf" srcId="{7B2BD638-C89C-4AAC-9A58-1AAFD7B57F5B}" destId="{B7A3DC06-DD86-41DC-A14A-F7F05E025D16}" srcOrd="0" destOrd="0" presId="urn:microsoft.com/office/officeart/2005/8/layout/orgChart1"/>
    <dgm:cxn modelId="{E1A57108-3DFE-4716-B7BB-96EF00A0247D}" type="presParOf" srcId="{B7A3DC06-DD86-41DC-A14A-F7F05E025D16}" destId="{C7F7443B-DE72-4383-8D15-D937B091F032}" srcOrd="0" destOrd="0" presId="urn:microsoft.com/office/officeart/2005/8/layout/orgChart1"/>
    <dgm:cxn modelId="{FD2898F4-F8BF-45EB-B7A1-0314BD685748}" type="presParOf" srcId="{C7F7443B-DE72-4383-8D15-D937B091F032}" destId="{EA247151-2A9D-49D5-A7EE-91EDD97F0E7E}" srcOrd="0" destOrd="0" presId="urn:microsoft.com/office/officeart/2005/8/layout/orgChart1"/>
    <dgm:cxn modelId="{789B2C5D-753F-4ACF-AF75-D76DF98059DB}" type="presParOf" srcId="{C7F7443B-DE72-4383-8D15-D937B091F032}" destId="{88914E6C-13D6-4551-AA65-2342D2DFCEED}" srcOrd="1" destOrd="0" presId="urn:microsoft.com/office/officeart/2005/8/layout/orgChart1"/>
    <dgm:cxn modelId="{8659B575-4D61-43A0-BC11-98262F3B5AD6}" type="presParOf" srcId="{B7A3DC06-DD86-41DC-A14A-F7F05E025D16}" destId="{2643D534-87FD-4540-AEC4-84A482092B81}" srcOrd="1" destOrd="0" presId="urn:microsoft.com/office/officeart/2005/8/layout/orgChart1"/>
    <dgm:cxn modelId="{135A33AE-6351-43BB-B2AE-7CAEBCB3D7A5}" type="presParOf" srcId="{2643D534-87FD-4540-AEC4-84A482092B81}" destId="{931916C4-C532-4B8D-BCF6-5E771B842F19}" srcOrd="0" destOrd="0" presId="urn:microsoft.com/office/officeart/2005/8/layout/orgChart1"/>
    <dgm:cxn modelId="{502DAA2F-8DB5-4599-A2FD-835513B79E0E}" type="presParOf" srcId="{2643D534-87FD-4540-AEC4-84A482092B81}" destId="{09739B61-9ADB-41D5-922B-89B4EDE638FC}" srcOrd="1" destOrd="0" presId="urn:microsoft.com/office/officeart/2005/8/layout/orgChart1"/>
    <dgm:cxn modelId="{1796DCD4-4A9E-4B86-91EF-0583D987B418}" type="presParOf" srcId="{09739B61-9ADB-41D5-922B-89B4EDE638FC}" destId="{7919F248-E029-4A42-A784-430E46A0B3C1}" srcOrd="0" destOrd="0" presId="urn:microsoft.com/office/officeart/2005/8/layout/orgChart1"/>
    <dgm:cxn modelId="{B16C1101-629E-4C6B-8F3A-A79C3D09B7D4}" type="presParOf" srcId="{7919F248-E029-4A42-A784-430E46A0B3C1}" destId="{D35303C9-3B17-4BFC-9F33-04FD019462B7}" srcOrd="0" destOrd="0" presId="urn:microsoft.com/office/officeart/2005/8/layout/orgChart1"/>
    <dgm:cxn modelId="{2F6E0804-7518-4750-98B0-F344FCCD54FD}" type="presParOf" srcId="{7919F248-E029-4A42-A784-430E46A0B3C1}" destId="{D675B4DF-B1B1-4455-B476-201BDF87E4B7}" srcOrd="1" destOrd="0" presId="urn:microsoft.com/office/officeart/2005/8/layout/orgChart1"/>
    <dgm:cxn modelId="{62E7D21E-20FF-4205-97AD-FEBAAF0DB7A5}" type="presParOf" srcId="{09739B61-9ADB-41D5-922B-89B4EDE638FC}" destId="{660C4596-34DD-4ACE-82A3-44C1E3CC34CC}" srcOrd="1" destOrd="0" presId="urn:microsoft.com/office/officeart/2005/8/layout/orgChart1"/>
    <dgm:cxn modelId="{48E1B1D2-681C-479E-8E4C-54DFE288BF73}" type="presParOf" srcId="{09739B61-9ADB-41D5-922B-89B4EDE638FC}" destId="{71203509-FEB4-4927-9256-8FA601BDD041}" srcOrd="2" destOrd="0" presId="urn:microsoft.com/office/officeart/2005/8/layout/orgChart1"/>
    <dgm:cxn modelId="{31F978E7-44E2-429E-A5D4-1734BB7316B3}" type="presParOf" srcId="{2643D534-87FD-4540-AEC4-84A482092B81}" destId="{A91D3A60-DCFB-4D0F-8332-C6D133CC1926}" srcOrd="2" destOrd="0" presId="urn:microsoft.com/office/officeart/2005/8/layout/orgChart1"/>
    <dgm:cxn modelId="{35F5770C-853C-4DE0-90CF-553E29EE5802}" type="presParOf" srcId="{2643D534-87FD-4540-AEC4-84A482092B81}" destId="{784D1465-642B-4856-83EF-0EB204C2F559}" srcOrd="3" destOrd="0" presId="urn:microsoft.com/office/officeart/2005/8/layout/orgChart1"/>
    <dgm:cxn modelId="{25BCD4E7-A671-4FB7-8FF4-965FA94EBC76}" type="presParOf" srcId="{784D1465-642B-4856-83EF-0EB204C2F559}" destId="{B2147D96-5E90-46E5-80D9-0481AB0CBB04}" srcOrd="0" destOrd="0" presId="urn:microsoft.com/office/officeart/2005/8/layout/orgChart1"/>
    <dgm:cxn modelId="{A94D4548-D34D-4209-B282-087F7ABE27CF}" type="presParOf" srcId="{B2147D96-5E90-46E5-80D9-0481AB0CBB04}" destId="{7F7ABA02-11B6-40BB-9FE0-DEEAB23807EE}" srcOrd="0" destOrd="0" presId="urn:microsoft.com/office/officeart/2005/8/layout/orgChart1"/>
    <dgm:cxn modelId="{E1A08295-08EF-4C7A-9C23-6098C9F9D17D}" type="presParOf" srcId="{B2147D96-5E90-46E5-80D9-0481AB0CBB04}" destId="{AD4E2091-A426-4E5B-8141-097D89BEDF00}" srcOrd="1" destOrd="0" presId="urn:microsoft.com/office/officeart/2005/8/layout/orgChart1"/>
    <dgm:cxn modelId="{77CB8F50-D737-4883-A9A3-02E002918A65}" type="presParOf" srcId="{784D1465-642B-4856-83EF-0EB204C2F559}" destId="{CE599BE4-DDCB-4681-BFDD-986E097E8358}" srcOrd="1" destOrd="0" presId="urn:microsoft.com/office/officeart/2005/8/layout/orgChart1"/>
    <dgm:cxn modelId="{430B6C17-443D-4244-8AB2-CD06E14D9706}" type="presParOf" srcId="{784D1465-642B-4856-83EF-0EB204C2F559}" destId="{BA9B2D56-7D63-4DFD-8698-C7792758F020}" srcOrd="2" destOrd="0" presId="urn:microsoft.com/office/officeart/2005/8/layout/orgChart1"/>
    <dgm:cxn modelId="{6AF57DC1-96AE-480C-9373-D7C6AE0E8510}" type="presParOf" srcId="{2643D534-87FD-4540-AEC4-84A482092B81}" destId="{E3FCF9B0-69F1-4100-8C94-8F4AC55B5AE9}" srcOrd="4" destOrd="0" presId="urn:microsoft.com/office/officeart/2005/8/layout/orgChart1"/>
    <dgm:cxn modelId="{E45DE0D2-AF2E-4958-B622-623C42580A18}" type="presParOf" srcId="{2643D534-87FD-4540-AEC4-84A482092B81}" destId="{698138FC-0FB0-40C6-8857-2F9229292D46}" srcOrd="5" destOrd="0" presId="urn:microsoft.com/office/officeart/2005/8/layout/orgChart1"/>
    <dgm:cxn modelId="{1A47DC68-0EA3-487F-8F2F-21A3B256DD8D}" type="presParOf" srcId="{698138FC-0FB0-40C6-8857-2F9229292D46}" destId="{23C1A954-0870-4942-A10D-7AF467AC4E20}" srcOrd="0" destOrd="0" presId="urn:microsoft.com/office/officeart/2005/8/layout/orgChart1"/>
    <dgm:cxn modelId="{702880D9-7F93-4DE8-A665-FC6F477A106B}" type="presParOf" srcId="{23C1A954-0870-4942-A10D-7AF467AC4E20}" destId="{6CB2B98B-BB9F-4CA3-BFB2-29AD8C0D6055}" srcOrd="0" destOrd="0" presId="urn:microsoft.com/office/officeart/2005/8/layout/orgChart1"/>
    <dgm:cxn modelId="{D049A069-E461-4C24-8023-D8E270B190D4}" type="presParOf" srcId="{23C1A954-0870-4942-A10D-7AF467AC4E20}" destId="{7E5AB971-8B68-4CBB-99C6-9ECBAE9DD3F6}" srcOrd="1" destOrd="0" presId="urn:microsoft.com/office/officeart/2005/8/layout/orgChart1"/>
    <dgm:cxn modelId="{F0FE923B-BB83-4D52-9FAA-4570B0971AEE}" type="presParOf" srcId="{698138FC-0FB0-40C6-8857-2F9229292D46}" destId="{A701D2CA-A9E7-4FB3-AFA7-6858FDAB3A8F}" srcOrd="1" destOrd="0" presId="urn:microsoft.com/office/officeart/2005/8/layout/orgChart1"/>
    <dgm:cxn modelId="{A01423C5-3052-4C78-B8EE-2D153D7F6975}" type="presParOf" srcId="{698138FC-0FB0-40C6-8857-2F9229292D46}" destId="{165087E8-3E48-4805-90F3-6763434B0B84}" srcOrd="2" destOrd="0" presId="urn:microsoft.com/office/officeart/2005/8/layout/orgChart1"/>
    <dgm:cxn modelId="{A3BB03E3-EAEE-4647-AB00-628CA988C104}" type="presParOf" srcId="{B7A3DC06-DD86-41DC-A14A-F7F05E025D16}" destId="{744FD161-BCFE-4C0A-A2F2-1382874F5F90}" srcOrd="2" destOrd="0" presId="urn:microsoft.com/office/officeart/2005/8/layout/orgChart1"/>
    <dgm:cxn modelId="{702DD492-71DB-4478-8E4D-7001471A5D1F}" type="presParOf" srcId="{744FD161-BCFE-4C0A-A2F2-1382874F5F90}" destId="{35768EE0-7EB6-4F5C-B1F2-363B5A5C52B0}" srcOrd="0" destOrd="0" presId="urn:microsoft.com/office/officeart/2005/8/layout/orgChart1"/>
    <dgm:cxn modelId="{2B77894A-03E2-430E-A284-DD7DFD264FC3}" type="presParOf" srcId="{744FD161-BCFE-4C0A-A2F2-1382874F5F90}" destId="{DEFB2B55-5178-45A3-A893-066D01E19A50}" srcOrd="1" destOrd="0" presId="urn:microsoft.com/office/officeart/2005/8/layout/orgChart1"/>
    <dgm:cxn modelId="{47096BD9-E048-4958-98CF-9FF5E3A12638}" type="presParOf" srcId="{DEFB2B55-5178-45A3-A893-066D01E19A50}" destId="{D8644C61-5F38-4AE4-9495-2555F0E2639F}" srcOrd="0" destOrd="0" presId="urn:microsoft.com/office/officeart/2005/8/layout/orgChart1"/>
    <dgm:cxn modelId="{DEAAFA51-228D-4A71-8A53-AE7985558703}" type="presParOf" srcId="{D8644C61-5F38-4AE4-9495-2555F0E2639F}" destId="{51356084-65F7-4BFF-8DFB-574DEF005EA5}" srcOrd="0" destOrd="0" presId="urn:microsoft.com/office/officeart/2005/8/layout/orgChart1"/>
    <dgm:cxn modelId="{D08ADF4B-5D07-41BB-80F1-1B18DCF50CEA}" type="presParOf" srcId="{D8644C61-5F38-4AE4-9495-2555F0E2639F}" destId="{87D6B9C7-EF60-4AE4-A753-961D62DE8738}" srcOrd="1" destOrd="0" presId="urn:microsoft.com/office/officeart/2005/8/layout/orgChart1"/>
    <dgm:cxn modelId="{C1F00CD4-96DD-461D-BA09-D9BFD91953F4}" type="presParOf" srcId="{DEFB2B55-5178-45A3-A893-066D01E19A50}" destId="{3F5DD7B9-F1AD-4003-86C6-07C12FD9E625}" srcOrd="1" destOrd="0" presId="urn:microsoft.com/office/officeart/2005/8/layout/orgChart1"/>
    <dgm:cxn modelId="{465861FF-0128-4668-8EDB-C5A598797296}" type="presParOf" srcId="{DEFB2B55-5178-45A3-A893-066D01E19A50}" destId="{4605A025-9BBD-43CF-8B87-7DFDAA8280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68EE0-7EB6-4F5C-B1F2-363B5A5C52B0}">
      <dsp:nvSpPr>
        <dsp:cNvPr id="0" name=""/>
        <dsp:cNvSpPr/>
      </dsp:nvSpPr>
      <dsp:spPr>
        <a:xfrm>
          <a:off x="4026094" y="484936"/>
          <a:ext cx="114365" cy="501030"/>
        </a:xfrm>
        <a:custGeom>
          <a:avLst/>
          <a:gdLst/>
          <a:ahLst/>
          <a:cxnLst/>
          <a:rect l="0" t="0" r="0" b="0"/>
          <a:pathLst>
            <a:path>
              <a:moveTo>
                <a:pt x="114365" y="0"/>
              </a:moveTo>
              <a:lnTo>
                <a:pt x="114365" y="501030"/>
              </a:lnTo>
              <a:lnTo>
                <a:pt x="0" y="501030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  <a:headEnd type="oval"/>
          <a:tailEnd w="lg" len="lg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FCF9B0-69F1-4100-8C94-8F4AC55B5AE9}">
      <dsp:nvSpPr>
        <dsp:cNvPr id="0" name=""/>
        <dsp:cNvSpPr/>
      </dsp:nvSpPr>
      <dsp:spPr>
        <a:xfrm>
          <a:off x="4140460" y="484936"/>
          <a:ext cx="2766186" cy="10021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7754"/>
              </a:lnTo>
              <a:lnTo>
                <a:pt x="2766186" y="887754"/>
              </a:lnTo>
              <a:lnTo>
                <a:pt x="2766186" y="1002119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D3A60-DCFB-4D0F-8332-C6D133CC1926}">
      <dsp:nvSpPr>
        <dsp:cNvPr id="0" name=""/>
        <dsp:cNvSpPr/>
      </dsp:nvSpPr>
      <dsp:spPr>
        <a:xfrm>
          <a:off x="4094740" y="484936"/>
          <a:ext cx="91440" cy="10020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02060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  <a:headEnd type="oval"/>
          <a:tailEnd w="lg" len="lg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1916C4-C532-4B8D-BCF6-5E771B842F19}">
      <dsp:nvSpPr>
        <dsp:cNvPr id="0" name=""/>
        <dsp:cNvSpPr/>
      </dsp:nvSpPr>
      <dsp:spPr>
        <a:xfrm>
          <a:off x="1526934" y="484936"/>
          <a:ext cx="2613525" cy="1002119"/>
        </a:xfrm>
        <a:custGeom>
          <a:avLst/>
          <a:gdLst/>
          <a:ahLst/>
          <a:cxnLst/>
          <a:rect l="0" t="0" r="0" b="0"/>
          <a:pathLst>
            <a:path>
              <a:moveTo>
                <a:pt x="2613525" y="0"/>
              </a:moveTo>
              <a:lnTo>
                <a:pt x="2613525" y="887754"/>
              </a:lnTo>
              <a:lnTo>
                <a:pt x="0" y="887754"/>
              </a:lnTo>
              <a:lnTo>
                <a:pt x="0" y="1002119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247151-2A9D-49D5-A7EE-91EDD97F0E7E}">
      <dsp:nvSpPr>
        <dsp:cNvPr id="0" name=""/>
        <dsp:cNvSpPr/>
      </dsp:nvSpPr>
      <dsp:spPr>
        <a:xfrm>
          <a:off x="3210477" y="59"/>
          <a:ext cx="1859965" cy="484877"/>
        </a:xfrm>
        <a:prstGeom prst="rect">
          <a:avLst/>
        </a:prstGeom>
        <a:solidFill>
          <a:srgbClr val="91D10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210477" y="59"/>
        <a:ext cx="1859965" cy="484877"/>
      </dsp:txXfrm>
    </dsp:sp>
    <dsp:sp modelId="{D35303C9-3B17-4BFC-9F33-04FD019462B7}">
      <dsp:nvSpPr>
        <dsp:cNvPr id="0" name=""/>
        <dsp:cNvSpPr/>
      </dsp:nvSpPr>
      <dsp:spPr>
        <a:xfrm>
          <a:off x="596952" y="1487056"/>
          <a:ext cx="1859965" cy="484877"/>
        </a:xfrm>
        <a:prstGeom prst="rect">
          <a:avLst/>
        </a:prstGeom>
        <a:solidFill>
          <a:srgbClr val="FF474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6952" y="1487056"/>
        <a:ext cx="1859965" cy="484877"/>
      </dsp:txXfrm>
    </dsp:sp>
    <dsp:sp modelId="{7F7ABA02-11B6-40BB-9FE0-DEEAB23807EE}">
      <dsp:nvSpPr>
        <dsp:cNvPr id="0" name=""/>
        <dsp:cNvSpPr/>
      </dsp:nvSpPr>
      <dsp:spPr>
        <a:xfrm>
          <a:off x="3210477" y="1486997"/>
          <a:ext cx="1859965" cy="484877"/>
        </a:xfrm>
        <a:prstGeom prst="rect">
          <a:avLst/>
        </a:prstGeom>
        <a:solidFill>
          <a:srgbClr val="FF474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210477" y="1486997"/>
        <a:ext cx="1859965" cy="484877"/>
      </dsp:txXfrm>
    </dsp:sp>
    <dsp:sp modelId="{6CB2B98B-BB9F-4CA3-BFB2-29AD8C0D6055}">
      <dsp:nvSpPr>
        <dsp:cNvPr id="0" name=""/>
        <dsp:cNvSpPr/>
      </dsp:nvSpPr>
      <dsp:spPr>
        <a:xfrm>
          <a:off x="5976664" y="1487056"/>
          <a:ext cx="1859965" cy="484877"/>
        </a:xfrm>
        <a:prstGeom prst="rect">
          <a:avLst/>
        </a:prstGeom>
        <a:solidFill>
          <a:srgbClr val="FF474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76664" y="1487056"/>
        <a:ext cx="1859965" cy="484877"/>
      </dsp:txXfrm>
    </dsp:sp>
    <dsp:sp modelId="{51356084-65F7-4BFF-8DFB-574DEF005EA5}">
      <dsp:nvSpPr>
        <dsp:cNvPr id="0" name=""/>
        <dsp:cNvSpPr/>
      </dsp:nvSpPr>
      <dsp:spPr>
        <a:xfrm>
          <a:off x="2166129" y="743528"/>
          <a:ext cx="1859965" cy="484877"/>
        </a:xfrm>
        <a:prstGeom prst="rect">
          <a:avLst/>
        </a:prstGeom>
        <a:solidFill>
          <a:srgbClr val="00C5B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166129" y="743528"/>
        <a:ext cx="1859965" cy="4848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F3B87-1E53-4092-BA4E-7DAA3C24789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4DB51-D686-4773-AC21-CA034483DF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2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张默然作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4DB51-D686-4773-AC21-CA034483DFF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056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252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54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811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3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676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466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490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4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14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837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31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36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4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01473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15608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38536" y="2730707"/>
            <a:ext cx="197971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77072" y="2730707"/>
            <a:ext cx="1979712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35298" y="1654572"/>
            <a:ext cx="100870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54144" y="2730707"/>
            <a:ext cx="989856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267744" y="339502"/>
            <a:ext cx="34740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8Pin Matrix" pitchFamily="2" charset="0"/>
              </a:rPr>
              <a:t>2015</a:t>
            </a:r>
            <a:endParaRPr lang="zh-CN" altLang="en-US" sz="96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1995686"/>
            <a:ext cx="3264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7756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2160" y="2571750"/>
            <a:ext cx="504056" cy="1560114"/>
          </a:xfrm>
          <a:prstGeom prst="rect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4235" y="3339716"/>
            <a:ext cx="504056" cy="792148"/>
          </a:xfrm>
          <a:prstGeom prst="rect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6310" y="2139702"/>
            <a:ext cx="504056" cy="1992162"/>
          </a:xfrm>
          <a:prstGeom prst="rect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28384" y="1467568"/>
            <a:ext cx="504056" cy="2664296"/>
          </a:xfrm>
          <a:prstGeom prst="rect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斜纹 12"/>
          <p:cNvSpPr/>
          <p:nvPr/>
        </p:nvSpPr>
        <p:spPr>
          <a:xfrm rot="5400000">
            <a:off x="6315695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FF474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rot="5400000">
            <a:off x="6987770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00C5B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斜纹 14"/>
          <p:cNvSpPr/>
          <p:nvPr/>
        </p:nvSpPr>
        <p:spPr>
          <a:xfrm rot="5400000">
            <a:off x="7659845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91D1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斜纹 15"/>
          <p:cNvSpPr/>
          <p:nvPr/>
        </p:nvSpPr>
        <p:spPr>
          <a:xfrm rot="5400000">
            <a:off x="8331920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FFA01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012" y="970768"/>
            <a:ext cx="496800" cy="496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86" y="1642902"/>
            <a:ext cx="496800" cy="4968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361" y="2835738"/>
            <a:ext cx="496800" cy="496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098142"/>
            <a:ext cx="495176" cy="49517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948873" y="1064862"/>
            <a:ext cx="1974771" cy="1437800"/>
            <a:chOff x="971600" y="946804"/>
            <a:chExt cx="1854769" cy="1624946"/>
          </a:xfrm>
        </p:grpSpPr>
        <p:sp>
          <p:nvSpPr>
            <p:cNvPr id="22" name="TextBox 21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30117"/>
            <a:ext cx="396000" cy="396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68" y="1023622"/>
            <a:ext cx="396000" cy="396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25860"/>
            <a:ext cx="396000" cy="396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44" y="2812436"/>
            <a:ext cx="396000" cy="3960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617856" y="2835738"/>
            <a:ext cx="1974771" cy="1437800"/>
            <a:chOff x="971600" y="946804"/>
            <a:chExt cx="1854769" cy="1624946"/>
          </a:xfrm>
        </p:grpSpPr>
        <p:sp>
          <p:nvSpPr>
            <p:cNvPr id="38" name="TextBox 37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48873" y="2835738"/>
            <a:ext cx="1974771" cy="1437800"/>
            <a:chOff x="971600" y="946804"/>
            <a:chExt cx="1854769" cy="1624946"/>
          </a:xfrm>
        </p:grpSpPr>
        <p:sp>
          <p:nvSpPr>
            <p:cNvPr id="41" name="TextBox 40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17856" y="1064862"/>
            <a:ext cx="1974771" cy="1437800"/>
            <a:chOff x="971600" y="946804"/>
            <a:chExt cx="1854769" cy="1624946"/>
          </a:xfrm>
        </p:grpSpPr>
        <p:sp>
          <p:nvSpPr>
            <p:cNvPr id="44" name="TextBox 4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5393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193282065"/>
              </p:ext>
            </p:extLst>
          </p:nvPr>
        </p:nvGraphicFramePr>
        <p:xfrm>
          <a:off x="1115616" y="1031757"/>
          <a:ext cx="4320480" cy="3455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909597" y="843558"/>
            <a:ext cx="1974771" cy="1073529"/>
            <a:chOff x="971600" y="946804"/>
            <a:chExt cx="1854769" cy="1213261"/>
          </a:xfrm>
        </p:grpSpPr>
        <p:sp>
          <p:nvSpPr>
            <p:cNvPr id="10" name="TextBox 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09597" y="2218301"/>
            <a:ext cx="1974771" cy="1073529"/>
            <a:chOff x="971600" y="946804"/>
            <a:chExt cx="1854769" cy="1213261"/>
          </a:xfrm>
        </p:grpSpPr>
        <p:sp>
          <p:nvSpPr>
            <p:cNvPr id="13" name="TextBox 1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09597" y="3556018"/>
            <a:ext cx="1974771" cy="1073529"/>
            <a:chOff x="971600" y="946804"/>
            <a:chExt cx="1854769" cy="1213261"/>
          </a:xfrm>
        </p:grpSpPr>
        <p:sp>
          <p:nvSpPr>
            <p:cNvPr id="16" name="TextBox 1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9108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直接连接符 76"/>
          <p:cNvCxnSpPr>
            <a:stCxn id="44" idx="6"/>
          </p:cNvCxnSpPr>
          <p:nvPr/>
        </p:nvCxnSpPr>
        <p:spPr>
          <a:xfrm flipV="1">
            <a:off x="4570828" y="3111649"/>
            <a:ext cx="1600245" cy="1800"/>
          </a:xfrm>
          <a:prstGeom prst="line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7116" y="874781"/>
            <a:ext cx="4362735" cy="3631665"/>
            <a:chOff x="2857264" y="964881"/>
            <a:chExt cx="6531435" cy="5436953"/>
          </a:xfrm>
          <a:solidFill>
            <a:srgbClr val="FF4747"/>
          </a:solidFill>
        </p:grpSpPr>
        <p:sp>
          <p:nvSpPr>
            <p:cNvPr id="8" name="Freeform 1066"/>
            <p:cNvSpPr>
              <a:spLocks/>
            </p:cNvSpPr>
            <p:nvPr/>
          </p:nvSpPr>
          <p:spPr bwMode="auto">
            <a:xfrm rot="356891">
              <a:off x="7599777" y="4860188"/>
              <a:ext cx="553743" cy="711899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9" name="Freeform 1067"/>
            <p:cNvSpPr>
              <a:spLocks/>
            </p:cNvSpPr>
            <p:nvPr/>
          </p:nvSpPr>
          <p:spPr bwMode="auto">
            <a:xfrm rot="356891">
              <a:off x="7321695" y="5738911"/>
              <a:ext cx="107012" cy="73059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0" name="Freeform 1068"/>
            <p:cNvSpPr>
              <a:spLocks/>
            </p:cNvSpPr>
            <p:nvPr/>
          </p:nvSpPr>
          <p:spPr bwMode="auto">
            <a:xfrm rot="356891">
              <a:off x="8179615" y="5266879"/>
              <a:ext cx="193639" cy="518208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1" name="Freeform 1069"/>
            <p:cNvSpPr>
              <a:spLocks/>
            </p:cNvSpPr>
            <p:nvPr/>
          </p:nvSpPr>
          <p:spPr bwMode="auto">
            <a:xfrm rot="356891">
              <a:off x="6768803" y="5294867"/>
              <a:ext cx="978393" cy="834231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2" name="Freeform 1070"/>
            <p:cNvSpPr>
              <a:spLocks/>
            </p:cNvSpPr>
            <p:nvPr/>
          </p:nvSpPr>
          <p:spPr bwMode="auto">
            <a:xfrm rot="356891">
              <a:off x="6048598" y="5137838"/>
              <a:ext cx="1015760" cy="74757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3" name="Freeform 1071"/>
            <p:cNvSpPr>
              <a:spLocks/>
            </p:cNvSpPr>
            <p:nvPr/>
          </p:nvSpPr>
          <p:spPr bwMode="auto">
            <a:xfrm rot="356891">
              <a:off x="6584534" y="6099406"/>
              <a:ext cx="324432" cy="302428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4" name="Freeform 1072"/>
            <p:cNvSpPr>
              <a:spLocks/>
            </p:cNvSpPr>
            <p:nvPr/>
          </p:nvSpPr>
          <p:spPr bwMode="auto">
            <a:xfrm rot="356891">
              <a:off x="5139912" y="4655943"/>
              <a:ext cx="1165238" cy="1230106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5" name="Freeform 1073"/>
            <p:cNvSpPr>
              <a:spLocks/>
            </p:cNvSpPr>
            <p:nvPr/>
          </p:nvSpPr>
          <p:spPr bwMode="auto">
            <a:xfrm rot="356891">
              <a:off x="7280605" y="4604858"/>
              <a:ext cx="611495" cy="861415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6" name="Freeform 1074"/>
            <p:cNvSpPr>
              <a:spLocks/>
            </p:cNvSpPr>
            <p:nvPr/>
          </p:nvSpPr>
          <p:spPr bwMode="auto">
            <a:xfrm rot="356891">
              <a:off x="6661813" y="4626818"/>
              <a:ext cx="699821" cy="800250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7" name="Freeform 1075"/>
            <p:cNvSpPr>
              <a:spLocks/>
            </p:cNvSpPr>
            <p:nvPr/>
          </p:nvSpPr>
          <p:spPr bwMode="auto">
            <a:xfrm rot="356891">
              <a:off x="5976673" y="4714860"/>
              <a:ext cx="781355" cy="700005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8" name="Freeform 1076"/>
            <p:cNvSpPr>
              <a:spLocks/>
            </p:cNvSpPr>
            <p:nvPr/>
          </p:nvSpPr>
          <p:spPr bwMode="auto">
            <a:xfrm rot="356891">
              <a:off x="7850676" y="4416444"/>
              <a:ext cx="492593" cy="582772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9" name="Freeform 1077"/>
            <p:cNvSpPr>
              <a:spLocks/>
            </p:cNvSpPr>
            <p:nvPr/>
          </p:nvSpPr>
          <p:spPr bwMode="auto">
            <a:xfrm rot="356891">
              <a:off x="7425225" y="3948355"/>
              <a:ext cx="613193" cy="74248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0" name="Freeform 1078"/>
            <p:cNvSpPr>
              <a:spLocks/>
            </p:cNvSpPr>
            <p:nvPr/>
          </p:nvSpPr>
          <p:spPr bwMode="auto">
            <a:xfrm rot="356891">
              <a:off x="8201370" y="4356552"/>
              <a:ext cx="108710" cy="113836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1" name="Freeform 1079"/>
            <p:cNvSpPr>
              <a:spLocks/>
            </p:cNvSpPr>
            <p:nvPr/>
          </p:nvSpPr>
          <p:spPr bwMode="auto">
            <a:xfrm rot="356891">
              <a:off x="7589945" y="3858013"/>
              <a:ext cx="721903" cy="586169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2" name="Freeform 1080"/>
            <p:cNvSpPr>
              <a:spLocks/>
            </p:cNvSpPr>
            <p:nvPr/>
          </p:nvSpPr>
          <p:spPr bwMode="auto">
            <a:xfrm rot="356891">
              <a:off x="6638049" y="4162230"/>
              <a:ext cx="986884" cy="626946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3" name="Freeform 1081"/>
            <p:cNvSpPr>
              <a:spLocks/>
            </p:cNvSpPr>
            <p:nvPr/>
          </p:nvSpPr>
          <p:spPr bwMode="auto">
            <a:xfrm rot="356891">
              <a:off x="5248636" y="3956266"/>
              <a:ext cx="1584790" cy="121991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4" name="Freeform 1082"/>
            <p:cNvSpPr>
              <a:spLocks/>
            </p:cNvSpPr>
            <p:nvPr/>
          </p:nvSpPr>
          <p:spPr bwMode="auto">
            <a:xfrm rot="356891">
              <a:off x="2993399" y="3304327"/>
              <a:ext cx="2491840" cy="1376224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5" name="Freeform 1083"/>
            <p:cNvSpPr>
              <a:spLocks/>
            </p:cNvSpPr>
            <p:nvPr/>
          </p:nvSpPr>
          <p:spPr bwMode="auto">
            <a:xfrm rot="356891">
              <a:off x="4410631" y="3056858"/>
              <a:ext cx="1606872" cy="1174038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6" name="Freeform 1084"/>
            <p:cNvSpPr>
              <a:spLocks/>
            </p:cNvSpPr>
            <p:nvPr/>
          </p:nvSpPr>
          <p:spPr bwMode="auto">
            <a:xfrm rot="356891">
              <a:off x="4992195" y="2650480"/>
              <a:ext cx="1741062" cy="1517244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7" name="Freeform 1085"/>
            <p:cNvSpPr>
              <a:spLocks/>
            </p:cNvSpPr>
            <p:nvPr/>
          </p:nvSpPr>
          <p:spPr bwMode="auto">
            <a:xfrm rot="356891">
              <a:off x="2857264" y="1387863"/>
              <a:ext cx="2571675" cy="199127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8" name="Freeform 1086"/>
            <p:cNvSpPr>
              <a:spLocks/>
            </p:cNvSpPr>
            <p:nvPr/>
          </p:nvSpPr>
          <p:spPr bwMode="auto">
            <a:xfrm rot="356891">
              <a:off x="6361154" y="3183719"/>
              <a:ext cx="633576" cy="1160447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9" name="Freeform 1087"/>
            <p:cNvSpPr>
              <a:spLocks/>
            </p:cNvSpPr>
            <p:nvPr/>
          </p:nvSpPr>
          <p:spPr bwMode="auto">
            <a:xfrm rot="356891">
              <a:off x="6878257" y="3682185"/>
              <a:ext cx="764367" cy="701703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0" name="Freeform 1088"/>
            <p:cNvSpPr>
              <a:spLocks/>
            </p:cNvSpPr>
            <p:nvPr/>
          </p:nvSpPr>
          <p:spPr bwMode="auto">
            <a:xfrm rot="356891">
              <a:off x="6903931" y="3036605"/>
              <a:ext cx="441635" cy="925978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1" name="Freeform 1089"/>
            <p:cNvSpPr>
              <a:spLocks/>
            </p:cNvSpPr>
            <p:nvPr/>
          </p:nvSpPr>
          <p:spPr bwMode="auto">
            <a:xfrm rot="356891">
              <a:off x="7455721" y="3400310"/>
              <a:ext cx="828914" cy="575977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2" name="Freeform 1090"/>
            <p:cNvSpPr>
              <a:spLocks/>
            </p:cNvSpPr>
            <p:nvPr/>
          </p:nvSpPr>
          <p:spPr bwMode="auto">
            <a:xfrm rot="356891">
              <a:off x="7270097" y="2735720"/>
              <a:ext cx="684534" cy="1002436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3" name="Freeform 1091"/>
            <p:cNvSpPr>
              <a:spLocks/>
            </p:cNvSpPr>
            <p:nvPr/>
          </p:nvSpPr>
          <p:spPr bwMode="auto">
            <a:xfrm rot="356891">
              <a:off x="7632736" y="3094679"/>
              <a:ext cx="134190" cy="24466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4" name="Freeform 1092"/>
            <p:cNvSpPr>
              <a:spLocks/>
            </p:cNvSpPr>
            <p:nvPr/>
          </p:nvSpPr>
          <p:spPr bwMode="auto">
            <a:xfrm rot="356891">
              <a:off x="7480809" y="2987315"/>
              <a:ext cx="214022" cy="23276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5" name="Freeform 1093"/>
            <p:cNvSpPr>
              <a:spLocks/>
            </p:cNvSpPr>
            <p:nvPr/>
          </p:nvSpPr>
          <p:spPr bwMode="auto">
            <a:xfrm rot="356891">
              <a:off x="6218349" y="3198611"/>
              <a:ext cx="348213" cy="611655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6" name="Freeform 1094"/>
            <p:cNvSpPr>
              <a:spLocks/>
            </p:cNvSpPr>
            <p:nvPr/>
          </p:nvSpPr>
          <p:spPr bwMode="auto">
            <a:xfrm rot="356891">
              <a:off x="5556958" y="964881"/>
              <a:ext cx="2826463" cy="259443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7" name="Freeform 1095"/>
            <p:cNvSpPr>
              <a:spLocks/>
            </p:cNvSpPr>
            <p:nvPr/>
          </p:nvSpPr>
          <p:spPr bwMode="auto">
            <a:xfrm rot="356891">
              <a:off x="7865835" y="2548769"/>
              <a:ext cx="738890" cy="728890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8" name="Freeform 1096"/>
            <p:cNvSpPr>
              <a:spLocks/>
            </p:cNvSpPr>
            <p:nvPr/>
          </p:nvSpPr>
          <p:spPr bwMode="auto">
            <a:xfrm rot="356891">
              <a:off x="8080696" y="2174886"/>
              <a:ext cx="1066719" cy="745879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9" name="Freeform 1097"/>
            <p:cNvSpPr>
              <a:spLocks/>
            </p:cNvSpPr>
            <p:nvPr/>
          </p:nvSpPr>
          <p:spPr bwMode="auto">
            <a:xfrm rot="356891">
              <a:off x="7927905" y="1069078"/>
              <a:ext cx="1460794" cy="1354137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0" name="Freeform 1098"/>
            <p:cNvSpPr>
              <a:spLocks/>
            </p:cNvSpPr>
            <p:nvPr/>
          </p:nvSpPr>
          <p:spPr bwMode="auto">
            <a:xfrm rot="356891">
              <a:off x="7623705" y="3113584"/>
              <a:ext cx="64546" cy="81554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 rot="459960">
              <a:off x="6216472" y="4259879"/>
              <a:ext cx="630433" cy="615788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" fmla="*/ 1833 w 10000"/>
                <a:gd name="connsiteY0" fmla="*/ 9043 h 10000"/>
                <a:gd name="connsiteX1" fmla="*/ 889 w 10000"/>
                <a:gd name="connsiteY1" fmla="*/ 8117 h 10000"/>
                <a:gd name="connsiteX2" fmla="*/ 333 w 10000"/>
                <a:gd name="connsiteY2" fmla="*/ 7469 h 10000"/>
                <a:gd name="connsiteX3" fmla="*/ 167 w 10000"/>
                <a:gd name="connsiteY3" fmla="*/ 6543 h 10000"/>
                <a:gd name="connsiteX4" fmla="*/ 0 w 10000"/>
                <a:gd name="connsiteY4" fmla="*/ 5802 h 10000"/>
                <a:gd name="connsiteX5" fmla="*/ 750 w 10000"/>
                <a:gd name="connsiteY5" fmla="*/ 5617 h 10000"/>
                <a:gd name="connsiteX6" fmla="*/ 1667 w 10000"/>
                <a:gd name="connsiteY6" fmla="*/ 5617 h 10000"/>
                <a:gd name="connsiteX7" fmla="*/ 1833 w 10000"/>
                <a:gd name="connsiteY7" fmla="*/ 5340 h 10000"/>
                <a:gd name="connsiteX8" fmla="*/ 2500 w 10000"/>
                <a:gd name="connsiteY8" fmla="*/ 5247 h 10000"/>
                <a:gd name="connsiteX9" fmla="*/ 3250 w 10000"/>
                <a:gd name="connsiteY9" fmla="*/ 4321 h 10000"/>
                <a:gd name="connsiteX10" fmla="*/ 3583 w 10000"/>
                <a:gd name="connsiteY10" fmla="*/ 4043 h 10000"/>
                <a:gd name="connsiteX11" fmla="*/ 4250 w 10000"/>
                <a:gd name="connsiteY11" fmla="*/ 3858 h 10000"/>
                <a:gd name="connsiteX12" fmla="*/ 4750 w 10000"/>
                <a:gd name="connsiteY12" fmla="*/ 3210 h 10000"/>
                <a:gd name="connsiteX13" fmla="*/ 5583 w 10000"/>
                <a:gd name="connsiteY13" fmla="*/ 3025 h 10000"/>
                <a:gd name="connsiteX14" fmla="*/ 5583 w 10000"/>
                <a:gd name="connsiteY14" fmla="*/ 2191 h 10000"/>
                <a:gd name="connsiteX15" fmla="*/ 6000 w 10000"/>
                <a:gd name="connsiteY15" fmla="*/ 1265 h 10000"/>
                <a:gd name="connsiteX16" fmla="*/ 6167 w 10000"/>
                <a:gd name="connsiteY16" fmla="*/ 525 h 10000"/>
                <a:gd name="connsiteX17" fmla="*/ 6278 w 10000"/>
                <a:gd name="connsiteY17" fmla="*/ 0 h 10000"/>
                <a:gd name="connsiteX18" fmla="*/ 7750 w 10000"/>
                <a:gd name="connsiteY18" fmla="*/ 586 h 10000"/>
                <a:gd name="connsiteX19" fmla="*/ 8056 w 10000"/>
                <a:gd name="connsiteY19" fmla="*/ 1049 h 10000"/>
                <a:gd name="connsiteX20" fmla="*/ 8861 w 10000"/>
                <a:gd name="connsiteY20" fmla="*/ 833 h 10000"/>
                <a:gd name="connsiteX21" fmla="*/ 9306 w 10000"/>
                <a:gd name="connsiteY21" fmla="*/ 957 h 10000"/>
                <a:gd name="connsiteX22" fmla="*/ 9861 w 10000"/>
                <a:gd name="connsiteY22" fmla="*/ 1543 h 10000"/>
                <a:gd name="connsiteX23" fmla="*/ 10000 w 10000"/>
                <a:gd name="connsiteY23" fmla="*/ 2809 h 10000"/>
                <a:gd name="connsiteX24" fmla="*/ 9861 w 10000"/>
                <a:gd name="connsiteY24" fmla="*/ 3302 h 10000"/>
                <a:gd name="connsiteX25" fmla="*/ 9528 w 10000"/>
                <a:gd name="connsiteY25" fmla="*/ 3179 h 10000"/>
                <a:gd name="connsiteX26" fmla="*/ 8611 w 10000"/>
                <a:gd name="connsiteY26" fmla="*/ 3981 h 10000"/>
                <a:gd name="connsiteX27" fmla="*/ 7056 w 10000"/>
                <a:gd name="connsiteY27" fmla="*/ 4259 h 10000"/>
                <a:gd name="connsiteX28" fmla="*/ 6639 w 10000"/>
                <a:gd name="connsiteY28" fmla="*/ 4722 h 10000"/>
                <a:gd name="connsiteX29" fmla="*/ 6917 w 10000"/>
                <a:gd name="connsiteY29" fmla="*/ 5154 h 10000"/>
                <a:gd name="connsiteX30" fmla="*/ 7056 w 10000"/>
                <a:gd name="connsiteY30" fmla="*/ 6111 h 10000"/>
                <a:gd name="connsiteX31" fmla="*/ 7417 w 10000"/>
                <a:gd name="connsiteY31" fmla="*/ 6265 h 10000"/>
                <a:gd name="connsiteX32" fmla="*/ 8528 w 10000"/>
                <a:gd name="connsiteY32" fmla="*/ 7654 h 10000"/>
                <a:gd name="connsiteX33" fmla="*/ 8611 w 10000"/>
                <a:gd name="connsiteY33" fmla="*/ 9537 h 10000"/>
                <a:gd name="connsiteX34" fmla="*/ 7833 w 10000"/>
                <a:gd name="connsiteY34" fmla="*/ 10000 h 10000"/>
                <a:gd name="connsiteX35" fmla="*/ 7306 w 10000"/>
                <a:gd name="connsiteY35" fmla="*/ 9414 h 10000"/>
                <a:gd name="connsiteX36" fmla="*/ 6639 w 10000"/>
                <a:gd name="connsiteY36" fmla="*/ 8457 h 10000"/>
                <a:gd name="connsiteX37" fmla="*/ 6639 w 10000"/>
                <a:gd name="connsiteY37" fmla="*/ 7994 h 10000"/>
                <a:gd name="connsiteX38" fmla="*/ 6167 w 10000"/>
                <a:gd name="connsiteY38" fmla="*/ 7870 h 10000"/>
                <a:gd name="connsiteX39" fmla="*/ 5722 w 10000"/>
                <a:gd name="connsiteY39" fmla="*/ 8117 h 10000"/>
                <a:gd name="connsiteX40" fmla="*/ 4833 w 10000"/>
                <a:gd name="connsiteY40" fmla="*/ 7654 h 10000"/>
                <a:gd name="connsiteX41" fmla="*/ 4500 w 10000"/>
                <a:gd name="connsiteY41" fmla="*/ 8611 h 10000"/>
                <a:gd name="connsiteX42" fmla="*/ 3861 w 10000"/>
                <a:gd name="connsiteY42" fmla="*/ 8704 h 10000"/>
                <a:gd name="connsiteX43" fmla="*/ 3278 w 10000"/>
                <a:gd name="connsiteY43" fmla="*/ 9537 h 10000"/>
                <a:gd name="connsiteX44" fmla="*/ 3028 w 10000"/>
                <a:gd name="connsiteY44" fmla="*/ 9290 h 10000"/>
                <a:gd name="connsiteX45" fmla="*/ 2472 w 10000"/>
                <a:gd name="connsiteY45" fmla="*/ 9537 h 10000"/>
                <a:gd name="connsiteX46" fmla="*/ 1833 w 10000"/>
                <a:gd name="connsiteY46" fmla="*/ 90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</p:grpSp>
      <p:sp>
        <p:nvSpPr>
          <p:cNvPr id="42" name="椭圆 41"/>
          <p:cNvSpPr/>
          <p:nvPr/>
        </p:nvSpPr>
        <p:spPr>
          <a:xfrm>
            <a:off x="4027591" y="2249419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655371" y="1539425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462816" y="3059443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866694" y="3975990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肘形连接符 47"/>
          <p:cNvCxnSpPr>
            <a:stCxn id="43" idx="6"/>
          </p:cNvCxnSpPr>
          <p:nvPr/>
        </p:nvCxnSpPr>
        <p:spPr>
          <a:xfrm flipV="1">
            <a:off x="4763383" y="1071890"/>
            <a:ext cx="1623714" cy="521541"/>
          </a:xfrm>
          <a:prstGeom prst="bentConnector3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肘形连接符 53"/>
          <p:cNvCxnSpPr>
            <a:stCxn id="42" idx="0"/>
            <a:endCxn id="63" idx="2"/>
          </p:cNvCxnSpPr>
          <p:nvPr/>
        </p:nvCxnSpPr>
        <p:spPr>
          <a:xfrm rot="5400000" flipH="1" flipV="1">
            <a:off x="5035473" y="1185827"/>
            <a:ext cx="109717" cy="2017468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>
            <a:stCxn id="45" idx="4"/>
          </p:cNvCxnSpPr>
          <p:nvPr/>
        </p:nvCxnSpPr>
        <p:spPr>
          <a:xfrm rot="16200000" flipH="1">
            <a:off x="5094520" y="2910182"/>
            <a:ext cx="35393" cy="2383032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6099065" y="802822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083168" y="915566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099065" y="1851670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083168" y="1972919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99065" y="2820248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83168" y="2932992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099065" y="3867774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83168" y="3980518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747137" y="699542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747137" y="1761078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47136" y="2749107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47136" y="3786474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073044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THREE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639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6" t="22352" r="27096" b="22352"/>
          <a:stretch/>
        </p:blipFill>
        <p:spPr>
          <a:xfrm>
            <a:off x="3711903" y="846854"/>
            <a:ext cx="1695569" cy="1708465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弧形 12"/>
          <p:cNvSpPr/>
          <p:nvPr/>
        </p:nvSpPr>
        <p:spPr>
          <a:xfrm rot="5400000">
            <a:off x="3425591" y="566990"/>
            <a:ext cx="2268192" cy="2268192"/>
          </a:xfrm>
          <a:prstGeom prst="arc">
            <a:avLst>
              <a:gd name="adj1" fmla="val 16970181"/>
              <a:gd name="adj2" fmla="val 4629581"/>
            </a:avLst>
          </a:prstGeom>
          <a:ln w="31750">
            <a:solidFill>
              <a:schemeClr val="bg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stCxn id="13" idx="2"/>
          </p:cNvCxnSpPr>
          <p:nvPr/>
        </p:nvCxnSpPr>
        <p:spPr>
          <a:xfrm flipH="1">
            <a:off x="2964498" y="1953121"/>
            <a:ext cx="489453" cy="79085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0"/>
            <a:endCxn id="27" idx="2"/>
          </p:cNvCxnSpPr>
          <p:nvPr/>
        </p:nvCxnSpPr>
        <p:spPr>
          <a:xfrm>
            <a:off x="5665440" y="1953045"/>
            <a:ext cx="586627" cy="187113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711903" y="2691763"/>
            <a:ext cx="260707" cy="407926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124738" y="2691763"/>
            <a:ext cx="354742" cy="432048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3479379" y="3099688"/>
            <a:ext cx="264149" cy="264149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694088" y="1983878"/>
            <a:ext cx="264149" cy="264149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407472" y="3099689"/>
            <a:ext cx="264149" cy="264149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252067" y="2008083"/>
            <a:ext cx="264149" cy="264149"/>
          </a:xfrm>
          <a:prstGeom prst="ellipse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444208" y="1617558"/>
            <a:ext cx="1974771" cy="858085"/>
            <a:chOff x="971600" y="946804"/>
            <a:chExt cx="1854769" cy="969774"/>
          </a:xfrm>
        </p:grpSpPr>
        <p:sp>
          <p:nvSpPr>
            <p:cNvPr id="30" name="TextBox 2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91D10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91D10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5576" y="1617558"/>
            <a:ext cx="1974771" cy="858085"/>
            <a:chOff x="971600" y="946804"/>
            <a:chExt cx="1854769" cy="969774"/>
          </a:xfrm>
        </p:grpSpPr>
        <p:sp>
          <p:nvSpPr>
            <p:cNvPr id="33" name="TextBox 3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C5BE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00C5B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835696" y="3513865"/>
            <a:ext cx="1974771" cy="858085"/>
            <a:chOff x="971600" y="946804"/>
            <a:chExt cx="1854769" cy="969774"/>
          </a:xfrm>
        </p:grpSpPr>
        <p:sp>
          <p:nvSpPr>
            <p:cNvPr id="36" name="TextBox 3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4747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47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21565" y="3513865"/>
            <a:ext cx="1974771" cy="858085"/>
            <a:chOff x="971600" y="946804"/>
            <a:chExt cx="1854769" cy="969774"/>
          </a:xfrm>
        </p:grpSpPr>
        <p:sp>
          <p:nvSpPr>
            <p:cNvPr id="39" name="TextBox 3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A013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A01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9844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88024" y="667604"/>
            <a:ext cx="0" cy="4064386"/>
          </a:xfrm>
          <a:prstGeom prst="line">
            <a:avLst/>
          </a:prstGeom>
          <a:ln w="25400">
            <a:solidFill>
              <a:srgbClr val="91D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704014" y="944214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04014" y="2072460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704014" y="3392606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9" idx="6"/>
          </p:cNvCxnSpPr>
          <p:nvPr/>
        </p:nvCxnSpPr>
        <p:spPr>
          <a:xfrm flipV="1">
            <a:off x="4872033" y="1028223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580112" y="84355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873453" y="3476614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581532" y="32919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873453" y="2156468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81532" y="197180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燕尾形 18"/>
          <p:cNvSpPr/>
          <p:nvPr/>
        </p:nvSpPr>
        <p:spPr>
          <a:xfrm rot="10800000">
            <a:off x="4241964" y="1304374"/>
            <a:ext cx="3210356" cy="504056"/>
          </a:xfrm>
          <a:prstGeom prst="chevron">
            <a:avLst>
              <a:gd name="adj" fmla="val 67746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0" name="TextBox 19"/>
          <p:cNvSpPr txBox="1"/>
          <p:nvPr/>
        </p:nvSpPr>
        <p:spPr>
          <a:xfrm>
            <a:off x="4519588" y="1371735"/>
            <a:ext cx="257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  YOUR TEXT HERE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153732" y="2533157"/>
            <a:ext cx="3210356" cy="504056"/>
            <a:chOff x="4241964" y="2720413"/>
            <a:chExt cx="3210356" cy="504056"/>
          </a:xfrm>
        </p:grpSpPr>
        <p:sp>
          <p:nvSpPr>
            <p:cNvPr id="21" name="燕尾形 20"/>
            <p:cNvSpPr/>
            <p:nvPr/>
          </p:nvSpPr>
          <p:spPr>
            <a:xfrm>
              <a:off x="4241964" y="2720413"/>
              <a:ext cx="3210356" cy="504056"/>
            </a:xfrm>
            <a:prstGeom prst="chevron">
              <a:avLst>
                <a:gd name="adj" fmla="val 67746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91596" y="2787774"/>
              <a:ext cx="2572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  02</a:t>
              </a:r>
            </a:p>
          </p:txBody>
        </p:sp>
      </p:grpSp>
      <p:sp>
        <p:nvSpPr>
          <p:cNvPr id="24" name="燕尾形 23"/>
          <p:cNvSpPr/>
          <p:nvPr/>
        </p:nvSpPr>
        <p:spPr>
          <a:xfrm rot="10800000">
            <a:off x="4241964" y="3824654"/>
            <a:ext cx="3210356" cy="504056"/>
          </a:xfrm>
          <a:prstGeom prst="chevron">
            <a:avLst>
              <a:gd name="adj" fmla="val 67746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5" name="TextBox 24"/>
          <p:cNvSpPr txBox="1"/>
          <p:nvPr/>
        </p:nvSpPr>
        <p:spPr>
          <a:xfrm>
            <a:off x="4519588" y="3892015"/>
            <a:ext cx="257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  YOUR TEXT HERE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41747" y="1197237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978" y="3684922"/>
            <a:ext cx="783518" cy="78351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175" y="2393425"/>
            <a:ext cx="783518" cy="78351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446" y="1219778"/>
            <a:ext cx="783518" cy="78351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6303387" y="2407219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47836" y="3711534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4175281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任意多边形 5"/>
          <p:cNvSpPr/>
          <p:nvPr/>
        </p:nvSpPr>
        <p:spPr>
          <a:xfrm>
            <a:off x="1259632" y="987574"/>
            <a:ext cx="6612663" cy="3600280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 rot="8100000">
            <a:off x="2147963" y="1930751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79223" y="193700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36340" y="1930006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1" name="泪滴形 10"/>
          <p:cNvSpPr/>
          <p:nvPr/>
        </p:nvSpPr>
        <p:spPr>
          <a:xfrm rot="8100000">
            <a:off x="2850882" y="2110830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82142" y="211708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2110085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4" name="泪滴形 13"/>
          <p:cNvSpPr/>
          <p:nvPr/>
        </p:nvSpPr>
        <p:spPr>
          <a:xfrm rot="8100000">
            <a:off x="4801537" y="148236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32797" y="1488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3677" y="1581837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7" name="泪滴形 16"/>
          <p:cNvSpPr/>
          <p:nvPr/>
        </p:nvSpPr>
        <p:spPr>
          <a:xfrm rot="8100000">
            <a:off x="6307266" y="2074768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338526" y="208102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2067694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20" name="泪滴形 19"/>
          <p:cNvSpPr/>
          <p:nvPr/>
        </p:nvSpPr>
        <p:spPr>
          <a:xfrm rot="8100000">
            <a:off x="6775376" y="196681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806636" y="197617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35894" y="1976172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</p:spTree>
    <p:extLst>
      <p:ext uri="{BB962C8B-B14F-4D97-AF65-F5344CB8AC3E}">
        <p14:creationId xmlns:p14="http://schemas.microsoft.com/office/powerpoint/2010/main" val="3029796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1403648" y="912156"/>
            <a:ext cx="2520280" cy="507466"/>
          </a:xfrm>
          <a:prstGeom prst="roundRect">
            <a:avLst/>
          </a:prstGeom>
          <a:solidFill>
            <a:srgbClr val="91D1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9592" y="3228783"/>
            <a:ext cx="209617" cy="547936"/>
            <a:chOff x="3851920" y="330729"/>
            <a:chExt cx="1656184" cy="4329253"/>
          </a:xfrm>
        </p:grpSpPr>
        <p:sp>
          <p:nvSpPr>
            <p:cNvPr id="10" name="椭圆 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899592" y="3922582"/>
            <a:ext cx="211072" cy="548786"/>
            <a:chOff x="3851920" y="330729"/>
            <a:chExt cx="1656184" cy="4329253"/>
          </a:xfrm>
        </p:grpSpPr>
        <p:sp>
          <p:nvSpPr>
            <p:cNvPr id="17" name="椭圆 1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614491" y="981223"/>
            <a:ext cx="2240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40% 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2677" y="1516133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99792" y="1516133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2676" y="2259907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99791" y="2259907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235629" y="3228783"/>
            <a:ext cx="209617" cy="547936"/>
            <a:chOff x="3851920" y="330729"/>
            <a:chExt cx="1656184" cy="4329253"/>
          </a:xfrm>
        </p:grpSpPr>
        <p:sp>
          <p:nvSpPr>
            <p:cNvPr id="30" name="椭圆 2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71666" y="3228783"/>
            <a:ext cx="209617" cy="547936"/>
            <a:chOff x="3851920" y="330729"/>
            <a:chExt cx="1656184" cy="4329253"/>
          </a:xfrm>
        </p:grpSpPr>
        <p:sp>
          <p:nvSpPr>
            <p:cNvPr id="37" name="椭圆 3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07703" y="3228783"/>
            <a:ext cx="209617" cy="547936"/>
            <a:chOff x="3851920" y="330729"/>
            <a:chExt cx="1656184" cy="4329253"/>
          </a:xfrm>
        </p:grpSpPr>
        <p:sp>
          <p:nvSpPr>
            <p:cNvPr id="44" name="椭圆 43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243740" y="3228783"/>
            <a:ext cx="209617" cy="547936"/>
            <a:chOff x="3851920" y="330729"/>
            <a:chExt cx="1656184" cy="4329253"/>
          </a:xfrm>
        </p:grpSpPr>
        <p:sp>
          <p:nvSpPr>
            <p:cNvPr id="51" name="椭圆 50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579777" y="3228783"/>
            <a:ext cx="209617" cy="547936"/>
            <a:chOff x="3851920" y="330729"/>
            <a:chExt cx="1656184" cy="4329253"/>
          </a:xfrm>
        </p:grpSpPr>
        <p:sp>
          <p:nvSpPr>
            <p:cNvPr id="58" name="椭圆 57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915814" y="3228783"/>
            <a:ext cx="209617" cy="547936"/>
            <a:chOff x="3851920" y="330729"/>
            <a:chExt cx="1656184" cy="4329253"/>
          </a:xfrm>
        </p:grpSpPr>
        <p:sp>
          <p:nvSpPr>
            <p:cNvPr id="65" name="椭圆 64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251851" y="3228783"/>
            <a:ext cx="209617" cy="547936"/>
            <a:chOff x="3851920" y="330729"/>
            <a:chExt cx="1656184" cy="4329253"/>
          </a:xfrm>
        </p:grpSpPr>
        <p:sp>
          <p:nvSpPr>
            <p:cNvPr id="72" name="椭圆 71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87888" y="3228783"/>
            <a:ext cx="209617" cy="547936"/>
            <a:chOff x="3851920" y="330729"/>
            <a:chExt cx="1656184" cy="4329253"/>
          </a:xfrm>
        </p:grpSpPr>
        <p:sp>
          <p:nvSpPr>
            <p:cNvPr id="79" name="椭圆 78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923928" y="3228783"/>
            <a:ext cx="209617" cy="547936"/>
            <a:chOff x="3851920" y="330729"/>
            <a:chExt cx="1656184" cy="4329253"/>
          </a:xfrm>
        </p:grpSpPr>
        <p:sp>
          <p:nvSpPr>
            <p:cNvPr id="86" name="椭圆 85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1235629" y="3922582"/>
            <a:ext cx="211072" cy="548786"/>
            <a:chOff x="3851920" y="330729"/>
            <a:chExt cx="1656184" cy="4329253"/>
          </a:xfrm>
        </p:grpSpPr>
        <p:sp>
          <p:nvSpPr>
            <p:cNvPr id="93" name="椭圆 92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 flipH="1">
            <a:off x="1571666" y="3922582"/>
            <a:ext cx="211072" cy="548786"/>
            <a:chOff x="3851920" y="330729"/>
            <a:chExt cx="1656184" cy="4329253"/>
          </a:xfrm>
        </p:grpSpPr>
        <p:sp>
          <p:nvSpPr>
            <p:cNvPr id="100" name="椭圆 9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1907703" y="3922582"/>
            <a:ext cx="211072" cy="548786"/>
            <a:chOff x="3851920" y="330729"/>
            <a:chExt cx="1656184" cy="4329253"/>
          </a:xfrm>
        </p:grpSpPr>
        <p:sp>
          <p:nvSpPr>
            <p:cNvPr id="107" name="椭圆 10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 flipH="1">
            <a:off x="2243740" y="3922582"/>
            <a:ext cx="211072" cy="548786"/>
            <a:chOff x="3851920" y="330729"/>
            <a:chExt cx="1656184" cy="4329253"/>
          </a:xfrm>
        </p:grpSpPr>
        <p:sp>
          <p:nvSpPr>
            <p:cNvPr id="114" name="椭圆 113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16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flipH="1">
            <a:off x="2579777" y="3922582"/>
            <a:ext cx="211072" cy="548786"/>
            <a:chOff x="3851920" y="330729"/>
            <a:chExt cx="1656184" cy="4329253"/>
          </a:xfrm>
        </p:grpSpPr>
        <p:sp>
          <p:nvSpPr>
            <p:cNvPr id="121" name="椭圆 120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flipH="1">
            <a:off x="2915814" y="3922582"/>
            <a:ext cx="211072" cy="548786"/>
            <a:chOff x="3851920" y="330729"/>
            <a:chExt cx="1656184" cy="4329253"/>
          </a:xfrm>
        </p:grpSpPr>
        <p:sp>
          <p:nvSpPr>
            <p:cNvPr id="128" name="椭圆 127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 flipH="1">
            <a:off x="3251851" y="3922582"/>
            <a:ext cx="211072" cy="548786"/>
            <a:chOff x="3851920" y="330729"/>
            <a:chExt cx="1656184" cy="4329253"/>
          </a:xfrm>
        </p:grpSpPr>
        <p:sp>
          <p:nvSpPr>
            <p:cNvPr id="135" name="椭圆 134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flipH="1">
            <a:off x="3587888" y="3922582"/>
            <a:ext cx="211072" cy="548786"/>
            <a:chOff x="3851920" y="330729"/>
            <a:chExt cx="1656184" cy="4329253"/>
          </a:xfrm>
        </p:grpSpPr>
        <p:sp>
          <p:nvSpPr>
            <p:cNvPr id="142" name="椭圆 141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圆角矩形 143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圆角矩形 144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圆角矩形 145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圆角矩形 146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 flipH="1">
            <a:off x="3923928" y="3922582"/>
            <a:ext cx="211072" cy="548786"/>
            <a:chOff x="3851920" y="330729"/>
            <a:chExt cx="1656184" cy="4329253"/>
          </a:xfrm>
        </p:grpSpPr>
        <p:sp>
          <p:nvSpPr>
            <p:cNvPr id="149" name="椭圆 148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圆角矩形 149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圆角矩形 150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5" name="左大括号 154"/>
          <p:cNvSpPr/>
          <p:nvPr/>
        </p:nvSpPr>
        <p:spPr>
          <a:xfrm>
            <a:off x="4272891" y="981223"/>
            <a:ext cx="587141" cy="3606752"/>
          </a:xfrm>
          <a:prstGeom prst="leftBrace">
            <a:avLst>
              <a:gd name="adj1" fmla="val 11719"/>
              <a:gd name="adj2" fmla="val 79574"/>
            </a:avLst>
          </a:prstGeom>
          <a:noFill/>
          <a:ln w="25400">
            <a:solidFill>
              <a:srgbClr val="FF474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正五边形 155"/>
          <p:cNvSpPr/>
          <p:nvPr/>
        </p:nvSpPr>
        <p:spPr>
          <a:xfrm>
            <a:off x="4788025" y="1203598"/>
            <a:ext cx="1512168" cy="1440160"/>
          </a:xfrm>
          <a:prstGeom prst="pentagon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正五边形 156"/>
          <p:cNvSpPr/>
          <p:nvPr/>
        </p:nvSpPr>
        <p:spPr>
          <a:xfrm rot="10800000">
            <a:off x="4788025" y="2708636"/>
            <a:ext cx="1512168" cy="1440160"/>
          </a:xfrm>
          <a:prstGeom prst="pentagon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TextBox 157"/>
          <p:cNvSpPr txBox="1"/>
          <p:nvPr/>
        </p:nvSpPr>
        <p:spPr>
          <a:xfrm>
            <a:off x="5082282" y="1623855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082281" y="3150559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6372200" y="1456422"/>
            <a:ext cx="1974771" cy="858085"/>
            <a:chOff x="971600" y="946804"/>
            <a:chExt cx="1854769" cy="969774"/>
          </a:xfrm>
        </p:grpSpPr>
        <p:sp>
          <p:nvSpPr>
            <p:cNvPr id="161" name="TextBox 160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C5BE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00C5B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6372200" y="3228783"/>
            <a:ext cx="1974771" cy="858085"/>
            <a:chOff x="971600" y="946804"/>
            <a:chExt cx="1854769" cy="969774"/>
          </a:xfrm>
        </p:grpSpPr>
        <p:sp>
          <p:nvSpPr>
            <p:cNvPr id="164" name="TextBox 16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A013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A01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9283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FOUR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293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1259632" y="987574"/>
            <a:ext cx="2160240" cy="1440280"/>
          </a:xfrm>
          <a:prstGeom prst="roundRect">
            <a:avLst/>
          </a:prstGeom>
          <a:noFill/>
          <a:ln>
            <a:solidFill>
              <a:srgbClr val="FFA0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35896" y="1635645"/>
            <a:ext cx="2088233" cy="2088233"/>
            <a:chOff x="3419872" y="1563637"/>
            <a:chExt cx="2088233" cy="2088233"/>
          </a:xfrm>
          <a:effectLst/>
        </p:grpSpPr>
        <p:sp>
          <p:nvSpPr>
            <p:cNvPr id="15" name="饼形 14"/>
            <p:cNvSpPr/>
            <p:nvPr/>
          </p:nvSpPr>
          <p:spPr>
            <a:xfrm>
              <a:off x="3419872" y="1563638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饼形 15"/>
            <p:cNvSpPr/>
            <p:nvPr/>
          </p:nvSpPr>
          <p:spPr>
            <a:xfrm rot="5400000">
              <a:off x="3419872" y="1563638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饼形 16"/>
            <p:cNvSpPr/>
            <p:nvPr/>
          </p:nvSpPr>
          <p:spPr>
            <a:xfrm rot="10800000">
              <a:off x="3419873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 rot="16200000">
              <a:off x="3419872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3877782" y="1887674"/>
            <a:ext cx="1584176" cy="1584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601" y="2075351"/>
            <a:ext cx="1208821" cy="1208821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3603035" y="1648184"/>
            <a:ext cx="503461" cy="503461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231013" y="1635645"/>
            <a:ext cx="503461" cy="503461"/>
          </a:xfrm>
          <a:prstGeom prst="ellipse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284422" y="3183753"/>
            <a:ext cx="503461" cy="503461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572140" y="3183754"/>
            <a:ext cx="503461" cy="503461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46926" y="1051107"/>
            <a:ext cx="1974771" cy="1288972"/>
            <a:chOff x="971600" y="946804"/>
            <a:chExt cx="1854769" cy="1456746"/>
          </a:xfrm>
        </p:grpSpPr>
        <p:sp>
          <p:nvSpPr>
            <p:cNvPr id="29" name="TextBox 2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sp>
        <p:nvSpPr>
          <p:cNvPr id="32" name="圆角矩形 31"/>
          <p:cNvSpPr/>
          <p:nvPr/>
        </p:nvSpPr>
        <p:spPr>
          <a:xfrm>
            <a:off x="1259632" y="2966508"/>
            <a:ext cx="2160240" cy="1440280"/>
          </a:xfrm>
          <a:prstGeom prst="roundRect">
            <a:avLst/>
          </a:prstGeom>
          <a:noFill/>
          <a:ln>
            <a:solidFill>
              <a:srgbClr val="00C5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346926" y="3030041"/>
            <a:ext cx="1974771" cy="1288972"/>
            <a:chOff x="971600" y="946804"/>
            <a:chExt cx="1854769" cy="1456746"/>
          </a:xfrm>
        </p:grpSpPr>
        <p:sp>
          <p:nvSpPr>
            <p:cNvPr id="34" name="TextBox 3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5924866" y="987574"/>
            <a:ext cx="2160240" cy="1440280"/>
          </a:xfrm>
          <a:prstGeom prst="roundRect">
            <a:avLst/>
          </a:prstGeom>
          <a:noFill/>
          <a:ln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012160" y="1051107"/>
            <a:ext cx="1974771" cy="1288972"/>
            <a:chOff x="971600" y="946804"/>
            <a:chExt cx="1854769" cy="1456746"/>
          </a:xfrm>
        </p:grpSpPr>
        <p:sp>
          <p:nvSpPr>
            <p:cNvPr id="38" name="TextBox 37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5924866" y="2966508"/>
            <a:ext cx="2160240" cy="1440280"/>
          </a:xfrm>
          <a:prstGeom prst="roundRect">
            <a:avLst/>
          </a:prstGeom>
          <a:noFill/>
          <a:ln>
            <a:solidFill>
              <a:srgbClr val="FF4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012160" y="3030041"/>
            <a:ext cx="1974771" cy="1288972"/>
            <a:chOff x="971600" y="946804"/>
            <a:chExt cx="1854769" cy="1456746"/>
          </a:xfrm>
        </p:grpSpPr>
        <p:sp>
          <p:nvSpPr>
            <p:cNvPr id="42" name="TextBox 41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4548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15816" y="45818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MAIN CONTENTS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1584" y="1300635"/>
            <a:ext cx="858093" cy="570025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2799368" y="1300635"/>
            <a:ext cx="4868976" cy="570025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91584" y="2158401"/>
            <a:ext cx="858093" cy="570025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799368" y="2158401"/>
            <a:ext cx="4868976" cy="570025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91584" y="3016167"/>
            <a:ext cx="858093" cy="570025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2799368" y="3016167"/>
            <a:ext cx="4868976" cy="570025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691584" y="3873933"/>
            <a:ext cx="858093" cy="570025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2799368" y="3873933"/>
            <a:ext cx="4868976" cy="570025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449117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0" b="30898"/>
          <a:stretch/>
        </p:blipFill>
        <p:spPr>
          <a:xfrm>
            <a:off x="0" y="-1"/>
            <a:ext cx="9143512" cy="333971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31640" y="2799716"/>
            <a:ext cx="720080" cy="720080"/>
          </a:xfrm>
          <a:prstGeom prst="ellipse">
            <a:avLst/>
          </a:prstGeom>
          <a:solidFill>
            <a:srgbClr val="91D10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99859" y="2799716"/>
            <a:ext cx="720080" cy="720080"/>
          </a:xfrm>
          <a:prstGeom prst="ellipse">
            <a:avLst/>
          </a:prstGeom>
          <a:solidFill>
            <a:srgbClr val="FFA01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1" name="椭圆 10"/>
          <p:cNvSpPr/>
          <p:nvPr/>
        </p:nvSpPr>
        <p:spPr>
          <a:xfrm>
            <a:off x="5268078" y="2799716"/>
            <a:ext cx="720080" cy="720080"/>
          </a:xfrm>
          <a:prstGeom prst="ellipse">
            <a:avLst/>
          </a:prstGeom>
          <a:solidFill>
            <a:srgbClr val="00C5B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36296" y="2799716"/>
            <a:ext cx="720080" cy="720080"/>
          </a:xfrm>
          <a:prstGeom prst="ellipse">
            <a:avLst/>
          </a:prstGeom>
          <a:solidFill>
            <a:srgbClr val="FF474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259" y="2956267"/>
            <a:ext cx="434000" cy="432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993" y="2956267"/>
            <a:ext cx="413916" cy="432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832" y="2943756"/>
            <a:ext cx="344571" cy="432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736" y="2956267"/>
            <a:ext cx="403200" cy="432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27585" y="3557047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88163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64022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2240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68304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43608" y="1131590"/>
            <a:ext cx="3249118" cy="777632"/>
            <a:chOff x="827584" y="1122595"/>
            <a:chExt cx="3888432" cy="930643"/>
          </a:xfrm>
        </p:grpSpPr>
        <p:sp>
          <p:nvSpPr>
            <p:cNvPr id="7" name="燕尾形 6"/>
            <p:cNvSpPr/>
            <p:nvPr/>
          </p:nvSpPr>
          <p:spPr>
            <a:xfrm>
              <a:off x="827584" y="1122595"/>
              <a:ext cx="2880320" cy="720080"/>
            </a:xfrm>
            <a:prstGeom prst="chevron">
              <a:avLst/>
            </a:prstGeom>
            <a:solidFill>
              <a:srgbClr val="91D10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67744" y="1333158"/>
              <a:ext cx="2448272" cy="720080"/>
            </a:xfrm>
            <a:prstGeom prst="rect">
              <a:avLst/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39348" y="1190247"/>
              <a:ext cx="640364" cy="626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DS-Digital" pitchFamily="2" charset="0"/>
                  <a:ea typeface="微软雅黑" pitchFamily="34" charset="-122"/>
                </a:rPr>
                <a:t>0 1</a:t>
              </a:r>
              <a:endParaRPr lang="zh-CN" altLang="en-US" sz="2800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65844" y="1490612"/>
              <a:ext cx="2252070" cy="405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67298" y="1155593"/>
            <a:ext cx="3249118" cy="777632"/>
            <a:chOff x="827584" y="1122595"/>
            <a:chExt cx="3888432" cy="930643"/>
          </a:xfrm>
        </p:grpSpPr>
        <p:sp>
          <p:nvSpPr>
            <p:cNvPr id="13" name="燕尾形 12"/>
            <p:cNvSpPr/>
            <p:nvPr/>
          </p:nvSpPr>
          <p:spPr>
            <a:xfrm>
              <a:off x="827584" y="1122595"/>
              <a:ext cx="2880320" cy="720080"/>
            </a:xfrm>
            <a:prstGeom prst="chevron">
              <a:avLst/>
            </a:prstGeom>
            <a:solidFill>
              <a:srgbClr val="FFA013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67744" y="1333158"/>
              <a:ext cx="2448272" cy="720080"/>
            </a:xfrm>
            <a:prstGeom prst="rect">
              <a:avLst/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39348" y="1190247"/>
              <a:ext cx="791367" cy="626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DS-Digital" pitchFamily="2" charset="0"/>
                  <a:ea typeface="微软雅黑" pitchFamily="34" charset="-122"/>
                </a:rPr>
                <a:t>0 2</a:t>
              </a:r>
              <a:endParaRPr lang="zh-CN" altLang="en-US" sz="2800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65844" y="1490612"/>
              <a:ext cx="2252070" cy="405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99592" y="2235593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3363838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2040" y="2228787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32040" y="3363838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587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9369" y="1667238"/>
            <a:ext cx="1930423" cy="472464"/>
            <a:chOff x="1691680" y="1923678"/>
            <a:chExt cx="1930423" cy="472464"/>
          </a:xfrm>
        </p:grpSpPr>
        <p:sp>
          <p:nvSpPr>
            <p:cNvPr id="7" name="五边形 6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9369" y="2855370"/>
            <a:ext cx="1930423" cy="472464"/>
            <a:chOff x="1691680" y="1923678"/>
            <a:chExt cx="1930423" cy="472464"/>
          </a:xfrm>
        </p:grpSpPr>
        <p:sp>
          <p:nvSpPr>
            <p:cNvPr id="14" name="五边形 13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9369" y="4043502"/>
            <a:ext cx="1930423" cy="472464"/>
            <a:chOff x="1691680" y="1923678"/>
            <a:chExt cx="1930423" cy="472464"/>
          </a:xfrm>
        </p:grpSpPr>
        <p:sp>
          <p:nvSpPr>
            <p:cNvPr id="17" name="五边形 16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0" name="直接连接符 19"/>
          <p:cNvCxnSpPr>
            <a:stCxn id="7" idx="3"/>
          </p:cNvCxnSpPr>
          <p:nvPr/>
        </p:nvCxnSpPr>
        <p:spPr>
          <a:xfrm flipV="1">
            <a:off x="2699792" y="1903469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699792" y="3091600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699792" y="4279734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7" idx="3"/>
          </p:cNvCxnSpPr>
          <p:nvPr/>
        </p:nvCxnSpPr>
        <p:spPr>
          <a:xfrm flipV="1">
            <a:off x="2699792" y="1903469"/>
            <a:ext cx="1080120" cy="1"/>
          </a:xfrm>
          <a:prstGeom prst="line">
            <a:avLst/>
          </a:prstGeom>
          <a:ln w="25400">
            <a:solidFill>
              <a:srgbClr val="91D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699792" y="3091600"/>
            <a:ext cx="2916324" cy="2"/>
          </a:xfrm>
          <a:prstGeom prst="line">
            <a:avLst/>
          </a:prstGeom>
          <a:ln w="25400"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699792" y="4279733"/>
            <a:ext cx="5256584" cy="2"/>
          </a:xfrm>
          <a:prstGeom prst="line">
            <a:avLst/>
          </a:prstGeom>
          <a:ln w="25400">
            <a:solidFill>
              <a:srgbClr val="00C5B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泪滴形 31"/>
          <p:cNvSpPr/>
          <p:nvPr/>
        </p:nvSpPr>
        <p:spPr>
          <a:xfrm rot="8100000">
            <a:off x="5353652" y="2298148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5349721" y="2375945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50%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63088" y="2067694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text 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泪滴形 34"/>
          <p:cNvSpPr/>
          <p:nvPr/>
        </p:nvSpPr>
        <p:spPr>
          <a:xfrm rot="8100000">
            <a:off x="3524313" y="1093677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520382" y="1171474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20%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3749" y="863223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text 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泪滴形 37"/>
          <p:cNvSpPr/>
          <p:nvPr/>
        </p:nvSpPr>
        <p:spPr>
          <a:xfrm rot="8100000">
            <a:off x="7682774" y="3475944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692654" y="3553741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90%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12888" y="3261353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text 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135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1473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608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8536" y="2730707"/>
            <a:ext cx="197971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7072" y="2730707"/>
            <a:ext cx="1979712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5298" y="1654572"/>
            <a:ext cx="100870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4144" y="2730707"/>
            <a:ext cx="989856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161017" y="1768681"/>
            <a:ext cx="36215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8Pin Matrix" pitchFamily="2" charset="0"/>
              </a:rPr>
              <a:t>THANK YOU</a:t>
            </a:r>
            <a:endParaRPr lang="zh-CN" altLang="en-US" sz="40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28392" y="6172150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/>
              <a:t>搜集整理</a:t>
            </a:r>
          </a:p>
        </p:txBody>
      </p:sp>
    </p:spTree>
    <p:extLst>
      <p:ext uri="{BB962C8B-B14F-4D97-AF65-F5344CB8AC3E}">
        <p14:creationId xmlns:p14="http://schemas.microsoft.com/office/powerpoint/2010/main" val="1273722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ONE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571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787990513"/>
              </p:ext>
            </p:extLst>
          </p:nvPr>
        </p:nvGraphicFramePr>
        <p:xfrm>
          <a:off x="467544" y="827782"/>
          <a:ext cx="8280920" cy="197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539552" y="2859782"/>
            <a:ext cx="2448272" cy="1506959"/>
            <a:chOff x="356356" y="2748061"/>
            <a:chExt cx="2773448" cy="170711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27360" y="2748061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253648" y="2930523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NAME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1007" y="3363840"/>
              <a:ext cx="1458797" cy="1015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" name="图片 7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356356" y="3398932"/>
              <a:ext cx="1305007" cy="10562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3419870" y="2852017"/>
            <a:ext cx="2439585" cy="1519933"/>
            <a:chOff x="3419871" y="2852017"/>
            <a:chExt cx="2764257" cy="164492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746237" y="2852017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154193" y="3034736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NAME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25331" y="3448705"/>
              <a:ext cx="145879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9" name="图片 18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3419871" y="3488834"/>
              <a:ext cx="1305460" cy="10081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6217811" y="2859943"/>
            <a:ext cx="2418889" cy="1512009"/>
            <a:chOff x="6370029" y="2844466"/>
            <a:chExt cx="2740806" cy="163635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626557" y="2844466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952921" y="3027185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NAME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652038" y="3432574"/>
              <a:ext cx="145879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3" name="图片 22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6370029" y="3472706"/>
              <a:ext cx="1305313" cy="10081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7" name="矩形 26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2800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539552" y="1523694"/>
            <a:ext cx="2544283" cy="2544283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2103409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7836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19872" y="1523694"/>
            <a:ext cx="2544283" cy="2544283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00192" y="1523694"/>
            <a:ext cx="2544283" cy="2544283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635896" y="2130410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9912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6216" y="2103409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58476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47043"/>
            <a:ext cx="627534" cy="6275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547894"/>
            <a:ext cx="626400" cy="626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1547610"/>
            <a:ext cx="626400" cy="6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02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1560" y="4155926"/>
            <a:ext cx="8208912" cy="0"/>
          </a:xfrm>
          <a:prstGeom prst="line">
            <a:avLst/>
          </a:prstGeom>
          <a:ln w="25400">
            <a:solidFill>
              <a:srgbClr val="FF47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82758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531773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82323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15949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1888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64088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068277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812360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94330" y="115559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时间轴（日程安排）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224130" y="1443949"/>
            <a:ext cx="1344478" cy="1361688"/>
            <a:chOff x="7167636" y="1244482"/>
            <a:chExt cx="1457465" cy="1457465"/>
          </a:xfrm>
        </p:grpSpPr>
        <p:sp>
          <p:nvSpPr>
            <p:cNvPr id="17" name="泪滴形 16"/>
            <p:cNvSpPr/>
            <p:nvPr/>
          </p:nvSpPr>
          <p:spPr>
            <a:xfrm rot="8100000">
              <a:off x="7167636" y="1244482"/>
              <a:ext cx="1457465" cy="1457465"/>
            </a:xfrm>
            <a:prstGeom prst="teardrop">
              <a:avLst>
                <a:gd name="adj" fmla="val 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280623" y="1340259"/>
              <a:ext cx="1231491" cy="12314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469808" y="1620040"/>
              <a:ext cx="85311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Simple</a:t>
              </a:r>
            </a:p>
            <a:p>
              <a:pPr algn="ctr"/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23919" y="1426086"/>
            <a:ext cx="1357947" cy="1361688"/>
            <a:chOff x="7167636" y="1244482"/>
            <a:chExt cx="1457465" cy="1457465"/>
          </a:xfrm>
        </p:grpSpPr>
        <p:sp>
          <p:nvSpPr>
            <p:cNvPr id="23" name="泪滴形 22"/>
            <p:cNvSpPr/>
            <p:nvPr/>
          </p:nvSpPr>
          <p:spPr>
            <a:xfrm rot="8100000">
              <a:off x="7167636" y="1244482"/>
              <a:ext cx="1457465" cy="1457465"/>
            </a:xfrm>
            <a:prstGeom prst="teardrop">
              <a:avLst>
                <a:gd name="adj" fmla="val 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280623" y="1340259"/>
              <a:ext cx="1231491" cy="12314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469808" y="1620040"/>
              <a:ext cx="85311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Simple</a:t>
              </a:r>
            </a:p>
            <a:p>
              <a:pPr algn="ctr"/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左大括号 25"/>
          <p:cNvSpPr/>
          <p:nvPr/>
        </p:nvSpPr>
        <p:spPr>
          <a:xfrm rot="5400000">
            <a:off x="6068309" y="2959652"/>
            <a:ext cx="463765" cy="1704189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左大括号 26"/>
          <p:cNvSpPr/>
          <p:nvPr/>
        </p:nvSpPr>
        <p:spPr>
          <a:xfrm rot="5400000">
            <a:off x="1531805" y="2959652"/>
            <a:ext cx="463765" cy="1704189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左大括号 27"/>
          <p:cNvSpPr/>
          <p:nvPr/>
        </p:nvSpPr>
        <p:spPr>
          <a:xfrm rot="5400000">
            <a:off x="3327582" y="3171254"/>
            <a:ext cx="463765" cy="1280985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115616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18972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51241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421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563888" y="1491630"/>
            <a:ext cx="2232248" cy="2232247"/>
            <a:chOff x="3347864" y="1419622"/>
            <a:chExt cx="2232248" cy="2232247"/>
          </a:xfrm>
        </p:grpSpPr>
        <p:sp>
          <p:nvSpPr>
            <p:cNvPr id="7" name="饼形 6"/>
            <p:cNvSpPr/>
            <p:nvPr/>
          </p:nvSpPr>
          <p:spPr>
            <a:xfrm>
              <a:off x="3347864" y="1419622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5400000">
              <a:off x="3491880" y="1419622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>
              <a:off x="3491880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饼形 10"/>
            <p:cNvSpPr/>
            <p:nvPr/>
          </p:nvSpPr>
          <p:spPr>
            <a:xfrm rot="16200000">
              <a:off x="3347864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51920" y="1851670"/>
              <a:ext cx="3914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97913" y="1851670"/>
              <a:ext cx="5501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W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33980" y="2696602"/>
              <a:ext cx="4780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O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51920" y="2696602"/>
              <a:ext cx="3898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00142" y="1097946"/>
            <a:ext cx="1974771" cy="1437800"/>
            <a:chOff x="971600" y="946804"/>
            <a:chExt cx="1854769" cy="1624946"/>
          </a:xfrm>
        </p:grpSpPr>
        <p:sp>
          <p:nvSpPr>
            <p:cNvPr id="19" name="TextBox 1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89117" y="3184938"/>
            <a:ext cx="1974771" cy="1437800"/>
            <a:chOff x="971600" y="946804"/>
            <a:chExt cx="1854769" cy="1624946"/>
          </a:xfrm>
        </p:grpSpPr>
        <p:sp>
          <p:nvSpPr>
            <p:cNvPr id="23" name="TextBox 2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02220" y="1097946"/>
            <a:ext cx="1974771" cy="1437800"/>
            <a:chOff x="971600" y="946804"/>
            <a:chExt cx="1854769" cy="1624946"/>
          </a:xfrm>
        </p:grpSpPr>
        <p:sp>
          <p:nvSpPr>
            <p:cNvPr id="26" name="TextBox 2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12160" y="3184938"/>
            <a:ext cx="1974771" cy="1437800"/>
            <a:chOff x="971600" y="946804"/>
            <a:chExt cx="1854769" cy="1624946"/>
          </a:xfrm>
        </p:grpSpPr>
        <p:sp>
          <p:nvSpPr>
            <p:cNvPr id="29" name="TextBox 2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217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TWO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877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对角圆角矩形 17"/>
          <p:cNvSpPr/>
          <p:nvPr/>
        </p:nvSpPr>
        <p:spPr>
          <a:xfrm>
            <a:off x="6012160" y="771551"/>
            <a:ext cx="2304256" cy="3960440"/>
          </a:xfrm>
          <a:prstGeom prst="round2DiagRect">
            <a:avLst>
              <a:gd name="adj1" fmla="val 25572"/>
              <a:gd name="adj2" fmla="val 0"/>
            </a:avLst>
          </a:prstGeom>
          <a:solidFill>
            <a:srgbClr val="FFA01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835696" y="1055469"/>
            <a:ext cx="1621562" cy="2596401"/>
          </a:xfrm>
          <a:prstGeom prst="line">
            <a:avLst/>
          </a:prstGeom>
          <a:ln w="19050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743495438"/>
              </p:ext>
            </p:extLst>
          </p:nvPr>
        </p:nvGraphicFramePr>
        <p:xfrm>
          <a:off x="539552" y="548329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弧形 7"/>
          <p:cNvSpPr/>
          <p:nvPr/>
        </p:nvSpPr>
        <p:spPr>
          <a:xfrm rot="9625839">
            <a:off x="994809" y="828847"/>
            <a:ext cx="3088857" cy="3042927"/>
          </a:xfrm>
          <a:prstGeom prst="arc">
            <a:avLst>
              <a:gd name="adj1" fmla="val 15100161"/>
              <a:gd name="adj2" fmla="val 5009568"/>
            </a:avLst>
          </a:prstGeom>
          <a:ln w="53975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2539237" y="3867894"/>
            <a:ext cx="0" cy="540000"/>
          </a:xfrm>
          <a:prstGeom prst="line">
            <a:avLst/>
          </a:prstGeom>
          <a:ln w="53975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弦形 12"/>
          <p:cNvSpPr/>
          <p:nvPr/>
        </p:nvSpPr>
        <p:spPr>
          <a:xfrm rot="5400000">
            <a:off x="1996876" y="4156551"/>
            <a:ext cx="1062331" cy="1351613"/>
          </a:xfrm>
          <a:prstGeom prst="chord">
            <a:avLst>
              <a:gd name="adj1" fmla="val 5372933"/>
              <a:gd name="adj2" fmla="val 16200000"/>
            </a:avLst>
          </a:prstGeom>
          <a:solidFill>
            <a:srgbClr val="91D101"/>
          </a:solidFill>
          <a:ln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228184" y="1097946"/>
            <a:ext cx="1974771" cy="1437800"/>
            <a:chOff x="971600" y="946804"/>
            <a:chExt cx="1854769" cy="1624946"/>
          </a:xfrm>
        </p:grpSpPr>
        <p:sp>
          <p:nvSpPr>
            <p:cNvPr id="16" name="TextBox 1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05457" y="2729861"/>
            <a:ext cx="1974771" cy="1437800"/>
            <a:chOff x="971600" y="946804"/>
            <a:chExt cx="1854769" cy="1624946"/>
          </a:xfrm>
        </p:grpSpPr>
        <p:sp>
          <p:nvSpPr>
            <p:cNvPr id="20" name="TextBox 1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260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1072</Words>
  <Application>Microsoft Office PowerPoint</Application>
  <PresentationFormat>全屏显示(16:9)</PresentationFormat>
  <Paragraphs>305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微软雅黑</vt:lpstr>
      <vt:lpstr>8Pin Matrix</vt:lpstr>
      <vt:lpstr>Calibri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t3600</cp:lastModifiedBy>
  <cp:revision>61</cp:revision>
  <dcterms:created xsi:type="dcterms:W3CDTF">2014-12-19T01:23:35Z</dcterms:created>
  <dcterms:modified xsi:type="dcterms:W3CDTF">2022-01-21T07:21:57Z</dcterms:modified>
</cp:coreProperties>
</file>