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64374"/>
    <a:srgbClr val="103154"/>
    <a:srgbClr val="040D16"/>
    <a:srgbClr val="091A2D"/>
    <a:srgbClr val="205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3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4B-F24F-B124-0B8636D942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4B-F24F-B124-0B8636D942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4B-F24F-B124-0B8636D942F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375C75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4B-F24F-B124-0B8636D942F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4B-F24F-B124-0B8636D942F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84B-F24F-B124-0B8636D942F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84B-F24F-B124-0B8636D942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solidFill>
                <a:srgbClr val="1E324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91A2D"/>
              </a:solidFill>
              <a:ln w="28575">
                <a:solidFill>
                  <a:srgbClr val="1E324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8.4</c:v>
                </c:pt>
                <c:pt idx="5">
                  <c:v>2.2999999999999998</c:v>
                </c:pt>
                <c:pt idx="6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01C-594F-8E4B-8E1C7060F7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28575">
                <a:solidFill>
                  <a:srgbClr val="FFC00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2.7</c:v>
                </c:pt>
                <c:pt idx="1">
                  <c:v>8.3000000000000007</c:v>
                </c:pt>
                <c:pt idx="2">
                  <c:v>5.7</c:v>
                </c:pt>
                <c:pt idx="3">
                  <c:v>7.6</c:v>
                </c:pt>
                <c:pt idx="4">
                  <c:v>2.7</c:v>
                </c:pt>
                <c:pt idx="5">
                  <c:v>5.8</c:v>
                </c:pt>
                <c:pt idx="6">
                  <c:v>7.5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01C-594F-8E4B-8E1C7060F7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946496"/>
        <c:axId val="78396736"/>
      </c:lineChart>
      <c:catAx>
        <c:axId val="12394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 algn="ctr">
              <a:defRPr sz="1400"/>
            </a:pPr>
            <a:endParaRPr lang="zh-CN"/>
          </a:p>
        </c:txPr>
        <c:crossAx val="78396736"/>
        <c:crosses val="autoZero"/>
        <c:auto val="1"/>
        <c:lblAlgn val="ctr"/>
        <c:lblOffset val="100"/>
        <c:noMultiLvlLbl val="0"/>
      </c:catAx>
      <c:valAx>
        <c:axId val="78396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vert="horz"/>
          <a:lstStyle/>
          <a:p>
            <a:pPr algn="ctr">
              <a:defRPr sz="1400"/>
            </a:pPr>
            <a:endParaRPr lang="zh-CN"/>
          </a:p>
        </c:txPr>
        <c:crossAx val="123946496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19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umblr_ndyg3pYbKW1tubinno1_1280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7"/>
          <a:stretch/>
        </p:blipFill>
        <p:spPr>
          <a:xfrm>
            <a:off x="0" y="-51816"/>
            <a:ext cx="12192000" cy="692886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3696" y="-38100"/>
            <a:ext cx="12195696" cy="6896100"/>
          </a:xfrm>
          <a:prstGeom prst="rect">
            <a:avLst/>
          </a:prstGeom>
          <a:solidFill>
            <a:srgbClr val="091A2D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07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152900" y="0"/>
            <a:ext cx="8039099" cy="6858000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78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0" y="3976914"/>
            <a:ext cx="12192000" cy="2881086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62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71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128222"/>
            <a:ext cx="12192000" cy="1729777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09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2" b="7882"/>
          <a:stretch/>
        </p:blipFill>
        <p:spPr>
          <a:xfrm>
            <a:off x="1" y="-19050"/>
            <a:ext cx="12191999" cy="68580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150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3" y="841948"/>
            <a:ext cx="1335859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0" y="841948"/>
            <a:ext cx="4063149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Gothic  </a:t>
            </a: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HelveticaNeueLT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 Pro 67 </a:t>
            </a: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MdCn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617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23713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83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5" r:id="rId3"/>
    <p:sldLayoutId id="2147483664" r:id="rId4"/>
    <p:sldLayoutId id="2147483650" r:id="rId5"/>
    <p:sldLayoutId id="2147483676" r:id="rId6"/>
    <p:sldLayoutId id="2147483662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107650"/>
            <a:ext cx="5439840" cy="1319924"/>
          </a:xfrm>
          <a:prstGeom prst="rect">
            <a:avLst/>
          </a:prstGeom>
          <a:solidFill>
            <a:srgbClr val="1031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" y="2299425"/>
            <a:ext cx="4178104" cy="1319924"/>
          </a:xfrm>
          <a:prstGeom prst="rect">
            <a:avLst/>
          </a:prstGeom>
          <a:solidFill>
            <a:srgbClr val="1031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6996" y="1121159"/>
            <a:ext cx="4394015" cy="241982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6600" b="1" dirty="0">
                <a:solidFill>
                  <a:schemeClr val="bg1"/>
                </a:solidFill>
                <a:latin typeface="HelveticaNeueLT Pro 67 MdCn" panose="020B0606030502030204"/>
              </a:rPr>
              <a:t>POWERPOINT</a:t>
            </a:r>
          </a:p>
          <a:p>
            <a:pPr>
              <a:lnSpc>
                <a:spcPct val="120000"/>
              </a:lnSpc>
            </a:pPr>
            <a:r>
              <a:rPr kumimoji="1" lang="en-US" altLang="zh-CN" sz="6600" b="1" dirty="0">
                <a:solidFill>
                  <a:schemeClr val="bg1"/>
                </a:solidFill>
                <a:latin typeface="HelveticaNeueLT Pro 67 MdCn" panose="020B0606030502030204"/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  <a:latin typeface="HelveticaNeueLT Pro 67 MdCn" panose="020B0606030502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892" y="1776636"/>
            <a:ext cx="1376722" cy="1329307"/>
            <a:chOff x="5641137" y="1634771"/>
            <a:chExt cx="1376722" cy="1329307"/>
          </a:xfrm>
        </p:grpSpPr>
        <p:sp>
          <p:nvSpPr>
            <p:cNvPr id="7" name="椭圆形标注 6"/>
            <p:cNvSpPr/>
            <p:nvPr/>
          </p:nvSpPr>
          <p:spPr>
            <a:xfrm rot="1343570">
              <a:off x="5641137" y="1634771"/>
              <a:ext cx="1376722" cy="1329307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50280" y="1839274"/>
              <a:ext cx="820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HI</a:t>
              </a:r>
              <a:endParaRPr lang="zh-CN" altLang="en-US" sz="5400" b="1" dirty="0">
                <a:solidFill>
                  <a:schemeClr val="bg1"/>
                </a:solidFill>
                <a:latin typeface="HelveticaNeueLT Pro 67 MdCn" panose="020B06060305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91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06" y="243040"/>
            <a:ext cx="4930588" cy="54927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342106" y="846994"/>
            <a:ext cx="3428813" cy="416112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3567" y="3463203"/>
            <a:ext cx="4120283" cy="49492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23567" y="2869895"/>
            <a:ext cx="2722105" cy="49492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任意多边形 5"/>
          <p:cNvSpPr/>
          <p:nvPr/>
        </p:nvSpPr>
        <p:spPr>
          <a:xfrm rot="13721046" flipH="1">
            <a:off x="9888018" y="1828217"/>
            <a:ext cx="1540804" cy="1683659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8278261">
            <a:off x="6066703" y="2216115"/>
            <a:ext cx="1540804" cy="1683659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106002" y="1310246"/>
            <a:ext cx="1458105" cy="1593291"/>
            <a:chOff x="6051236" y="1003581"/>
            <a:chExt cx="1088086" cy="1188967"/>
          </a:xfrm>
        </p:grpSpPr>
        <p:sp>
          <p:nvSpPr>
            <p:cNvPr id="9" name="任意多边形 8"/>
            <p:cNvSpPr/>
            <p:nvPr/>
          </p:nvSpPr>
          <p:spPr>
            <a:xfrm rot="10800000">
              <a:off x="6051236" y="1003581"/>
              <a:ext cx="1088086" cy="1188967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127092" y="1142606"/>
              <a:ext cx="936375" cy="796071"/>
              <a:chOff x="4984441" y="3312181"/>
              <a:chExt cx="1282050" cy="108995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984441" y="3312181"/>
                <a:ext cx="1282050" cy="849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50%</a:t>
                </a:r>
                <a:endParaRPr lang="zh-CN" altLang="en-US" sz="48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5149911" y="4033692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/>
              <p:cNvSpPr txBox="1"/>
              <p:nvPr/>
            </p:nvSpPr>
            <p:spPr>
              <a:xfrm>
                <a:off x="4984441" y="4024780"/>
                <a:ext cx="1282050" cy="377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From 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2015 </a:t>
                </a:r>
                <a:endParaRPr lang="zh-CN" altLang="en-US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</p:grpSp>
      </p:grpSp>
      <p:sp>
        <p:nvSpPr>
          <p:cNvPr id="14" name="矩形 55"/>
          <p:cNvSpPr/>
          <p:nvPr/>
        </p:nvSpPr>
        <p:spPr>
          <a:xfrm>
            <a:off x="724357" y="3987279"/>
            <a:ext cx="4280305" cy="129266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3566" y="3510710"/>
            <a:ext cx="3903372" cy="477052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25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8142" y="2045321"/>
            <a:ext cx="3159944" cy="769441"/>
            <a:chOff x="548833" y="1506986"/>
            <a:chExt cx="2358055" cy="574183"/>
          </a:xfrm>
        </p:grpSpPr>
        <p:sp>
          <p:nvSpPr>
            <p:cNvPr id="17" name="文本框 16"/>
            <p:cNvSpPr txBox="1"/>
            <p:nvPr/>
          </p:nvSpPr>
          <p:spPr>
            <a:xfrm>
              <a:off x="548833" y="1506986"/>
              <a:ext cx="1282050" cy="57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5,000</a:t>
              </a:r>
              <a:endParaRPr lang="zh-CN" altLang="en-US" sz="44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70986" y="1642436"/>
              <a:ext cx="1235902" cy="436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People</a:t>
              </a:r>
              <a:endParaRPr lang="zh-CN" altLang="en-US" sz="32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23567" y="2869895"/>
            <a:ext cx="2646874" cy="461663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点击此处添加标题</a:t>
            </a:r>
          </a:p>
        </p:txBody>
      </p:sp>
      <p:sp>
        <p:nvSpPr>
          <p:cNvPr id="20" name="Freeform 232"/>
          <p:cNvSpPr>
            <a:spLocks/>
          </p:cNvSpPr>
          <p:nvPr/>
        </p:nvSpPr>
        <p:spPr bwMode="auto">
          <a:xfrm>
            <a:off x="10302952" y="2302984"/>
            <a:ext cx="815975" cy="520700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0" y="142"/>
              </a:cxn>
              <a:cxn ang="0">
                <a:pos x="256" y="282"/>
              </a:cxn>
              <a:cxn ang="0">
                <a:pos x="468" y="166"/>
              </a:cxn>
              <a:cxn ang="0">
                <a:pos x="468" y="328"/>
              </a:cxn>
              <a:cxn ang="0">
                <a:pos x="514" y="328"/>
              </a:cxn>
              <a:cxn ang="0">
                <a:pos x="514" y="142"/>
              </a:cxn>
              <a:cxn ang="0">
                <a:pos x="256" y="0"/>
              </a:cxn>
            </a:cxnLst>
            <a:rect l="0" t="0" r="r" b="b"/>
            <a:pathLst>
              <a:path w="514" h="328">
                <a:moveTo>
                  <a:pt x="256" y="0"/>
                </a:moveTo>
                <a:lnTo>
                  <a:pt x="0" y="142"/>
                </a:lnTo>
                <a:lnTo>
                  <a:pt x="256" y="282"/>
                </a:lnTo>
                <a:lnTo>
                  <a:pt x="468" y="166"/>
                </a:lnTo>
                <a:lnTo>
                  <a:pt x="468" y="328"/>
                </a:lnTo>
                <a:lnTo>
                  <a:pt x="514" y="328"/>
                </a:lnTo>
                <a:lnTo>
                  <a:pt x="514" y="142"/>
                </a:lnTo>
                <a:lnTo>
                  <a:pt x="256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3"/>
          <p:cNvSpPr>
            <a:spLocks/>
          </p:cNvSpPr>
          <p:nvPr/>
        </p:nvSpPr>
        <p:spPr bwMode="auto">
          <a:xfrm>
            <a:off x="10452177" y="2668109"/>
            <a:ext cx="517525" cy="30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4"/>
              </a:cxn>
              <a:cxn ang="0">
                <a:pos x="162" y="192"/>
              </a:cxn>
              <a:cxn ang="0">
                <a:pos x="326" y="104"/>
              </a:cxn>
              <a:cxn ang="0">
                <a:pos x="326" y="0"/>
              </a:cxn>
              <a:cxn ang="0">
                <a:pos x="162" y="98"/>
              </a:cxn>
              <a:cxn ang="0">
                <a:pos x="0" y="0"/>
              </a:cxn>
            </a:cxnLst>
            <a:rect l="0" t="0" r="r" b="b"/>
            <a:pathLst>
              <a:path w="326" h="192">
                <a:moveTo>
                  <a:pt x="0" y="0"/>
                </a:moveTo>
                <a:lnTo>
                  <a:pt x="0" y="104"/>
                </a:lnTo>
                <a:lnTo>
                  <a:pt x="162" y="192"/>
                </a:lnTo>
                <a:lnTo>
                  <a:pt x="326" y="104"/>
                </a:lnTo>
                <a:lnTo>
                  <a:pt x="326" y="0"/>
                </a:lnTo>
                <a:lnTo>
                  <a:pt x="162" y="98"/>
                </a:lnTo>
                <a:lnTo>
                  <a:pt x="0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0"/>
          <p:cNvSpPr>
            <a:spLocks noEditPoints="1"/>
          </p:cNvSpPr>
          <p:nvPr/>
        </p:nvSpPr>
        <p:spPr bwMode="auto">
          <a:xfrm>
            <a:off x="6406591" y="2683125"/>
            <a:ext cx="779709" cy="586712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6"/>
          <p:cNvSpPr>
            <a:spLocks noEditPoints="1"/>
          </p:cNvSpPr>
          <p:nvPr/>
        </p:nvSpPr>
        <p:spPr bwMode="auto">
          <a:xfrm>
            <a:off x="6030990" y="4982914"/>
            <a:ext cx="775187" cy="771292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21"/>
          <p:cNvSpPr>
            <a:spLocks/>
          </p:cNvSpPr>
          <p:nvPr/>
        </p:nvSpPr>
        <p:spPr bwMode="auto">
          <a:xfrm>
            <a:off x="7707857" y="3229754"/>
            <a:ext cx="2550680" cy="3251630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25" name="组 4"/>
          <p:cNvGrpSpPr/>
          <p:nvPr/>
        </p:nvGrpSpPr>
        <p:grpSpPr>
          <a:xfrm>
            <a:off x="8564500" y="3341803"/>
            <a:ext cx="832660" cy="997921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26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6211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936" y="4846097"/>
            <a:ext cx="5471208" cy="8536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3635" y="1443888"/>
            <a:ext cx="9867638" cy="9541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/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YOUR TITLE</a:t>
            </a:r>
            <a:endParaRPr kumimoji="1" lang="en-US" altLang="zh-CN" sz="28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/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</a:t>
            </a:r>
            <a:r>
              <a:rPr kumimoji="1" lang="en-US" altLang="zh-CN" sz="28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en-US" altLang="zh-CN" sz="28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添加副标题</a:t>
            </a:r>
            <a:endParaRPr kumimoji="1" lang="zh-CN" altLang="en-US" sz="28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03635" y="2725014"/>
            <a:ext cx="5545508" cy="205286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en-US" altLang="zh-CN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倍字间距。标题数字等都可以通过点击和重新输入进行</a:t>
            </a:r>
            <a:r>
              <a:rPr lang="zh-CN" altLang="en-US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更改</a:t>
            </a:r>
            <a:r>
              <a:rPr lang="en-US" altLang="zh-CN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7702" y="5001379"/>
            <a:ext cx="5275326" cy="5724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 smtClea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12</a:t>
            </a:r>
            <a:r>
              <a:rPr lang="zh-CN" altLang="en-US" sz="1200" b="1" dirty="0" smtClea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号</a:t>
            </a: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字，</a:t>
            </a:r>
            <a:r>
              <a:rPr lang="en-US" altLang="zh-CN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1.3</a:t>
            </a: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7164023" y="2776310"/>
            <a:ext cx="3907250" cy="2923406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9174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9108" y="0"/>
            <a:ext cx="6142892" cy="6858000"/>
          </a:xfrm>
          <a:prstGeom prst="rect">
            <a:avLst/>
          </a:prstGeom>
          <a:solidFill>
            <a:srgbClr val="091A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1"/>
          <p:cNvGraphicFramePr/>
          <p:nvPr>
            <p:extLst>
              <p:ext uri="{D42A27DB-BD31-4B8C-83A1-F6EECF244321}">
                <p14:modId xmlns:p14="http://schemas.microsoft.com/office/powerpoint/2010/main" val="4093993880"/>
              </p:ext>
            </p:extLst>
          </p:nvPr>
        </p:nvGraphicFramePr>
        <p:xfrm>
          <a:off x="5806046" y="986539"/>
          <a:ext cx="6082191" cy="3818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Freeform 118"/>
          <p:cNvSpPr>
            <a:spLocks noEditPoints="1"/>
          </p:cNvSpPr>
          <p:nvPr/>
        </p:nvSpPr>
        <p:spPr bwMode="auto">
          <a:xfrm>
            <a:off x="8236404" y="2300287"/>
            <a:ext cx="1190625" cy="1190625"/>
          </a:xfrm>
          <a:custGeom>
            <a:avLst/>
            <a:gdLst/>
            <a:ahLst/>
            <a:cxnLst>
              <a:cxn ang="0">
                <a:pos x="252" y="146"/>
              </a:cxn>
              <a:cxn ang="0">
                <a:pos x="242" y="110"/>
              </a:cxn>
              <a:cxn ang="0">
                <a:pos x="212" y="86"/>
              </a:cxn>
              <a:cxn ang="0">
                <a:pos x="188" y="80"/>
              </a:cxn>
              <a:cxn ang="0">
                <a:pos x="152" y="92"/>
              </a:cxn>
              <a:cxn ang="0">
                <a:pos x="128" y="120"/>
              </a:cxn>
              <a:cxn ang="0">
                <a:pos x="122" y="160"/>
              </a:cxn>
              <a:cxn ang="0">
                <a:pos x="128" y="186"/>
              </a:cxn>
              <a:cxn ang="0">
                <a:pos x="152" y="214"/>
              </a:cxn>
              <a:cxn ang="0">
                <a:pos x="188" y="224"/>
              </a:cxn>
              <a:cxn ang="0">
                <a:pos x="212" y="220"/>
              </a:cxn>
              <a:cxn ang="0">
                <a:pos x="242" y="196"/>
              </a:cxn>
              <a:cxn ang="0">
                <a:pos x="252" y="160"/>
              </a:cxn>
              <a:cxn ang="0">
                <a:pos x="188" y="0"/>
              </a:cxn>
              <a:cxn ang="0">
                <a:pos x="132" y="8"/>
              </a:cxn>
              <a:cxn ang="0">
                <a:pos x="84" y="32"/>
              </a:cxn>
              <a:cxn ang="0">
                <a:pos x="44" y="68"/>
              </a:cxn>
              <a:cxn ang="0">
                <a:pos x="16" y="114"/>
              </a:cxn>
              <a:cxn ang="0">
                <a:pos x="2" y="168"/>
              </a:cxn>
              <a:cxn ang="0">
                <a:pos x="2" y="206"/>
              </a:cxn>
              <a:cxn ang="0">
                <a:pos x="16" y="262"/>
              </a:cxn>
              <a:cxn ang="0">
                <a:pos x="48" y="310"/>
              </a:cxn>
              <a:cxn ang="0">
                <a:pos x="74" y="334"/>
              </a:cxn>
              <a:cxn ang="0">
                <a:pos x="116" y="360"/>
              </a:cxn>
              <a:cxn ang="0">
                <a:pos x="162" y="372"/>
              </a:cxn>
              <a:cxn ang="0">
                <a:pos x="178" y="282"/>
              </a:cxn>
              <a:cxn ang="0">
                <a:pos x="64" y="284"/>
              </a:cxn>
              <a:cxn ang="0">
                <a:pos x="32" y="214"/>
              </a:cxn>
              <a:cxn ang="0">
                <a:pos x="30" y="170"/>
              </a:cxn>
              <a:cxn ang="0">
                <a:pos x="42" y="124"/>
              </a:cxn>
              <a:cxn ang="0">
                <a:pos x="66" y="86"/>
              </a:cxn>
              <a:cxn ang="0">
                <a:pos x="100" y="56"/>
              </a:cxn>
              <a:cxn ang="0">
                <a:pos x="140" y="36"/>
              </a:cxn>
              <a:cxn ang="0">
                <a:pos x="188" y="28"/>
              </a:cxn>
              <a:cxn ang="0">
                <a:pos x="220" y="32"/>
              </a:cxn>
              <a:cxn ang="0">
                <a:pos x="264" y="48"/>
              </a:cxn>
              <a:cxn ang="0">
                <a:pos x="300" y="74"/>
              </a:cxn>
              <a:cxn ang="0">
                <a:pos x="326" y="112"/>
              </a:cxn>
              <a:cxn ang="0">
                <a:pos x="342" y="154"/>
              </a:cxn>
              <a:cxn ang="0">
                <a:pos x="346" y="186"/>
              </a:cxn>
              <a:cxn ang="0">
                <a:pos x="326" y="262"/>
              </a:cxn>
              <a:cxn ang="0">
                <a:pos x="198" y="282"/>
              </a:cxn>
              <a:cxn ang="0">
                <a:pos x="198" y="374"/>
              </a:cxn>
              <a:cxn ang="0">
                <a:pos x="246" y="364"/>
              </a:cxn>
              <a:cxn ang="0">
                <a:pos x="288" y="344"/>
              </a:cxn>
              <a:cxn ang="0">
                <a:pos x="314" y="324"/>
              </a:cxn>
              <a:cxn ang="0">
                <a:pos x="350" y="280"/>
              </a:cxn>
              <a:cxn ang="0">
                <a:pos x="370" y="226"/>
              </a:cxn>
              <a:cxn ang="0">
                <a:pos x="374" y="186"/>
              </a:cxn>
              <a:cxn ang="0">
                <a:pos x="366" y="130"/>
              </a:cxn>
              <a:cxn ang="0">
                <a:pos x="342" y="82"/>
              </a:cxn>
              <a:cxn ang="0">
                <a:pos x="306" y="42"/>
              </a:cxn>
              <a:cxn ang="0">
                <a:pos x="260" y="14"/>
              </a:cxn>
              <a:cxn ang="0">
                <a:pos x="206" y="0"/>
              </a:cxn>
            </a:cxnLst>
            <a:rect l="0" t="0" r="r" b="b"/>
            <a:pathLst>
              <a:path w="374" h="374">
                <a:moveTo>
                  <a:pt x="252" y="160"/>
                </a:moveTo>
                <a:lnTo>
                  <a:pt x="252" y="146"/>
                </a:lnTo>
                <a:lnTo>
                  <a:pt x="252" y="146"/>
                </a:lnTo>
                <a:lnTo>
                  <a:pt x="252" y="132"/>
                </a:lnTo>
                <a:lnTo>
                  <a:pt x="248" y="120"/>
                </a:lnTo>
                <a:lnTo>
                  <a:pt x="242" y="110"/>
                </a:lnTo>
                <a:lnTo>
                  <a:pt x="234" y="100"/>
                </a:lnTo>
                <a:lnTo>
                  <a:pt x="224" y="92"/>
                </a:lnTo>
                <a:lnTo>
                  <a:pt x="212" y="86"/>
                </a:lnTo>
                <a:lnTo>
                  <a:pt x="200" y="82"/>
                </a:lnTo>
                <a:lnTo>
                  <a:pt x="188" y="80"/>
                </a:lnTo>
                <a:lnTo>
                  <a:pt x="188" y="80"/>
                </a:lnTo>
                <a:lnTo>
                  <a:pt x="174" y="82"/>
                </a:lnTo>
                <a:lnTo>
                  <a:pt x="162" y="86"/>
                </a:lnTo>
                <a:lnTo>
                  <a:pt x="152" y="92"/>
                </a:lnTo>
                <a:lnTo>
                  <a:pt x="142" y="100"/>
                </a:lnTo>
                <a:lnTo>
                  <a:pt x="134" y="110"/>
                </a:lnTo>
                <a:lnTo>
                  <a:pt x="128" y="120"/>
                </a:lnTo>
                <a:lnTo>
                  <a:pt x="124" y="132"/>
                </a:lnTo>
                <a:lnTo>
                  <a:pt x="122" y="146"/>
                </a:lnTo>
                <a:lnTo>
                  <a:pt x="122" y="160"/>
                </a:lnTo>
                <a:lnTo>
                  <a:pt x="122" y="160"/>
                </a:lnTo>
                <a:lnTo>
                  <a:pt x="124" y="174"/>
                </a:lnTo>
                <a:lnTo>
                  <a:pt x="128" y="186"/>
                </a:lnTo>
                <a:lnTo>
                  <a:pt x="134" y="196"/>
                </a:lnTo>
                <a:lnTo>
                  <a:pt x="142" y="206"/>
                </a:lnTo>
                <a:lnTo>
                  <a:pt x="152" y="214"/>
                </a:lnTo>
                <a:lnTo>
                  <a:pt x="162" y="220"/>
                </a:lnTo>
                <a:lnTo>
                  <a:pt x="174" y="224"/>
                </a:lnTo>
                <a:lnTo>
                  <a:pt x="188" y="224"/>
                </a:lnTo>
                <a:lnTo>
                  <a:pt x="188" y="224"/>
                </a:lnTo>
                <a:lnTo>
                  <a:pt x="200" y="224"/>
                </a:lnTo>
                <a:lnTo>
                  <a:pt x="212" y="220"/>
                </a:lnTo>
                <a:lnTo>
                  <a:pt x="224" y="214"/>
                </a:lnTo>
                <a:lnTo>
                  <a:pt x="234" y="206"/>
                </a:lnTo>
                <a:lnTo>
                  <a:pt x="242" y="196"/>
                </a:lnTo>
                <a:lnTo>
                  <a:pt x="248" y="186"/>
                </a:lnTo>
                <a:lnTo>
                  <a:pt x="252" y="174"/>
                </a:lnTo>
                <a:lnTo>
                  <a:pt x="252" y="160"/>
                </a:lnTo>
                <a:lnTo>
                  <a:pt x="252" y="160"/>
                </a:lnTo>
                <a:close/>
                <a:moveTo>
                  <a:pt x="188" y="0"/>
                </a:moveTo>
                <a:lnTo>
                  <a:pt x="188" y="0"/>
                </a:lnTo>
                <a:lnTo>
                  <a:pt x="168" y="0"/>
                </a:lnTo>
                <a:lnTo>
                  <a:pt x="150" y="4"/>
                </a:lnTo>
                <a:lnTo>
                  <a:pt x="132" y="8"/>
                </a:lnTo>
                <a:lnTo>
                  <a:pt x="114" y="14"/>
                </a:lnTo>
                <a:lnTo>
                  <a:pt x="98" y="22"/>
                </a:lnTo>
                <a:lnTo>
                  <a:pt x="84" y="32"/>
                </a:lnTo>
                <a:lnTo>
                  <a:pt x="68" y="42"/>
                </a:lnTo>
                <a:lnTo>
                  <a:pt x="56" y="54"/>
                </a:lnTo>
                <a:lnTo>
                  <a:pt x="44" y="68"/>
                </a:lnTo>
                <a:lnTo>
                  <a:pt x="32" y="82"/>
                </a:lnTo>
                <a:lnTo>
                  <a:pt x="24" y="98"/>
                </a:lnTo>
                <a:lnTo>
                  <a:pt x="16" y="114"/>
                </a:lnTo>
                <a:lnTo>
                  <a:pt x="8" y="130"/>
                </a:lnTo>
                <a:lnTo>
                  <a:pt x="4" y="148"/>
                </a:lnTo>
                <a:lnTo>
                  <a:pt x="2" y="168"/>
                </a:lnTo>
                <a:lnTo>
                  <a:pt x="0" y="186"/>
                </a:lnTo>
                <a:lnTo>
                  <a:pt x="0" y="186"/>
                </a:lnTo>
                <a:lnTo>
                  <a:pt x="2" y="206"/>
                </a:lnTo>
                <a:lnTo>
                  <a:pt x="4" y="226"/>
                </a:lnTo>
                <a:lnTo>
                  <a:pt x="10" y="244"/>
                </a:lnTo>
                <a:lnTo>
                  <a:pt x="16" y="262"/>
                </a:lnTo>
                <a:lnTo>
                  <a:pt x="26" y="280"/>
                </a:lnTo>
                <a:lnTo>
                  <a:pt x="36" y="296"/>
                </a:lnTo>
                <a:lnTo>
                  <a:pt x="48" y="310"/>
                </a:lnTo>
                <a:lnTo>
                  <a:pt x="60" y="324"/>
                </a:lnTo>
                <a:lnTo>
                  <a:pt x="60" y="324"/>
                </a:lnTo>
                <a:lnTo>
                  <a:pt x="74" y="334"/>
                </a:lnTo>
                <a:lnTo>
                  <a:pt x="86" y="344"/>
                </a:lnTo>
                <a:lnTo>
                  <a:pt x="100" y="352"/>
                </a:lnTo>
                <a:lnTo>
                  <a:pt x="116" y="360"/>
                </a:lnTo>
                <a:lnTo>
                  <a:pt x="130" y="364"/>
                </a:lnTo>
                <a:lnTo>
                  <a:pt x="146" y="368"/>
                </a:lnTo>
                <a:lnTo>
                  <a:pt x="162" y="372"/>
                </a:lnTo>
                <a:lnTo>
                  <a:pt x="178" y="374"/>
                </a:lnTo>
                <a:lnTo>
                  <a:pt x="150" y="346"/>
                </a:lnTo>
                <a:lnTo>
                  <a:pt x="178" y="282"/>
                </a:lnTo>
                <a:lnTo>
                  <a:pt x="148" y="258"/>
                </a:lnTo>
                <a:lnTo>
                  <a:pt x="64" y="284"/>
                </a:lnTo>
                <a:lnTo>
                  <a:pt x="64" y="284"/>
                </a:lnTo>
                <a:lnTo>
                  <a:pt x="48" y="262"/>
                </a:lnTo>
                <a:lnTo>
                  <a:pt x="38" y="240"/>
                </a:lnTo>
                <a:lnTo>
                  <a:pt x="32" y="214"/>
                </a:lnTo>
                <a:lnTo>
                  <a:pt x="30" y="186"/>
                </a:lnTo>
                <a:lnTo>
                  <a:pt x="30" y="186"/>
                </a:lnTo>
                <a:lnTo>
                  <a:pt x="30" y="170"/>
                </a:lnTo>
                <a:lnTo>
                  <a:pt x="32" y="154"/>
                </a:lnTo>
                <a:lnTo>
                  <a:pt x="36" y="140"/>
                </a:lnTo>
                <a:lnTo>
                  <a:pt x="42" y="124"/>
                </a:lnTo>
                <a:lnTo>
                  <a:pt x="48" y="112"/>
                </a:lnTo>
                <a:lnTo>
                  <a:pt x="56" y="98"/>
                </a:lnTo>
                <a:lnTo>
                  <a:pt x="66" y="86"/>
                </a:lnTo>
                <a:lnTo>
                  <a:pt x="76" y="74"/>
                </a:lnTo>
                <a:lnTo>
                  <a:pt x="86" y="64"/>
                </a:lnTo>
                <a:lnTo>
                  <a:pt x="100" y="56"/>
                </a:lnTo>
                <a:lnTo>
                  <a:pt x="112" y="48"/>
                </a:lnTo>
                <a:lnTo>
                  <a:pt x="126" y="40"/>
                </a:lnTo>
                <a:lnTo>
                  <a:pt x="140" y="36"/>
                </a:lnTo>
                <a:lnTo>
                  <a:pt x="156" y="32"/>
                </a:lnTo>
                <a:lnTo>
                  <a:pt x="172" y="28"/>
                </a:lnTo>
                <a:lnTo>
                  <a:pt x="188" y="28"/>
                </a:lnTo>
                <a:lnTo>
                  <a:pt x="188" y="28"/>
                </a:lnTo>
                <a:lnTo>
                  <a:pt x="204" y="28"/>
                </a:lnTo>
                <a:lnTo>
                  <a:pt x="220" y="32"/>
                </a:lnTo>
                <a:lnTo>
                  <a:pt x="234" y="36"/>
                </a:lnTo>
                <a:lnTo>
                  <a:pt x="250" y="40"/>
                </a:lnTo>
                <a:lnTo>
                  <a:pt x="264" y="48"/>
                </a:lnTo>
                <a:lnTo>
                  <a:pt x="276" y="56"/>
                </a:lnTo>
                <a:lnTo>
                  <a:pt x="288" y="64"/>
                </a:lnTo>
                <a:lnTo>
                  <a:pt x="300" y="74"/>
                </a:lnTo>
                <a:lnTo>
                  <a:pt x="310" y="86"/>
                </a:lnTo>
                <a:lnTo>
                  <a:pt x="318" y="98"/>
                </a:lnTo>
                <a:lnTo>
                  <a:pt x="326" y="112"/>
                </a:lnTo>
                <a:lnTo>
                  <a:pt x="334" y="124"/>
                </a:lnTo>
                <a:lnTo>
                  <a:pt x="338" y="140"/>
                </a:lnTo>
                <a:lnTo>
                  <a:pt x="342" y="154"/>
                </a:lnTo>
                <a:lnTo>
                  <a:pt x="346" y="170"/>
                </a:lnTo>
                <a:lnTo>
                  <a:pt x="346" y="186"/>
                </a:lnTo>
                <a:lnTo>
                  <a:pt x="346" y="186"/>
                </a:lnTo>
                <a:lnTo>
                  <a:pt x="344" y="214"/>
                </a:lnTo>
                <a:lnTo>
                  <a:pt x="336" y="240"/>
                </a:lnTo>
                <a:lnTo>
                  <a:pt x="326" y="262"/>
                </a:lnTo>
                <a:lnTo>
                  <a:pt x="312" y="284"/>
                </a:lnTo>
                <a:lnTo>
                  <a:pt x="228" y="258"/>
                </a:lnTo>
                <a:lnTo>
                  <a:pt x="198" y="282"/>
                </a:lnTo>
                <a:lnTo>
                  <a:pt x="226" y="346"/>
                </a:lnTo>
                <a:lnTo>
                  <a:pt x="198" y="374"/>
                </a:lnTo>
                <a:lnTo>
                  <a:pt x="198" y="374"/>
                </a:lnTo>
                <a:lnTo>
                  <a:pt x="214" y="372"/>
                </a:lnTo>
                <a:lnTo>
                  <a:pt x="230" y="368"/>
                </a:lnTo>
                <a:lnTo>
                  <a:pt x="246" y="364"/>
                </a:lnTo>
                <a:lnTo>
                  <a:pt x="260" y="358"/>
                </a:lnTo>
                <a:lnTo>
                  <a:pt x="274" y="352"/>
                </a:lnTo>
                <a:lnTo>
                  <a:pt x="288" y="344"/>
                </a:lnTo>
                <a:lnTo>
                  <a:pt x="302" y="334"/>
                </a:lnTo>
                <a:lnTo>
                  <a:pt x="314" y="324"/>
                </a:lnTo>
                <a:lnTo>
                  <a:pt x="314" y="324"/>
                </a:lnTo>
                <a:lnTo>
                  <a:pt x="328" y="310"/>
                </a:lnTo>
                <a:lnTo>
                  <a:pt x="340" y="296"/>
                </a:lnTo>
                <a:lnTo>
                  <a:pt x="350" y="280"/>
                </a:lnTo>
                <a:lnTo>
                  <a:pt x="358" y="262"/>
                </a:lnTo>
                <a:lnTo>
                  <a:pt x="366" y="244"/>
                </a:lnTo>
                <a:lnTo>
                  <a:pt x="370" y="226"/>
                </a:lnTo>
                <a:lnTo>
                  <a:pt x="374" y="206"/>
                </a:lnTo>
                <a:lnTo>
                  <a:pt x="374" y="186"/>
                </a:lnTo>
                <a:lnTo>
                  <a:pt x="374" y="186"/>
                </a:lnTo>
                <a:lnTo>
                  <a:pt x="374" y="168"/>
                </a:lnTo>
                <a:lnTo>
                  <a:pt x="370" y="148"/>
                </a:lnTo>
                <a:lnTo>
                  <a:pt x="366" y="130"/>
                </a:lnTo>
                <a:lnTo>
                  <a:pt x="360" y="114"/>
                </a:lnTo>
                <a:lnTo>
                  <a:pt x="352" y="98"/>
                </a:lnTo>
                <a:lnTo>
                  <a:pt x="342" y="82"/>
                </a:lnTo>
                <a:lnTo>
                  <a:pt x="332" y="68"/>
                </a:lnTo>
                <a:lnTo>
                  <a:pt x="320" y="54"/>
                </a:lnTo>
                <a:lnTo>
                  <a:pt x="306" y="42"/>
                </a:lnTo>
                <a:lnTo>
                  <a:pt x="292" y="32"/>
                </a:lnTo>
                <a:lnTo>
                  <a:pt x="276" y="22"/>
                </a:lnTo>
                <a:lnTo>
                  <a:pt x="260" y="14"/>
                </a:lnTo>
                <a:lnTo>
                  <a:pt x="244" y="8"/>
                </a:lnTo>
                <a:lnTo>
                  <a:pt x="226" y="4"/>
                </a:lnTo>
                <a:lnTo>
                  <a:pt x="206" y="0"/>
                </a:lnTo>
                <a:lnTo>
                  <a:pt x="188" y="0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" name="矩形 6"/>
          <p:cNvSpPr/>
          <p:nvPr/>
        </p:nvSpPr>
        <p:spPr bwMode="auto">
          <a:xfrm>
            <a:off x="7718023" y="4764823"/>
            <a:ext cx="2778527" cy="400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点击此处添加简短介绍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274870" y="5341393"/>
            <a:ext cx="3664832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36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7642" y="1573442"/>
            <a:ext cx="2376264" cy="648072"/>
          </a:xfrm>
          <a:prstGeom prst="rect">
            <a:avLst/>
          </a:prstGeom>
          <a:solidFill>
            <a:srgbClr val="091A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70</a:t>
            </a:r>
            <a:r>
              <a:rPr lang="en-US" altLang="zh-CN" sz="2800" b="1" dirty="0">
                <a:solidFill>
                  <a:schemeClr val="bg1"/>
                </a:solidFill>
              </a:rPr>
              <a:t>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矩形 55"/>
          <p:cNvSpPr/>
          <p:nvPr/>
        </p:nvSpPr>
        <p:spPr>
          <a:xfrm>
            <a:off x="369690" y="2530073"/>
            <a:ext cx="3084595" cy="10895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>
              <a:lnSpc>
                <a:spcPct val="12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lang="en-US" altLang="zh-CN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</p:txBody>
      </p:sp>
      <p:sp>
        <p:nvSpPr>
          <p:cNvPr id="6" name="矩形 55"/>
          <p:cNvSpPr/>
          <p:nvPr/>
        </p:nvSpPr>
        <p:spPr>
          <a:xfrm>
            <a:off x="369690" y="3922893"/>
            <a:ext cx="3084595" cy="10895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>
              <a:lnSpc>
                <a:spcPct val="12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lang="en-US" altLang="zh-CN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</p:txBody>
      </p:sp>
      <p:sp>
        <p:nvSpPr>
          <p:cNvPr id="8" name="Freeform 94"/>
          <p:cNvSpPr>
            <a:spLocks noEditPoints="1"/>
          </p:cNvSpPr>
          <p:nvPr/>
        </p:nvSpPr>
        <p:spPr bwMode="auto">
          <a:xfrm>
            <a:off x="4562401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cxnSp>
        <p:nvCxnSpPr>
          <p:cNvPr id="9" name="直接连接符 8"/>
          <p:cNvCxnSpPr/>
          <p:nvPr/>
        </p:nvCxnSpPr>
        <p:spPr>
          <a:xfrm>
            <a:off x="4562401" y="2133201"/>
            <a:ext cx="71558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450555" y="1006177"/>
            <a:ext cx="6884195" cy="1030394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dirty="0">
                <a:solidFill>
                  <a:schemeClr val="bg1"/>
                </a:solidFill>
              </a:rPr>
              <a:t>Excel</a:t>
            </a:r>
            <a:r>
              <a:rPr lang="zh-CN" altLang="en-US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TextBox 126"/>
          <p:cNvSpPr txBox="1"/>
          <p:nvPr/>
        </p:nvSpPr>
        <p:spPr>
          <a:xfrm>
            <a:off x="4450555" y="448864"/>
            <a:ext cx="6528164" cy="64631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3600" b="1" dirty="0" smtClean="0">
                <a:latin typeface="+mn-lt"/>
              </a:rPr>
              <a:t>RATE PROPORTION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2" name="Freeform 94"/>
          <p:cNvSpPr>
            <a:spLocks noEditPoints="1"/>
          </p:cNvSpPr>
          <p:nvPr/>
        </p:nvSpPr>
        <p:spPr bwMode="auto">
          <a:xfrm>
            <a:off x="5267279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3" name="Freeform 94"/>
          <p:cNvSpPr>
            <a:spLocks noEditPoints="1"/>
          </p:cNvSpPr>
          <p:nvPr/>
        </p:nvSpPr>
        <p:spPr bwMode="auto">
          <a:xfrm>
            <a:off x="5972157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" name="Freeform 94"/>
          <p:cNvSpPr>
            <a:spLocks noEditPoints="1"/>
          </p:cNvSpPr>
          <p:nvPr/>
        </p:nvSpPr>
        <p:spPr bwMode="auto">
          <a:xfrm>
            <a:off x="6677035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5" name="Freeform 94"/>
          <p:cNvSpPr>
            <a:spLocks noEditPoints="1"/>
          </p:cNvSpPr>
          <p:nvPr/>
        </p:nvSpPr>
        <p:spPr bwMode="auto">
          <a:xfrm>
            <a:off x="7410498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6" name="Freeform 94"/>
          <p:cNvSpPr>
            <a:spLocks noEditPoints="1"/>
          </p:cNvSpPr>
          <p:nvPr/>
        </p:nvSpPr>
        <p:spPr bwMode="auto">
          <a:xfrm>
            <a:off x="8115376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7" name="Freeform 94"/>
          <p:cNvSpPr>
            <a:spLocks noEditPoints="1"/>
          </p:cNvSpPr>
          <p:nvPr/>
        </p:nvSpPr>
        <p:spPr bwMode="auto">
          <a:xfrm>
            <a:off x="8820254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9525132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9" name="Freeform 94"/>
          <p:cNvSpPr>
            <a:spLocks noEditPoints="1"/>
          </p:cNvSpPr>
          <p:nvPr/>
        </p:nvSpPr>
        <p:spPr bwMode="auto">
          <a:xfrm>
            <a:off x="10261608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0" name="Freeform 94"/>
          <p:cNvSpPr>
            <a:spLocks noEditPoints="1"/>
          </p:cNvSpPr>
          <p:nvPr/>
        </p:nvSpPr>
        <p:spPr bwMode="auto">
          <a:xfrm>
            <a:off x="10998084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4562401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2" name="Freeform 94"/>
          <p:cNvSpPr>
            <a:spLocks noEditPoints="1"/>
          </p:cNvSpPr>
          <p:nvPr/>
        </p:nvSpPr>
        <p:spPr bwMode="auto">
          <a:xfrm>
            <a:off x="5267279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3" name="Freeform 94"/>
          <p:cNvSpPr>
            <a:spLocks noEditPoints="1"/>
          </p:cNvSpPr>
          <p:nvPr/>
        </p:nvSpPr>
        <p:spPr bwMode="auto">
          <a:xfrm>
            <a:off x="5972157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4" name="Freeform 94"/>
          <p:cNvSpPr>
            <a:spLocks noEditPoints="1"/>
          </p:cNvSpPr>
          <p:nvPr/>
        </p:nvSpPr>
        <p:spPr bwMode="auto">
          <a:xfrm>
            <a:off x="6677035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5" name="Freeform 94"/>
          <p:cNvSpPr>
            <a:spLocks noEditPoints="1"/>
          </p:cNvSpPr>
          <p:nvPr/>
        </p:nvSpPr>
        <p:spPr bwMode="auto">
          <a:xfrm>
            <a:off x="7410498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Freeform 94"/>
          <p:cNvSpPr>
            <a:spLocks noEditPoints="1"/>
          </p:cNvSpPr>
          <p:nvPr/>
        </p:nvSpPr>
        <p:spPr bwMode="auto">
          <a:xfrm>
            <a:off x="8115376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7" name="Freeform 94"/>
          <p:cNvSpPr>
            <a:spLocks noEditPoints="1"/>
          </p:cNvSpPr>
          <p:nvPr/>
        </p:nvSpPr>
        <p:spPr bwMode="auto">
          <a:xfrm>
            <a:off x="8820254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Freeform 94"/>
          <p:cNvSpPr>
            <a:spLocks noEditPoints="1"/>
          </p:cNvSpPr>
          <p:nvPr/>
        </p:nvSpPr>
        <p:spPr bwMode="auto">
          <a:xfrm>
            <a:off x="9525132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Freeform 94"/>
          <p:cNvSpPr>
            <a:spLocks noEditPoints="1"/>
          </p:cNvSpPr>
          <p:nvPr/>
        </p:nvSpPr>
        <p:spPr bwMode="auto">
          <a:xfrm>
            <a:off x="10261608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10998084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1" name="Freeform 94"/>
          <p:cNvSpPr>
            <a:spLocks noEditPoints="1"/>
          </p:cNvSpPr>
          <p:nvPr/>
        </p:nvSpPr>
        <p:spPr bwMode="auto">
          <a:xfrm>
            <a:off x="4562401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Freeform 94"/>
          <p:cNvSpPr>
            <a:spLocks noEditPoints="1"/>
          </p:cNvSpPr>
          <p:nvPr/>
        </p:nvSpPr>
        <p:spPr bwMode="auto">
          <a:xfrm>
            <a:off x="5267279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3" name="Freeform 94"/>
          <p:cNvSpPr>
            <a:spLocks noEditPoints="1"/>
          </p:cNvSpPr>
          <p:nvPr/>
        </p:nvSpPr>
        <p:spPr bwMode="auto">
          <a:xfrm>
            <a:off x="5972157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4" name="Freeform 94"/>
          <p:cNvSpPr>
            <a:spLocks noEditPoints="1"/>
          </p:cNvSpPr>
          <p:nvPr/>
        </p:nvSpPr>
        <p:spPr bwMode="auto">
          <a:xfrm>
            <a:off x="6677035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410498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115376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20254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525132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10261608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998084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4562401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5267279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5972157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6677035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7410498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8115376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8820254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9525132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10261608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10998084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1" name="Freeform 94"/>
          <p:cNvSpPr>
            <a:spLocks noEditPoints="1"/>
          </p:cNvSpPr>
          <p:nvPr/>
        </p:nvSpPr>
        <p:spPr bwMode="auto">
          <a:xfrm>
            <a:off x="4562401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2" name="Freeform 94"/>
          <p:cNvSpPr>
            <a:spLocks noEditPoints="1"/>
          </p:cNvSpPr>
          <p:nvPr/>
        </p:nvSpPr>
        <p:spPr bwMode="auto">
          <a:xfrm>
            <a:off x="5267279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Freeform 94"/>
          <p:cNvSpPr>
            <a:spLocks noEditPoints="1"/>
          </p:cNvSpPr>
          <p:nvPr/>
        </p:nvSpPr>
        <p:spPr bwMode="auto">
          <a:xfrm>
            <a:off x="5972157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4" name="Freeform 94"/>
          <p:cNvSpPr>
            <a:spLocks noEditPoints="1"/>
          </p:cNvSpPr>
          <p:nvPr/>
        </p:nvSpPr>
        <p:spPr bwMode="auto">
          <a:xfrm>
            <a:off x="6677035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5" name="Freeform 94"/>
          <p:cNvSpPr>
            <a:spLocks noEditPoints="1"/>
          </p:cNvSpPr>
          <p:nvPr/>
        </p:nvSpPr>
        <p:spPr bwMode="auto">
          <a:xfrm>
            <a:off x="7410498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6" name="Freeform 94"/>
          <p:cNvSpPr>
            <a:spLocks noEditPoints="1"/>
          </p:cNvSpPr>
          <p:nvPr/>
        </p:nvSpPr>
        <p:spPr bwMode="auto">
          <a:xfrm>
            <a:off x="8115376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7" name="Freeform 94"/>
          <p:cNvSpPr>
            <a:spLocks noEditPoints="1"/>
          </p:cNvSpPr>
          <p:nvPr/>
        </p:nvSpPr>
        <p:spPr bwMode="auto">
          <a:xfrm>
            <a:off x="8820254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8" name="Freeform 94"/>
          <p:cNvSpPr>
            <a:spLocks noEditPoints="1"/>
          </p:cNvSpPr>
          <p:nvPr/>
        </p:nvSpPr>
        <p:spPr bwMode="auto">
          <a:xfrm>
            <a:off x="9525132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9" name="Freeform 94"/>
          <p:cNvSpPr>
            <a:spLocks noEditPoints="1"/>
          </p:cNvSpPr>
          <p:nvPr/>
        </p:nvSpPr>
        <p:spPr bwMode="auto">
          <a:xfrm>
            <a:off x="10261608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0" name="Freeform 94"/>
          <p:cNvSpPr>
            <a:spLocks noEditPoints="1"/>
          </p:cNvSpPr>
          <p:nvPr/>
        </p:nvSpPr>
        <p:spPr bwMode="auto">
          <a:xfrm>
            <a:off x="10998084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9884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688180670"/>
              </p:ext>
            </p:extLst>
          </p:nvPr>
        </p:nvGraphicFramePr>
        <p:xfrm>
          <a:off x="1043977" y="2796505"/>
          <a:ext cx="7316182" cy="2905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55"/>
          <p:cNvSpPr/>
          <p:nvPr/>
        </p:nvSpPr>
        <p:spPr>
          <a:xfrm>
            <a:off x="8770584" y="3297971"/>
            <a:ext cx="2945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5"/>
          <p:cNvSpPr/>
          <p:nvPr/>
        </p:nvSpPr>
        <p:spPr>
          <a:xfrm>
            <a:off x="8770584" y="4507288"/>
            <a:ext cx="2945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94"/>
          <p:cNvSpPr>
            <a:spLocks noEditPoints="1"/>
          </p:cNvSpPr>
          <p:nvPr/>
        </p:nvSpPr>
        <p:spPr bwMode="auto">
          <a:xfrm>
            <a:off x="9817736" y="1188682"/>
            <a:ext cx="778985" cy="77898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4E4E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8" name="文本框 7"/>
          <p:cNvSpPr txBox="1"/>
          <p:nvPr/>
        </p:nvSpPr>
        <p:spPr>
          <a:xfrm>
            <a:off x="1043977" y="1646876"/>
            <a:ext cx="7084023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/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YOUR TITLE</a:t>
            </a:r>
            <a:endParaRPr kumimoji="1" lang="en-US" altLang="zh-CN" sz="24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/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</a:t>
            </a:r>
            <a:r>
              <a:rPr kumimoji="1" lang="en-US" altLang="zh-CN" sz="24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en-US" altLang="zh-CN" sz="24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zh-CN" altLang="en-US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添加副标题</a:t>
            </a:r>
            <a:endParaRPr kumimoji="1" lang="zh-CN" altLang="en-US" sz="24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70585" y="2764424"/>
            <a:ext cx="2945165" cy="41683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8770585" y="2309162"/>
            <a:ext cx="1924640" cy="338552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8770584" y="2811931"/>
            <a:ext cx="2858727" cy="369330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0584" y="2309162"/>
            <a:ext cx="182613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5625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846" y="1566345"/>
            <a:ext cx="138825" cy="1488005"/>
          </a:xfrm>
          <a:prstGeom prst="rect">
            <a:avLst/>
          </a:prstGeom>
          <a:solidFill>
            <a:srgbClr val="103154"/>
          </a:solidFill>
          <a:ln w="9525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072" y="1455299"/>
            <a:ext cx="4137006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defTabSz="457106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标题</a:t>
            </a:r>
            <a:endParaRPr lang="en-US" altLang="zh-CN" sz="2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080" y="2113789"/>
            <a:ext cx="9503548" cy="90465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defTabSz="457106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Excel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</a:p>
        </p:txBody>
      </p:sp>
      <p:sp>
        <p:nvSpPr>
          <p:cNvPr id="7" name="矩形 6"/>
          <p:cNvSpPr/>
          <p:nvPr/>
        </p:nvSpPr>
        <p:spPr>
          <a:xfrm>
            <a:off x="1455665" y="3410786"/>
            <a:ext cx="2672855" cy="1999831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8" name="图片 7" descr="IMG_2247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6"/>
          <a:stretch/>
        </p:blipFill>
        <p:spPr>
          <a:xfrm>
            <a:off x="4620896" y="3410786"/>
            <a:ext cx="2652103" cy="20167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65375" y="3410786"/>
            <a:ext cx="2638035" cy="2016757"/>
          </a:xfrm>
          <a:prstGeom prst="rect">
            <a:avLst/>
          </a:prstGeom>
          <a:blipFill rotWithShape="1">
            <a:blip r:embed="rId5" cstate="print"/>
            <a:srcRect/>
            <a:stretch>
              <a:fillRect r="-1567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5665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0519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5373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7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55"/>
          <p:cNvSpPr/>
          <p:nvPr/>
        </p:nvSpPr>
        <p:spPr>
          <a:xfrm>
            <a:off x="1250948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5" name="矩形 39"/>
          <p:cNvSpPr/>
          <p:nvPr/>
        </p:nvSpPr>
        <p:spPr>
          <a:xfrm>
            <a:off x="1351039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1039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" name="矩形 55"/>
          <p:cNvSpPr/>
          <p:nvPr/>
        </p:nvSpPr>
        <p:spPr>
          <a:xfrm>
            <a:off x="3966004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8" name="矩形 39"/>
          <p:cNvSpPr/>
          <p:nvPr/>
        </p:nvSpPr>
        <p:spPr>
          <a:xfrm>
            <a:off x="4066095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6095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0" name="矩形 55"/>
          <p:cNvSpPr/>
          <p:nvPr/>
        </p:nvSpPr>
        <p:spPr>
          <a:xfrm>
            <a:off x="6691318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11" name="矩形 39"/>
          <p:cNvSpPr/>
          <p:nvPr/>
        </p:nvSpPr>
        <p:spPr>
          <a:xfrm>
            <a:off x="6791409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1409" y="3612881"/>
            <a:ext cx="182293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CONSECTETUR ELIT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3" name="矩形 55"/>
          <p:cNvSpPr/>
          <p:nvPr/>
        </p:nvSpPr>
        <p:spPr>
          <a:xfrm>
            <a:off x="9484676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14" name="矩形 39"/>
          <p:cNvSpPr/>
          <p:nvPr/>
        </p:nvSpPr>
        <p:spPr>
          <a:xfrm>
            <a:off x="9584767" y="3157270"/>
            <a:ext cx="124104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84767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33215" y="2287363"/>
            <a:ext cx="9869925" cy="0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204717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540277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72498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36938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688783" y="1959614"/>
            <a:ext cx="741664" cy="608915"/>
            <a:chOff x="9688783" y="1959614"/>
            <a:chExt cx="741664" cy="608915"/>
          </a:xfrm>
        </p:grpSpPr>
        <p:sp>
          <p:nvSpPr>
            <p:cNvPr id="22" name="Freeform 232"/>
            <p:cNvSpPr>
              <a:spLocks/>
            </p:cNvSpPr>
            <p:nvPr/>
          </p:nvSpPr>
          <p:spPr bwMode="auto">
            <a:xfrm>
              <a:off x="9688783" y="1959614"/>
              <a:ext cx="741664" cy="47328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142"/>
                </a:cxn>
                <a:cxn ang="0">
                  <a:pos x="256" y="282"/>
                </a:cxn>
                <a:cxn ang="0">
                  <a:pos x="468" y="166"/>
                </a:cxn>
                <a:cxn ang="0">
                  <a:pos x="468" y="328"/>
                </a:cxn>
                <a:cxn ang="0">
                  <a:pos x="514" y="328"/>
                </a:cxn>
                <a:cxn ang="0">
                  <a:pos x="514" y="142"/>
                </a:cxn>
                <a:cxn ang="0">
                  <a:pos x="256" y="0"/>
                </a:cxn>
              </a:cxnLst>
              <a:rect l="0" t="0" r="r" b="b"/>
              <a:pathLst>
                <a:path w="514" h="328">
                  <a:moveTo>
                    <a:pt x="256" y="0"/>
                  </a:moveTo>
                  <a:lnTo>
                    <a:pt x="0" y="142"/>
                  </a:lnTo>
                  <a:lnTo>
                    <a:pt x="256" y="282"/>
                  </a:lnTo>
                  <a:lnTo>
                    <a:pt x="468" y="166"/>
                  </a:lnTo>
                  <a:lnTo>
                    <a:pt x="468" y="328"/>
                  </a:lnTo>
                  <a:lnTo>
                    <a:pt x="514" y="328"/>
                  </a:lnTo>
                  <a:lnTo>
                    <a:pt x="514" y="14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3"/>
            <p:cNvSpPr>
              <a:spLocks/>
            </p:cNvSpPr>
            <p:nvPr/>
          </p:nvSpPr>
          <p:spPr bwMode="auto">
            <a:xfrm>
              <a:off x="9824418" y="2291487"/>
              <a:ext cx="470394" cy="277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4"/>
                </a:cxn>
                <a:cxn ang="0">
                  <a:pos x="162" y="192"/>
                </a:cxn>
                <a:cxn ang="0">
                  <a:pos x="326" y="104"/>
                </a:cxn>
                <a:cxn ang="0">
                  <a:pos x="326" y="0"/>
                </a:cxn>
                <a:cxn ang="0">
                  <a:pos x="162" y="98"/>
                </a:cxn>
                <a:cxn ang="0">
                  <a:pos x="0" y="0"/>
                </a:cxn>
              </a:cxnLst>
              <a:rect l="0" t="0" r="r" b="b"/>
              <a:pathLst>
                <a:path w="326" h="192">
                  <a:moveTo>
                    <a:pt x="0" y="0"/>
                  </a:moveTo>
                  <a:lnTo>
                    <a:pt x="0" y="104"/>
                  </a:lnTo>
                  <a:lnTo>
                    <a:pt x="162" y="192"/>
                  </a:lnTo>
                  <a:lnTo>
                    <a:pt x="326" y="104"/>
                  </a:lnTo>
                  <a:lnTo>
                    <a:pt x="326" y="0"/>
                  </a:lnTo>
                  <a:lnTo>
                    <a:pt x="162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4378210" y="2010731"/>
            <a:ext cx="708701" cy="533280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6"/>
          <p:cNvSpPr>
            <a:spLocks noEditPoints="1"/>
          </p:cNvSpPr>
          <p:nvPr/>
        </p:nvSpPr>
        <p:spPr bwMode="auto">
          <a:xfrm>
            <a:off x="1722639" y="1936838"/>
            <a:ext cx="704591" cy="701051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 4"/>
          <p:cNvGrpSpPr/>
          <p:nvPr/>
        </p:nvGrpSpPr>
        <p:grpSpPr>
          <a:xfrm>
            <a:off x="7060229" y="1887996"/>
            <a:ext cx="666459" cy="798733"/>
            <a:chOff x="1536700" y="911225"/>
            <a:chExt cx="831850" cy="996950"/>
          </a:xfrm>
          <a:solidFill>
            <a:srgbClr val="103154"/>
          </a:solidFill>
        </p:grpSpPr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6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7" name="TextBox 102"/>
          <p:cNvSpPr txBox="1"/>
          <p:nvPr/>
        </p:nvSpPr>
        <p:spPr>
          <a:xfrm>
            <a:off x="1133215" y="5450542"/>
            <a:ext cx="99963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106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lvl="0" defTabSz="457106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297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42424" y="1428750"/>
            <a:ext cx="3094453" cy="2987878"/>
            <a:chOff x="5641137" y="1634771"/>
            <a:chExt cx="1376722" cy="1329307"/>
          </a:xfrm>
        </p:grpSpPr>
        <p:sp>
          <p:nvSpPr>
            <p:cNvPr id="4" name="椭圆形标注 3"/>
            <p:cNvSpPr/>
            <p:nvPr/>
          </p:nvSpPr>
          <p:spPr>
            <a:xfrm rot="1343570">
              <a:off x="5641137" y="1634771"/>
              <a:ext cx="1376722" cy="1329307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04910" y="1846696"/>
              <a:ext cx="1049175" cy="94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THANK</a:t>
              </a:r>
            </a:p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YOU</a:t>
              </a:r>
              <a:endParaRPr lang="zh-CN" altLang="en-US" sz="6600" b="1" dirty="0">
                <a:solidFill>
                  <a:schemeClr val="bg1"/>
                </a:solidFill>
                <a:latin typeface="HelveticaNeueLT Pro 67 MdCn" panose="020B06060305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6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294B"/>
      </a:accent1>
      <a:accent2>
        <a:srgbClr val="FFC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HelveticaNeueLT Pro 77 BdCn"/>
        <a:ea typeface="微软雅黑"/>
        <a:cs typeface=""/>
      </a:majorFont>
      <a:minorFont>
        <a:latin typeface="Century Gothic  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750</Words>
  <Application>Microsoft Office PowerPoint</Application>
  <PresentationFormat>自定义</PresentationFormat>
  <Paragraphs>61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</cp:lastModifiedBy>
  <cp:revision>40</cp:revision>
  <dcterms:created xsi:type="dcterms:W3CDTF">2015-07-22T02:09:20Z</dcterms:created>
  <dcterms:modified xsi:type="dcterms:W3CDTF">2016-03-25T07:04:14Z</dcterms:modified>
</cp:coreProperties>
</file>