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handoutMasterIdLst>
    <p:handoutMasterId r:id="rId37"/>
  </p:handoutMasterIdLst>
  <p:sldIdLst>
    <p:sldId id="394" r:id="rId2"/>
    <p:sldId id="382" r:id="rId3"/>
    <p:sldId id="390" r:id="rId4"/>
    <p:sldId id="392" r:id="rId5"/>
    <p:sldId id="371" r:id="rId6"/>
    <p:sldId id="373" r:id="rId7"/>
    <p:sldId id="280" r:id="rId8"/>
    <p:sldId id="368" r:id="rId9"/>
    <p:sldId id="386" r:id="rId10"/>
    <p:sldId id="274" r:id="rId11"/>
    <p:sldId id="348" r:id="rId12"/>
    <p:sldId id="349" r:id="rId13"/>
    <p:sldId id="372" r:id="rId14"/>
    <p:sldId id="288" r:id="rId15"/>
    <p:sldId id="387" r:id="rId16"/>
    <p:sldId id="341" r:id="rId17"/>
    <p:sldId id="289" r:id="rId18"/>
    <p:sldId id="347" r:id="rId19"/>
    <p:sldId id="395" r:id="rId20"/>
    <p:sldId id="301" r:id="rId21"/>
    <p:sldId id="388" r:id="rId22"/>
    <p:sldId id="270" r:id="rId23"/>
    <p:sldId id="344" r:id="rId24"/>
    <p:sldId id="282" r:id="rId25"/>
    <p:sldId id="275" r:id="rId26"/>
    <p:sldId id="357" r:id="rId27"/>
    <p:sldId id="389" r:id="rId28"/>
    <p:sldId id="273" r:id="rId29"/>
    <p:sldId id="336" r:id="rId30"/>
    <p:sldId id="330" r:id="rId31"/>
    <p:sldId id="339" r:id="rId32"/>
    <p:sldId id="369" r:id="rId33"/>
    <p:sldId id="370" r:id="rId34"/>
    <p:sldId id="396" r:id="rId35"/>
  </p:sldIdLst>
  <p:sldSz cx="9144000" cy="5143500" type="screen16x9"/>
  <p:notesSz cx="6858000" cy="9144000"/>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67AFE3"/>
    <a:srgbClr val="FF51B7"/>
    <a:srgbClr val="F5F5F5"/>
    <a:srgbClr val="969696"/>
    <a:srgbClr val="C8C8C8"/>
    <a:srgbClr val="0096D5"/>
    <a:srgbClr val="D4D4D4"/>
    <a:srgbClr val="EAEAEA"/>
    <a:srgbClr val="F3F0E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505" autoAdjust="0"/>
    <p:restoredTop sz="94660"/>
  </p:normalViewPr>
  <p:slideViewPr>
    <p:cSldViewPr>
      <p:cViewPr varScale="1">
        <p:scale>
          <a:sx n="129" d="100"/>
          <a:sy n="129" d="100"/>
        </p:scale>
        <p:origin x="-1110" y="-78"/>
      </p:cViewPr>
      <p:guideLst>
        <p:guide orient="horz" pos="1620"/>
        <p:guide pos="2880"/>
      </p:guideLst>
    </p:cSldViewPr>
  </p:slideViewPr>
  <p:notesTextViewPr>
    <p:cViewPr>
      <p:scale>
        <a:sx n="1" d="1"/>
        <a:sy n="1" d="1"/>
      </p:scale>
      <p:origin x="0" y="0"/>
    </p:cViewPr>
  </p:notesTextViewPr>
  <p:sorterViewPr>
    <p:cViewPr>
      <p:scale>
        <a:sx n="75" d="100"/>
        <a:sy n="75" d="100"/>
      </p:scale>
      <p:origin x="0" y="0"/>
    </p:cViewPr>
  </p:sorterViewPr>
  <p:notesViewPr>
    <p:cSldViewPr>
      <p:cViewPr varScale="1">
        <p:scale>
          <a:sx n="65" d="100"/>
          <a:sy n="65" d="100"/>
        </p:scale>
        <p:origin x="-2928"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A67DD0A-9044-4D18-9C18-8B428ED92850}" type="datetimeFigureOut">
              <a:rPr lang="zh-CN" altLang="en-US" smtClean="0"/>
              <a:t>2016/8/10 Wednesday</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18C6817-9CDC-4935-A4AC-27CF72BD8B27}" type="slidenum">
              <a:rPr lang="zh-CN" altLang="en-US" smtClean="0"/>
              <a:t>‹#›</a:t>
            </a:fld>
            <a:endParaRPr lang="zh-CN" altLang="en-US"/>
          </a:p>
        </p:txBody>
      </p:sp>
    </p:spTree>
    <p:extLst>
      <p:ext uri="{BB962C8B-B14F-4D97-AF65-F5344CB8AC3E}">
        <p14:creationId xmlns:p14="http://schemas.microsoft.com/office/powerpoint/2010/main" val="24729135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9387C70-E853-4894-BF07-D2F4B19C8F53}" type="datetimeFigureOut">
              <a:rPr lang="zh-CN" altLang="en-US" smtClean="0"/>
              <a:t>2016/8/10 Wednesday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AA47F99-6ADC-4C80-99B3-D41D132752F1}" type="slidenum">
              <a:rPr lang="zh-CN" altLang="en-US" smtClean="0"/>
              <a:t>‹#›</a:t>
            </a:fld>
            <a:endParaRPr lang="zh-CN" altLang="en-US"/>
          </a:p>
        </p:txBody>
      </p:sp>
    </p:spTree>
    <p:extLst>
      <p:ext uri="{BB962C8B-B14F-4D97-AF65-F5344CB8AC3E}">
        <p14:creationId xmlns:p14="http://schemas.microsoft.com/office/powerpoint/2010/main" val="9300983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1</a:t>
            </a:fld>
            <a:endParaRPr lang="zh-CN" altLang="en-US"/>
          </a:p>
        </p:txBody>
      </p:sp>
    </p:spTree>
    <p:extLst>
      <p:ext uri="{BB962C8B-B14F-4D97-AF65-F5344CB8AC3E}">
        <p14:creationId xmlns:p14="http://schemas.microsoft.com/office/powerpoint/2010/main" val="36995024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10</a:t>
            </a:fld>
            <a:endParaRPr lang="zh-CN" altLang="en-US"/>
          </a:p>
        </p:txBody>
      </p:sp>
    </p:spTree>
    <p:extLst>
      <p:ext uri="{BB962C8B-B14F-4D97-AF65-F5344CB8AC3E}">
        <p14:creationId xmlns:p14="http://schemas.microsoft.com/office/powerpoint/2010/main" val="6280878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11</a:t>
            </a:fld>
            <a:endParaRPr lang="zh-CN" altLang="en-US"/>
          </a:p>
        </p:txBody>
      </p:sp>
    </p:spTree>
    <p:extLst>
      <p:ext uri="{BB962C8B-B14F-4D97-AF65-F5344CB8AC3E}">
        <p14:creationId xmlns:p14="http://schemas.microsoft.com/office/powerpoint/2010/main" val="40565611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12</a:t>
            </a:fld>
            <a:endParaRPr lang="zh-CN" altLang="en-US"/>
          </a:p>
        </p:txBody>
      </p:sp>
    </p:spTree>
    <p:extLst>
      <p:ext uri="{BB962C8B-B14F-4D97-AF65-F5344CB8AC3E}">
        <p14:creationId xmlns:p14="http://schemas.microsoft.com/office/powerpoint/2010/main" val="11745534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13</a:t>
            </a:fld>
            <a:endParaRPr lang="zh-CN" altLang="en-US"/>
          </a:p>
        </p:txBody>
      </p:sp>
    </p:spTree>
    <p:extLst>
      <p:ext uri="{BB962C8B-B14F-4D97-AF65-F5344CB8AC3E}">
        <p14:creationId xmlns:p14="http://schemas.microsoft.com/office/powerpoint/2010/main" val="11745534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14</a:t>
            </a:fld>
            <a:endParaRPr lang="zh-CN" altLang="en-US"/>
          </a:p>
        </p:txBody>
      </p:sp>
    </p:spTree>
    <p:extLst>
      <p:ext uri="{BB962C8B-B14F-4D97-AF65-F5344CB8AC3E}">
        <p14:creationId xmlns:p14="http://schemas.microsoft.com/office/powerpoint/2010/main" val="42273454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15</a:t>
            </a:fld>
            <a:endParaRPr lang="zh-CN" altLang="en-US"/>
          </a:p>
        </p:txBody>
      </p:sp>
    </p:spTree>
    <p:extLst>
      <p:ext uri="{BB962C8B-B14F-4D97-AF65-F5344CB8AC3E}">
        <p14:creationId xmlns:p14="http://schemas.microsoft.com/office/powerpoint/2010/main" val="7381611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16</a:t>
            </a:fld>
            <a:endParaRPr lang="zh-CN" altLang="en-US"/>
          </a:p>
        </p:txBody>
      </p:sp>
    </p:spTree>
    <p:extLst>
      <p:ext uri="{BB962C8B-B14F-4D97-AF65-F5344CB8AC3E}">
        <p14:creationId xmlns:p14="http://schemas.microsoft.com/office/powerpoint/2010/main" val="230661565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AA47F99-6ADC-4C80-99B3-D41D132752F1}" type="slidenum">
              <a:rPr lang="zh-CN" altLang="en-US" smtClean="0"/>
              <a:t>17</a:t>
            </a:fld>
            <a:endParaRPr lang="zh-CN" altLang="en-US"/>
          </a:p>
        </p:txBody>
      </p:sp>
    </p:spTree>
    <p:extLst>
      <p:ext uri="{BB962C8B-B14F-4D97-AF65-F5344CB8AC3E}">
        <p14:creationId xmlns:p14="http://schemas.microsoft.com/office/powerpoint/2010/main" val="390853932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18</a:t>
            </a:fld>
            <a:endParaRPr lang="zh-CN" altLang="en-US"/>
          </a:p>
        </p:txBody>
      </p:sp>
    </p:spTree>
    <p:extLst>
      <p:ext uri="{BB962C8B-B14F-4D97-AF65-F5344CB8AC3E}">
        <p14:creationId xmlns:p14="http://schemas.microsoft.com/office/powerpoint/2010/main" val="15108051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19</a:t>
            </a:fld>
            <a:endParaRPr lang="zh-CN" altLang="en-US"/>
          </a:p>
        </p:txBody>
      </p:sp>
    </p:spTree>
    <p:extLst>
      <p:ext uri="{BB962C8B-B14F-4D97-AF65-F5344CB8AC3E}">
        <p14:creationId xmlns:p14="http://schemas.microsoft.com/office/powerpoint/2010/main" val="11362877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2</a:t>
            </a:fld>
            <a:endParaRPr lang="zh-CN" altLang="en-US"/>
          </a:p>
        </p:txBody>
      </p:sp>
    </p:spTree>
    <p:extLst>
      <p:ext uri="{BB962C8B-B14F-4D97-AF65-F5344CB8AC3E}">
        <p14:creationId xmlns:p14="http://schemas.microsoft.com/office/powerpoint/2010/main" val="7381611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20</a:t>
            </a:fld>
            <a:endParaRPr lang="zh-CN" altLang="en-US"/>
          </a:p>
        </p:txBody>
      </p:sp>
    </p:spTree>
    <p:extLst>
      <p:ext uri="{BB962C8B-B14F-4D97-AF65-F5344CB8AC3E}">
        <p14:creationId xmlns:p14="http://schemas.microsoft.com/office/powerpoint/2010/main" val="172583963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21</a:t>
            </a:fld>
            <a:endParaRPr lang="zh-CN" altLang="en-US"/>
          </a:p>
        </p:txBody>
      </p:sp>
    </p:spTree>
    <p:extLst>
      <p:ext uri="{BB962C8B-B14F-4D97-AF65-F5344CB8AC3E}">
        <p14:creationId xmlns:p14="http://schemas.microsoft.com/office/powerpoint/2010/main" val="7381611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22</a:t>
            </a:fld>
            <a:endParaRPr lang="zh-CN" altLang="en-US"/>
          </a:p>
        </p:txBody>
      </p:sp>
    </p:spTree>
    <p:extLst>
      <p:ext uri="{BB962C8B-B14F-4D97-AF65-F5344CB8AC3E}">
        <p14:creationId xmlns:p14="http://schemas.microsoft.com/office/powerpoint/2010/main" val="9401619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23</a:t>
            </a:fld>
            <a:endParaRPr lang="zh-CN" altLang="en-US"/>
          </a:p>
        </p:txBody>
      </p:sp>
    </p:spTree>
    <p:extLst>
      <p:ext uri="{BB962C8B-B14F-4D97-AF65-F5344CB8AC3E}">
        <p14:creationId xmlns:p14="http://schemas.microsoft.com/office/powerpoint/2010/main" val="401822268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24</a:t>
            </a:fld>
            <a:endParaRPr lang="zh-CN" altLang="en-US"/>
          </a:p>
        </p:txBody>
      </p:sp>
    </p:spTree>
    <p:extLst>
      <p:ext uri="{BB962C8B-B14F-4D97-AF65-F5344CB8AC3E}">
        <p14:creationId xmlns:p14="http://schemas.microsoft.com/office/powerpoint/2010/main" val="340832685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25</a:t>
            </a:fld>
            <a:endParaRPr lang="zh-CN" altLang="en-US"/>
          </a:p>
        </p:txBody>
      </p:sp>
    </p:spTree>
    <p:extLst>
      <p:ext uri="{BB962C8B-B14F-4D97-AF65-F5344CB8AC3E}">
        <p14:creationId xmlns:p14="http://schemas.microsoft.com/office/powerpoint/2010/main" val="96378912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26</a:t>
            </a:fld>
            <a:endParaRPr lang="zh-CN" altLang="en-US"/>
          </a:p>
        </p:txBody>
      </p:sp>
    </p:spTree>
    <p:extLst>
      <p:ext uri="{BB962C8B-B14F-4D97-AF65-F5344CB8AC3E}">
        <p14:creationId xmlns:p14="http://schemas.microsoft.com/office/powerpoint/2010/main" val="4086597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27</a:t>
            </a:fld>
            <a:endParaRPr lang="zh-CN" altLang="en-US"/>
          </a:p>
        </p:txBody>
      </p:sp>
    </p:spTree>
    <p:extLst>
      <p:ext uri="{BB962C8B-B14F-4D97-AF65-F5344CB8AC3E}">
        <p14:creationId xmlns:p14="http://schemas.microsoft.com/office/powerpoint/2010/main" val="73816114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28</a:t>
            </a:fld>
            <a:endParaRPr lang="zh-CN" altLang="en-US"/>
          </a:p>
        </p:txBody>
      </p:sp>
    </p:spTree>
    <p:extLst>
      <p:ext uri="{BB962C8B-B14F-4D97-AF65-F5344CB8AC3E}">
        <p14:creationId xmlns:p14="http://schemas.microsoft.com/office/powerpoint/2010/main" val="8405823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29</a:t>
            </a:fld>
            <a:endParaRPr lang="zh-CN" altLang="en-US"/>
          </a:p>
        </p:txBody>
      </p:sp>
    </p:spTree>
    <p:extLst>
      <p:ext uri="{BB962C8B-B14F-4D97-AF65-F5344CB8AC3E}">
        <p14:creationId xmlns:p14="http://schemas.microsoft.com/office/powerpoint/2010/main" val="39382160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3</a:t>
            </a:fld>
            <a:endParaRPr lang="zh-CN" altLang="en-US"/>
          </a:p>
        </p:txBody>
      </p:sp>
    </p:spTree>
    <p:extLst>
      <p:ext uri="{BB962C8B-B14F-4D97-AF65-F5344CB8AC3E}">
        <p14:creationId xmlns:p14="http://schemas.microsoft.com/office/powerpoint/2010/main" val="73816114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30</a:t>
            </a:fld>
            <a:endParaRPr lang="zh-CN" altLang="en-US"/>
          </a:p>
        </p:txBody>
      </p:sp>
    </p:spTree>
    <p:extLst>
      <p:ext uri="{BB962C8B-B14F-4D97-AF65-F5344CB8AC3E}">
        <p14:creationId xmlns:p14="http://schemas.microsoft.com/office/powerpoint/2010/main" val="215550779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31</a:t>
            </a:fld>
            <a:endParaRPr lang="zh-CN" altLang="en-US"/>
          </a:p>
        </p:txBody>
      </p:sp>
    </p:spTree>
    <p:extLst>
      <p:ext uri="{BB962C8B-B14F-4D97-AF65-F5344CB8AC3E}">
        <p14:creationId xmlns:p14="http://schemas.microsoft.com/office/powerpoint/2010/main" val="28746675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32</a:t>
            </a:fld>
            <a:endParaRPr lang="zh-CN" altLang="en-US"/>
          </a:p>
        </p:txBody>
      </p:sp>
    </p:spTree>
    <p:extLst>
      <p:ext uri="{BB962C8B-B14F-4D97-AF65-F5344CB8AC3E}">
        <p14:creationId xmlns:p14="http://schemas.microsoft.com/office/powerpoint/2010/main" val="390853932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33</a:t>
            </a:fld>
            <a:endParaRPr lang="zh-CN" altLang="en-US"/>
          </a:p>
        </p:txBody>
      </p:sp>
    </p:spTree>
    <p:extLst>
      <p:ext uri="{BB962C8B-B14F-4D97-AF65-F5344CB8AC3E}">
        <p14:creationId xmlns:p14="http://schemas.microsoft.com/office/powerpoint/2010/main" val="36995024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4</a:t>
            </a:fld>
            <a:endParaRPr lang="zh-CN" altLang="en-US"/>
          </a:p>
        </p:txBody>
      </p:sp>
    </p:spTree>
    <p:extLst>
      <p:ext uri="{BB962C8B-B14F-4D97-AF65-F5344CB8AC3E}">
        <p14:creationId xmlns:p14="http://schemas.microsoft.com/office/powerpoint/2010/main" val="24985293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5</a:t>
            </a:fld>
            <a:endParaRPr lang="zh-CN" altLang="en-US"/>
          </a:p>
        </p:txBody>
      </p:sp>
    </p:spTree>
    <p:extLst>
      <p:ext uri="{BB962C8B-B14F-4D97-AF65-F5344CB8AC3E}">
        <p14:creationId xmlns:p14="http://schemas.microsoft.com/office/powerpoint/2010/main" val="19545496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6</a:t>
            </a:fld>
            <a:endParaRPr lang="zh-CN" altLang="en-US"/>
          </a:p>
        </p:txBody>
      </p:sp>
    </p:spTree>
    <p:extLst>
      <p:ext uri="{BB962C8B-B14F-4D97-AF65-F5344CB8AC3E}">
        <p14:creationId xmlns:p14="http://schemas.microsoft.com/office/powerpoint/2010/main" val="19545496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7</a:t>
            </a:fld>
            <a:endParaRPr lang="zh-CN" altLang="en-US"/>
          </a:p>
        </p:txBody>
      </p:sp>
    </p:spTree>
    <p:extLst>
      <p:ext uri="{BB962C8B-B14F-4D97-AF65-F5344CB8AC3E}">
        <p14:creationId xmlns:p14="http://schemas.microsoft.com/office/powerpoint/2010/main" val="26085710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8</a:t>
            </a:fld>
            <a:endParaRPr lang="zh-CN" altLang="en-US"/>
          </a:p>
        </p:txBody>
      </p:sp>
    </p:spTree>
    <p:extLst>
      <p:ext uri="{BB962C8B-B14F-4D97-AF65-F5344CB8AC3E}">
        <p14:creationId xmlns:p14="http://schemas.microsoft.com/office/powerpoint/2010/main" val="11745534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9</a:t>
            </a:fld>
            <a:endParaRPr lang="zh-CN" altLang="en-US"/>
          </a:p>
        </p:txBody>
      </p:sp>
    </p:spTree>
    <p:extLst>
      <p:ext uri="{BB962C8B-B14F-4D97-AF65-F5344CB8AC3E}">
        <p14:creationId xmlns:p14="http://schemas.microsoft.com/office/powerpoint/2010/main" val="7381611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1245481"/>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31A8091-7EE4-41B5-8137-A62B04FCA6E6}" type="datetimeFigureOut">
              <a:rPr lang="zh-CN" altLang="en-US" smtClean="0"/>
              <a:t>2016/8/10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78AA5FA-60D0-45B3-9A54-CD9302FF9B70}" type="slidenum">
              <a:rPr lang="zh-CN" altLang="en-US" smtClean="0"/>
              <a:t>‹#›</a:t>
            </a:fld>
            <a:endParaRPr lang="zh-CN" altLang="en-US"/>
          </a:p>
        </p:txBody>
      </p:sp>
    </p:spTree>
    <p:extLst>
      <p:ext uri="{BB962C8B-B14F-4D97-AF65-F5344CB8AC3E}">
        <p14:creationId xmlns:p14="http://schemas.microsoft.com/office/powerpoint/2010/main" val="377860844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31A8091-7EE4-41B5-8137-A62B04FCA6E6}" type="datetimeFigureOut">
              <a:rPr lang="zh-CN" altLang="en-US" smtClean="0"/>
              <a:t>2016/8/10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78AA5FA-60D0-45B3-9A54-CD9302FF9B70}" type="slidenum">
              <a:rPr lang="zh-CN" altLang="en-US" smtClean="0"/>
              <a:t>‹#›</a:t>
            </a:fld>
            <a:endParaRPr lang="zh-CN" altLang="en-US"/>
          </a:p>
        </p:txBody>
      </p:sp>
    </p:spTree>
    <p:extLst>
      <p:ext uri="{BB962C8B-B14F-4D97-AF65-F5344CB8AC3E}">
        <p14:creationId xmlns:p14="http://schemas.microsoft.com/office/powerpoint/2010/main" val="1874625225"/>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sp>
        <p:nvSpPr>
          <p:cNvPr id="15" name="TextBox 14"/>
          <p:cNvSpPr txBox="1"/>
          <p:nvPr userDrawn="1"/>
        </p:nvSpPr>
        <p:spPr>
          <a:xfrm>
            <a:off x="3131840" y="409253"/>
            <a:ext cx="2880320" cy="600164"/>
          </a:xfrm>
          <a:prstGeom prst="rect">
            <a:avLst/>
          </a:prstGeom>
          <a:noFill/>
        </p:spPr>
        <p:txBody>
          <a:bodyPr wrap="square" rtlCol="0">
            <a:spAutoFit/>
          </a:bodyPr>
          <a:lstStyle/>
          <a:p>
            <a:pPr algn="ctr"/>
            <a:r>
              <a:rPr lang="zh-CN" altLang="en-US" sz="2100" dirty="0" smtClean="0">
                <a:solidFill>
                  <a:schemeClr val="accent3"/>
                </a:solidFill>
              </a:rPr>
              <a:t>单击输入标题</a:t>
            </a:r>
            <a:endParaRPr lang="en-US" altLang="zh-CN" sz="2100" dirty="0" smtClean="0">
              <a:solidFill>
                <a:schemeClr val="accent3"/>
              </a:solidFill>
            </a:endParaRPr>
          </a:p>
          <a:p>
            <a:pPr algn="ctr"/>
            <a:r>
              <a:rPr lang="zh-CN" altLang="en-US" sz="1100" dirty="0" smtClean="0">
                <a:solidFill>
                  <a:schemeClr val="tx1">
                    <a:lumMod val="65000"/>
                    <a:lumOff val="35000"/>
                  </a:schemeClr>
                </a:solidFill>
              </a:rPr>
              <a:t>单击此处添加副标题或详细文本描述</a:t>
            </a:r>
            <a:endParaRPr lang="zh-CN" altLang="en-US" sz="1100" dirty="0">
              <a:solidFill>
                <a:schemeClr val="tx1">
                  <a:lumMod val="65000"/>
                  <a:lumOff val="35000"/>
                </a:schemeClr>
              </a:solidFill>
            </a:endParaRPr>
          </a:p>
        </p:txBody>
      </p:sp>
      <p:sp>
        <p:nvSpPr>
          <p:cNvPr id="16" name="TextBox 15"/>
          <p:cNvSpPr txBox="1"/>
          <p:nvPr userDrawn="1"/>
        </p:nvSpPr>
        <p:spPr>
          <a:xfrm>
            <a:off x="3131840" y="4587974"/>
            <a:ext cx="2880320" cy="338554"/>
          </a:xfrm>
          <a:prstGeom prst="rect">
            <a:avLst/>
          </a:prstGeom>
          <a:noFill/>
        </p:spPr>
        <p:txBody>
          <a:bodyPr wrap="square" rtlCol="0">
            <a:spAutoFit/>
          </a:bodyPr>
          <a:lstStyle/>
          <a:p>
            <a:pPr algn="ctr"/>
            <a:r>
              <a:rPr lang="en-US" altLang="zh-CN" sz="800" dirty="0" smtClean="0">
                <a:ln>
                  <a:noFill/>
                </a:ln>
                <a:solidFill>
                  <a:schemeClr val="accent3"/>
                </a:solidFill>
              </a:rPr>
              <a:t>www.</a:t>
            </a:r>
            <a:r>
              <a:rPr lang="zh-CN" altLang="en-US" sz="800" dirty="0" smtClean="0">
                <a:ln>
                  <a:noFill/>
                </a:ln>
                <a:solidFill>
                  <a:schemeClr val="accent3"/>
                </a:solidFill>
              </a:rPr>
              <a:t>企业网站</a:t>
            </a:r>
            <a:r>
              <a:rPr lang="en-US" altLang="zh-CN" sz="800" dirty="0" smtClean="0">
                <a:ln>
                  <a:noFill/>
                </a:ln>
                <a:solidFill>
                  <a:schemeClr val="accent3"/>
                </a:solidFill>
              </a:rPr>
              <a:t>.com</a:t>
            </a:r>
          </a:p>
          <a:p>
            <a:pPr algn="ctr"/>
            <a:r>
              <a:rPr lang="zh-CN" altLang="en-US" sz="800" dirty="0" smtClean="0">
                <a:solidFill>
                  <a:schemeClr val="tx1">
                    <a:lumMod val="65000"/>
                    <a:lumOff val="35000"/>
                  </a:schemeClr>
                </a:solidFill>
              </a:rPr>
              <a:t>企业名称</a:t>
            </a:r>
            <a:r>
              <a:rPr lang="en-US" altLang="zh-CN" sz="800" dirty="0" smtClean="0">
                <a:solidFill>
                  <a:schemeClr val="tx1">
                    <a:lumMod val="65000"/>
                    <a:lumOff val="35000"/>
                  </a:schemeClr>
                </a:solidFill>
              </a:rPr>
              <a:t>/</a:t>
            </a:r>
            <a:r>
              <a:rPr lang="zh-CN" altLang="en-US" sz="800" dirty="0" smtClean="0">
                <a:solidFill>
                  <a:schemeClr val="tx1">
                    <a:lumMod val="65000"/>
                    <a:lumOff val="35000"/>
                  </a:schemeClr>
                </a:solidFill>
              </a:rPr>
              <a:t>宣传口号</a:t>
            </a:r>
            <a:r>
              <a:rPr lang="en-US" altLang="zh-CN" sz="800" dirty="0" smtClean="0">
                <a:solidFill>
                  <a:schemeClr val="tx1">
                    <a:lumMod val="65000"/>
                    <a:lumOff val="35000"/>
                  </a:schemeClr>
                </a:solidFill>
              </a:rPr>
              <a:t>/</a:t>
            </a:r>
            <a:r>
              <a:rPr lang="zh-CN" altLang="en-US" sz="800" dirty="0" smtClean="0">
                <a:solidFill>
                  <a:schemeClr val="tx1">
                    <a:lumMod val="65000"/>
                    <a:lumOff val="35000"/>
                  </a:schemeClr>
                </a:solidFill>
              </a:rPr>
              <a:t>企业标题</a:t>
            </a:r>
            <a:endParaRPr lang="zh-CN" altLang="en-US" sz="800" dirty="0">
              <a:solidFill>
                <a:schemeClr val="tx1">
                  <a:lumMod val="65000"/>
                  <a:lumOff val="35000"/>
                </a:schemeClr>
              </a:solidFill>
            </a:endParaRPr>
          </a:p>
        </p:txBody>
      </p:sp>
      <p:grpSp>
        <p:nvGrpSpPr>
          <p:cNvPr id="17" name="组合 16"/>
          <p:cNvGrpSpPr/>
          <p:nvPr userDrawn="1"/>
        </p:nvGrpSpPr>
        <p:grpSpPr>
          <a:xfrm>
            <a:off x="3419872" y="339502"/>
            <a:ext cx="246466" cy="384285"/>
            <a:chOff x="3579019" y="293633"/>
            <a:chExt cx="361957" cy="564356"/>
          </a:xfrm>
        </p:grpSpPr>
        <p:sp>
          <p:nvSpPr>
            <p:cNvPr id="18" name="任意多边形 17"/>
            <p:cNvSpPr/>
            <p:nvPr/>
          </p:nvSpPr>
          <p:spPr>
            <a:xfrm>
              <a:off x="3579019" y="433388"/>
              <a:ext cx="230981" cy="376237"/>
            </a:xfrm>
            <a:custGeom>
              <a:avLst/>
              <a:gdLst>
                <a:gd name="connsiteX0" fmla="*/ 0 w 230981"/>
                <a:gd name="connsiteY0" fmla="*/ 0 h 376237"/>
                <a:gd name="connsiteX1" fmla="*/ 230981 w 230981"/>
                <a:gd name="connsiteY1" fmla="*/ 376237 h 376237"/>
              </a:gdLst>
              <a:ahLst/>
              <a:cxnLst>
                <a:cxn ang="0">
                  <a:pos x="connsiteX0" y="connsiteY0"/>
                </a:cxn>
                <a:cxn ang="0">
                  <a:pos x="connsiteX1" y="connsiteY1"/>
                </a:cxn>
              </a:cxnLst>
              <a:rect l="l" t="t" r="r" b="b"/>
              <a:pathLst>
                <a:path w="230981" h="376237">
                  <a:moveTo>
                    <a:pt x="0" y="0"/>
                  </a:moveTo>
                  <a:lnTo>
                    <a:pt x="230981" y="376237"/>
                  </a:lnTo>
                </a:path>
              </a:pathLst>
            </a:custGeom>
            <a:no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3661175" y="481752"/>
              <a:ext cx="230981" cy="376237"/>
            </a:xfrm>
            <a:custGeom>
              <a:avLst/>
              <a:gdLst>
                <a:gd name="connsiteX0" fmla="*/ 0 w 230981"/>
                <a:gd name="connsiteY0" fmla="*/ 0 h 376237"/>
                <a:gd name="connsiteX1" fmla="*/ 230981 w 230981"/>
                <a:gd name="connsiteY1" fmla="*/ 376237 h 376237"/>
              </a:gdLst>
              <a:ahLst/>
              <a:cxnLst>
                <a:cxn ang="0">
                  <a:pos x="connsiteX0" y="connsiteY0"/>
                </a:cxn>
                <a:cxn ang="0">
                  <a:pos x="connsiteX1" y="connsiteY1"/>
                </a:cxn>
              </a:cxnLst>
              <a:rect l="l" t="t" r="r" b="b"/>
              <a:pathLst>
                <a:path w="230981" h="376237">
                  <a:moveTo>
                    <a:pt x="0" y="0"/>
                  </a:moveTo>
                  <a:lnTo>
                    <a:pt x="230981" y="376237"/>
                  </a:lnTo>
                </a:path>
              </a:pathLst>
            </a:custGeom>
            <a:no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3594504" y="293633"/>
              <a:ext cx="230981" cy="376237"/>
            </a:xfrm>
            <a:custGeom>
              <a:avLst/>
              <a:gdLst>
                <a:gd name="connsiteX0" fmla="*/ 0 w 230981"/>
                <a:gd name="connsiteY0" fmla="*/ 0 h 376237"/>
                <a:gd name="connsiteX1" fmla="*/ 230981 w 230981"/>
                <a:gd name="connsiteY1" fmla="*/ 376237 h 376237"/>
              </a:gdLst>
              <a:ahLst/>
              <a:cxnLst>
                <a:cxn ang="0">
                  <a:pos x="connsiteX0" y="connsiteY0"/>
                </a:cxn>
                <a:cxn ang="0">
                  <a:pos x="connsiteX1" y="connsiteY1"/>
                </a:cxn>
              </a:cxnLst>
              <a:rect l="l" t="t" r="r" b="b"/>
              <a:pathLst>
                <a:path w="230981" h="376237">
                  <a:moveTo>
                    <a:pt x="0" y="0"/>
                  </a:moveTo>
                  <a:lnTo>
                    <a:pt x="230981" y="376237"/>
                  </a:lnTo>
                </a:path>
              </a:pathLst>
            </a:custGeom>
            <a:no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3795720" y="507901"/>
              <a:ext cx="145256" cy="235743"/>
            </a:xfrm>
            <a:custGeom>
              <a:avLst/>
              <a:gdLst>
                <a:gd name="connsiteX0" fmla="*/ 0 w 230981"/>
                <a:gd name="connsiteY0" fmla="*/ 0 h 376237"/>
                <a:gd name="connsiteX1" fmla="*/ 230981 w 230981"/>
                <a:gd name="connsiteY1" fmla="*/ 376237 h 376237"/>
                <a:gd name="connsiteX0" fmla="*/ 0 w 145256"/>
                <a:gd name="connsiteY0" fmla="*/ 0 h 235743"/>
                <a:gd name="connsiteX1" fmla="*/ 145256 w 145256"/>
                <a:gd name="connsiteY1" fmla="*/ 235743 h 235743"/>
              </a:gdLst>
              <a:ahLst/>
              <a:cxnLst>
                <a:cxn ang="0">
                  <a:pos x="connsiteX0" y="connsiteY0"/>
                </a:cxn>
                <a:cxn ang="0">
                  <a:pos x="connsiteX1" y="connsiteY1"/>
                </a:cxn>
              </a:cxnLst>
              <a:rect l="l" t="t" r="r" b="b"/>
              <a:pathLst>
                <a:path w="145256" h="235743">
                  <a:moveTo>
                    <a:pt x="0" y="0"/>
                  </a:moveTo>
                  <a:lnTo>
                    <a:pt x="145256" y="235743"/>
                  </a:lnTo>
                </a:path>
              </a:pathLst>
            </a:custGeom>
            <a:no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userDrawn="1"/>
        </p:nvGrpSpPr>
        <p:grpSpPr>
          <a:xfrm flipH="1">
            <a:off x="5477662" y="339502"/>
            <a:ext cx="246466" cy="384285"/>
            <a:chOff x="3579019" y="293633"/>
            <a:chExt cx="361957" cy="564356"/>
          </a:xfrm>
        </p:grpSpPr>
        <p:sp>
          <p:nvSpPr>
            <p:cNvPr id="23" name="任意多边形 22"/>
            <p:cNvSpPr/>
            <p:nvPr/>
          </p:nvSpPr>
          <p:spPr>
            <a:xfrm>
              <a:off x="3579019" y="433388"/>
              <a:ext cx="230981" cy="376237"/>
            </a:xfrm>
            <a:custGeom>
              <a:avLst/>
              <a:gdLst>
                <a:gd name="connsiteX0" fmla="*/ 0 w 230981"/>
                <a:gd name="connsiteY0" fmla="*/ 0 h 376237"/>
                <a:gd name="connsiteX1" fmla="*/ 230981 w 230981"/>
                <a:gd name="connsiteY1" fmla="*/ 376237 h 376237"/>
              </a:gdLst>
              <a:ahLst/>
              <a:cxnLst>
                <a:cxn ang="0">
                  <a:pos x="connsiteX0" y="connsiteY0"/>
                </a:cxn>
                <a:cxn ang="0">
                  <a:pos x="connsiteX1" y="connsiteY1"/>
                </a:cxn>
              </a:cxnLst>
              <a:rect l="l" t="t" r="r" b="b"/>
              <a:pathLst>
                <a:path w="230981" h="376237">
                  <a:moveTo>
                    <a:pt x="0" y="0"/>
                  </a:moveTo>
                  <a:lnTo>
                    <a:pt x="230981" y="376237"/>
                  </a:lnTo>
                </a:path>
              </a:pathLst>
            </a:custGeom>
            <a:no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a:off x="3661175" y="481752"/>
              <a:ext cx="230981" cy="376237"/>
            </a:xfrm>
            <a:custGeom>
              <a:avLst/>
              <a:gdLst>
                <a:gd name="connsiteX0" fmla="*/ 0 w 230981"/>
                <a:gd name="connsiteY0" fmla="*/ 0 h 376237"/>
                <a:gd name="connsiteX1" fmla="*/ 230981 w 230981"/>
                <a:gd name="connsiteY1" fmla="*/ 376237 h 376237"/>
              </a:gdLst>
              <a:ahLst/>
              <a:cxnLst>
                <a:cxn ang="0">
                  <a:pos x="connsiteX0" y="connsiteY0"/>
                </a:cxn>
                <a:cxn ang="0">
                  <a:pos x="connsiteX1" y="connsiteY1"/>
                </a:cxn>
              </a:cxnLst>
              <a:rect l="l" t="t" r="r" b="b"/>
              <a:pathLst>
                <a:path w="230981" h="376237">
                  <a:moveTo>
                    <a:pt x="0" y="0"/>
                  </a:moveTo>
                  <a:lnTo>
                    <a:pt x="230981" y="376237"/>
                  </a:lnTo>
                </a:path>
              </a:pathLst>
            </a:custGeom>
            <a:no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a:off x="3594504" y="293633"/>
              <a:ext cx="230981" cy="376237"/>
            </a:xfrm>
            <a:custGeom>
              <a:avLst/>
              <a:gdLst>
                <a:gd name="connsiteX0" fmla="*/ 0 w 230981"/>
                <a:gd name="connsiteY0" fmla="*/ 0 h 376237"/>
                <a:gd name="connsiteX1" fmla="*/ 230981 w 230981"/>
                <a:gd name="connsiteY1" fmla="*/ 376237 h 376237"/>
              </a:gdLst>
              <a:ahLst/>
              <a:cxnLst>
                <a:cxn ang="0">
                  <a:pos x="connsiteX0" y="connsiteY0"/>
                </a:cxn>
                <a:cxn ang="0">
                  <a:pos x="connsiteX1" y="connsiteY1"/>
                </a:cxn>
              </a:cxnLst>
              <a:rect l="l" t="t" r="r" b="b"/>
              <a:pathLst>
                <a:path w="230981" h="376237">
                  <a:moveTo>
                    <a:pt x="0" y="0"/>
                  </a:moveTo>
                  <a:lnTo>
                    <a:pt x="230981" y="376237"/>
                  </a:lnTo>
                </a:path>
              </a:pathLst>
            </a:custGeom>
            <a:no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a:off x="3795720" y="507901"/>
              <a:ext cx="145256" cy="235743"/>
            </a:xfrm>
            <a:custGeom>
              <a:avLst/>
              <a:gdLst>
                <a:gd name="connsiteX0" fmla="*/ 0 w 230981"/>
                <a:gd name="connsiteY0" fmla="*/ 0 h 376237"/>
                <a:gd name="connsiteX1" fmla="*/ 230981 w 230981"/>
                <a:gd name="connsiteY1" fmla="*/ 376237 h 376237"/>
                <a:gd name="connsiteX0" fmla="*/ 0 w 145256"/>
                <a:gd name="connsiteY0" fmla="*/ 0 h 235743"/>
                <a:gd name="connsiteX1" fmla="*/ 145256 w 145256"/>
                <a:gd name="connsiteY1" fmla="*/ 235743 h 235743"/>
              </a:gdLst>
              <a:ahLst/>
              <a:cxnLst>
                <a:cxn ang="0">
                  <a:pos x="connsiteX0" y="connsiteY0"/>
                </a:cxn>
                <a:cxn ang="0">
                  <a:pos x="connsiteX1" y="connsiteY1"/>
                </a:cxn>
              </a:cxnLst>
              <a:rect l="l" t="t" r="r" b="b"/>
              <a:pathLst>
                <a:path w="145256" h="235743">
                  <a:moveTo>
                    <a:pt x="0" y="0"/>
                  </a:moveTo>
                  <a:lnTo>
                    <a:pt x="145256" y="235743"/>
                  </a:lnTo>
                </a:path>
              </a:pathLst>
            </a:custGeom>
            <a:no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7" name="直接连接符 26"/>
          <p:cNvCxnSpPr/>
          <p:nvPr userDrawn="1"/>
        </p:nvCxnSpPr>
        <p:spPr>
          <a:xfrm flipH="1">
            <a:off x="526183" y="690855"/>
            <a:ext cx="3140155"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userDrawn="1"/>
        </p:nvCxnSpPr>
        <p:spPr>
          <a:xfrm flipH="1">
            <a:off x="5477662" y="690855"/>
            <a:ext cx="3140157"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userDrawn="1"/>
        </p:nvCxnSpPr>
        <p:spPr>
          <a:xfrm flipH="1">
            <a:off x="526184" y="4749606"/>
            <a:ext cx="3325736"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userDrawn="1"/>
        </p:nvCxnSpPr>
        <p:spPr>
          <a:xfrm flipH="1">
            <a:off x="5292080" y="4749606"/>
            <a:ext cx="3325740"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502808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88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88000">
                                          <p:cBhvr additive="base">
                                            <p:cTn id="7" dur="500" fill="hold"/>
                                            <p:tgtEl>
                                              <p:spTgt spid="15"/>
                                            </p:tgtEl>
                                            <p:attrNameLst>
                                              <p:attrName>ppt_x</p:attrName>
                                            </p:attrNameLst>
                                          </p:cBhvr>
                                          <p:tavLst>
                                            <p:tav tm="0">
                                              <p:val>
                                                <p:strVal val="#ppt_x"/>
                                              </p:val>
                                            </p:tav>
                                            <p:tav tm="100000">
                                              <p:val>
                                                <p:strVal val="#ppt_x"/>
                                              </p:val>
                                            </p:tav>
                                          </p:tavLst>
                                        </p:anim>
                                        <p:anim calcmode="lin" valueType="num" p14:bounceEnd="88000">
                                          <p:cBhvr additive="base">
                                            <p:cTn id="8" dur="5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14:presetBounceEnd="88000">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14:bounceEnd="88000">
                                          <p:cBhvr additive="base">
                                            <p:cTn id="11" dur="500" fill="hold"/>
                                            <p:tgtEl>
                                              <p:spTgt spid="16"/>
                                            </p:tgtEl>
                                            <p:attrNameLst>
                                              <p:attrName>ppt_x</p:attrName>
                                            </p:attrNameLst>
                                          </p:cBhvr>
                                          <p:tavLst>
                                            <p:tav tm="0">
                                              <p:val>
                                                <p:strVal val="#ppt_x"/>
                                              </p:val>
                                            </p:tav>
                                            <p:tav tm="100000">
                                              <p:val>
                                                <p:strVal val="#ppt_x"/>
                                              </p:val>
                                            </p:tav>
                                          </p:tavLst>
                                        </p:anim>
                                        <p:anim calcmode="lin" valueType="num" p14:bounceEnd="88000">
                                          <p:cBhvr additive="base">
                                            <p:cTn id="12" dur="500" fill="hold"/>
                                            <p:tgtEl>
                                              <p:spTgt spid="16"/>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12" fill="hold" nodeType="afterEffect" p14:presetBounceEnd="88000">
                                      <p:stCondLst>
                                        <p:cond delay="0"/>
                                      </p:stCondLst>
                                      <p:childTnLst>
                                        <p:set>
                                          <p:cBhvr>
                                            <p:cTn id="15" dur="1" fill="hold">
                                              <p:stCondLst>
                                                <p:cond delay="0"/>
                                              </p:stCondLst>
                                            </p:cTn>
                                            <p:tgtEl>
                                              <p:spTgt spid="22"/>
                                            </p:tgtEl>
                                            <p:attrNameLst>
                                              <p:attrName>style.visibility</p:attrName>
                                            </p:attrNameLst>
                                          </p:cBhvr>
                                          <p:to>
                                            <p:strVal val="visible"/>
                                          </p:to>
                                        </p:set>
                                        <p:anim calcmode="lin" valueType="num" p14:bounceEnd="88000">
                                          <p:cBhvr additive="base">
                                            <p:cTn id="16" dur="500" fill="hold"/>
                                            <p:tgtEl>
                                              <p:spTgt spid="22"/>
                                            </p:tgtEl>
                                            <p:attrNameLst>
                                              <p:attrName>ppt_x</p:attrName>
                                            </p:attrNameLst>
                                          </p:cBhvr>
                                          <p:tavLst>
                                            <p:tav tm="0">
                                              <p:val>
                                                <p:strVal val="0-#ppt_w/2"/>
                                              </p:val>
                                            </p:tav>
                                            <p:tav tm="100000">
                                              <p:val>
                                                <p:strVal val="#ppt_x"/>
                                              </p:val>
                                            </p:tav>
                                          </p:tavLst>
                                        </p:anim>
                                        <p:anim calcmode="lin" valueType="num" p14:bounceEnd="88000">
                                          <p:cBhvr additive="base">
                                            <p:cTn id="17" dur="500" fill="hold"/>
                                            <p:tgtEl>
                                              <p:spTgt spid="22"/>
                                            </p:tgtEl>
                                            <p:attrNameLst>
                                              <p:attrName>ppt_y</p:attrName>
                                            </p:attrNameLst>
                                          </p:cBhvr>
                                          <p:tavLst>
                                            <p:tav tm="0">
                                              <p:val>
                                                <p:strVal val="1+#ppt_h/2"/>
                                              </p:val>
                                            </p:tav>
                                            <p:tav tm="100000">
                                              <p:val>
                                                <p:strVal val="#ppt_y"/>
                                              </p:val>
                                            </p:tav>
                                          </p:tavLst>
                                        </p:anim>
                                      </p:childTnLst>
                                    </p:cTn>
                                  </p:par>
                                  <p:par>
                                    <p:cTn id="18" presetID="2" presetClass="entr" presetSubtype="6" fill="hold" nodeType="withEffect" p14:presetBounceEnd="88000">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14:bounceEnd="88000">
                                          <p:cBhvr additive="base">
                                            <p:cTn id="20" dur="500" fill="hold"/>
                                            <p:tgtEl>
                                              <p:spTgt spid="17"/>
                                            </p:tgtEl>
                                            <p:attrNameLst>
                                              <p:attrName>ppt_x</p:attrName>
                                            </p:attrNameLst>
                                          </p:cBhvr>
                                          <p:tavLst>
                                            <p:tav tm="0">
                                              <p:val>
                                                <p:strVal val="1+#ppt_w/2"/>
                                              </p:val>
                                            </p:tav>
                                            <p:tav tm="100000">
                                              <p:val>
                                                <p:strVal val="#ppt_x"/>
                                              </p:val>
                                            </p:tav>
                                          </p:tavLst>
                                        </p:anim>
                                        <p:anim calcmode="lin" valueType="num" p14:bounceEnd="88000">
                                          <p:cBhvr additive="base">
                                            <p:cTn id="21" dur="500" fill="hold"/>
                                            <p:tgtEl>
                                              <p:spTgt spid="17"/>
                                            </p:tgtEl>
                                            <p:attrNameLst>
                                              <p:attrName>ppt_y</p:attrName>
                                            </p:attrNameLst>
                                          </p:cBhvr>
                                          <p:tavLst>
                                            <p:tav tm="0">
                                              <p:val>
                                                <p:strVal val="1+#ppt_h/2"/>
                                              </p:val>
                                            </p:tav>
                                            <p:tav tm="100000">
                                              <p:val>
                                                <p:strVal val="#ppt_y"/>
                                              </p:val>
                                            </p:tav>
                                          </p:tavLst>
                                        </p:anim>
                                      </p:childTnLst>
                                    </p:cTn>
                                  </p:par>
                                </p:childTnLst>
                              </p:cTn>
                            </p:par>
                            <p:par>
                              <p:cTn id="22" fill="hold">
                                <p:stCondLst>
                                  <p:cond delay="1000"/>
                                </p:stCondLst>
                                <p:childTnLst>
                                  <p:par>
                                    <p:cTn id="23" presetID="22" presetClass="entr" presetSubtype="8" fill="hold"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wipe(left)">
                                          <p:cBhvr>
                                            <p:cTn id="25" dur="500"/>
                                            <p:tgtEl>
                                              <p:spTgt spid="28"/>
                                            </p:tgtEl>
                                          </p:cBhvr>
                                        </p:animEffect>
                                      </p:childTnLst>
                                    </p:cTn>
                                  </p:par>
                                  <p:par>
                                    <p:cTn id="26" presetID="22" presetClass="entr" presetSubtype="2" fill="hold" nodeType="with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wipe(right)">
                                          <p:cBhvr>
                                            <p:cTn id="28" dur="500"/>
                                            <p:tgtEl>
                                              <p:spTgt spid="27"/>
                                            </p:tgtEl>
                                          </p:cBhvr>
                                        </p:animEffect>
                                      </p:childTnLst>
                                    </p:cTn>
                                  </p:par>
                                  <p:par>
                                    <p:cTn id="29" presetID="22" presetClass="entr" presetSubtype="2" fill="hold" nodeType="with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wipe(right)">
                                          <p:cBhvr>
                                            <p:cTn id="31" dur="500"/>
                                            <p:tgtEl>
                                              <p:spTgt spid="29"/>
                                            </p:tgtEl>
                                          </p:cBhvr>
                                        </p:animEffect>
                                      </p:childTnLst>
                                    </p:cTn>
                                  </p:par>
                                  <p:par>
                                    <p:cTn id="32" presetID="22" presetClass="entr" presetSubtype="8" fill="hold" nodeType="with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wipe(left)">
                                          <p:cBhvr>
                                            <p:cTn id="3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12" fill="hold" nodeType="afterEffect">
                                      <p:stCondLst>
                                        <p:cond delay="0"/>
                                      </p:stCondLst>
                                      <p:childTnLst>
                                        <p:set>
                                          <p:cBhvr>
                                            <p:cTn id="15" dur="1" fill="hold">
                                              <p:stCondLst>
                                                <p:cond delay="0"/>
                                              </p:stCondLst>
                                            </p:cTn>
                                            <p:tgtEl>
                                              <p:spTgt spid="22"/>
                                            </p:tgtEl>
                                            <p:attrNameLst>
                                              <p:attrName>style.visibility</p:attrName>
                                            </p:attrNameLst>
                                          </p:cBhvr>
                                          <p:to>
                                            <p:strVal val="visible"/>
                                          </p:to>
                                        </p:set>
                                        <p:anim calcmode="lin" valueType="num">
                                          <p:cBhvr additive="base">
                                            <p:cTn id="16" dur="500" fill="hold"/>
                                            <p:tgtEl>
                                              <p:spTgt spid="22"/>
                                            </p:tgtEl>
                                            <p:attrNameLst>
                                              <p:attrName>ppt_x</p:attrName>
                                            </p:attrNameLst>
                                          </p:cBhvr>
                                          <p:tavLst>
                                            <p:tav tm="0">
                                              <p:val>
                                                <p:strVal val="0-#ppt_w/2"/>
                                              </p:val>
                                            </p:tav>
                                            <p:tav tm="100000">
                                              <p:val>
                                                <p:strVal val="#ppt_x"/>
                                              </p:val>
                                            </p:tav>
                                          </p:tavLst>
                                        </p:anim>
                                        <p:anim calcmode="lin" valueType="num">
                                          <p:cBhvr additive="base">
                                            <p:cTn id="17" dur="500" fill="hold"/>
                                            <p:tgtEl>
                                              <p:spTgt spid="22"/>
                                            </p:tgtEl>
                                            <p:attrNameLst>
                                              <p:attrName>ppt_y</p:attrName>
                                            </p:attrNameLst>
                                          </p:cBhvr>
                                          <p:tavLst>
                                            <p:tav tm="0">
                                              <p:val>
                                                <p:strVal val="1+#ppt_h/2"/>
                                              </p:val>
                                            </p:tav>
                                            <p:tav tm="100000">
                                              <p:val>
                                                <p:strVal val="#ppt_y"/>
                                              </p:val>
                                            </p:tav>
                                          </p:tavLst>
                                        </p:anim>
                                      </p:childTnLst>
                                    </p:cTn>
                                  </p:par>
                                  <p:par>
                                    <p:cTn id="18" presetID="2" presetClass="entr" presetSubtype="6" fill="hold" nodeType="with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500" fill="hold"/>
                                            <p:tgtEl>
                                              <p:spTgt spid="17"/>
                                            </p:tgtEl>
                                            <p:attrNameLst>
                                              <p:attrName>ppt_x</p:attrName>
                                            </p:attrNameLst>
                                          </p:cBhvr>
                                          <p:tavLst>
                                            <p:tav tm="0">
                                              <p:val>
                                                <p:strVal val="1+#ppt_w/2"/>
                                              </p:val>
                                            </p:tav>
                                            <p:tav tm="100000">
                                              <p:val>
                                                <p:strVal val="#ppt_x"/>
                                              </p:val>
                                            </p:tav>
                                          </p:tavLst>
                                        </p:anim>
                                        <p:anim calcmode="lin" valueType="num">
                                          <p:cBhvr additive="base">
                                            <p:cTn id="21" dur="500" fill="hold"/>
                                            <p:tgtEl>
                                              <p:spTgt spid="17"/>
                                            </p:tgtEl>
                                            <p:attrNameLst>
                                              <p:attrName>ppt_y</p:attrName>
                                            </p:attrNameLst>
                                          </p:cBhvr>
                                          <p:tavLst>
                                            <p:tav tm="0">
                                              <p:val>
                                                <p:strVal val="1+#ppt_h/2"/>
                                              </p:val>
                                            </p:tav>
                                            <p:tav tm="100000">
                                              <p:val>
                                                <p:strVal val="#ppt_y"/>
                                              </p:val>
                                            </p:tav>
                                          </p:tavLst>
                                        </p:anim>
                                      </p:childTnLst>
                                    </p:cTn>
                                  </p:par>
                                </p:childTnLst>
                              </p:cTn>
                            </p:par>
                            <p:par>
                              <p:cTn id="22" fill="hold">
                                <p:stCondLst>
                                  <p:cond delay="1000"/>
                                </p:stCondLst>
                                <p:childTnLst>
                                  <p:par>
                                    <p:cTn id="23" presetID="22" presetClass="entr" presetSubtype="8" fill="hold"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wipe(left)">
                                          <p:cBhvr>
                                            <p:cTn id="25" dur="500"/>
                                            <p:tgtEl>
                                              <p:spTgt spid="28"/>
                                            </p:tgtEl>
                                          </p:cBhvr>
                                        </p:animEffect>
                                      </p:childTnLst>
                                    </p:cTn>
                                  </p:par>
                                  <p:par>
                                    <p:cTn id="26" presetID="22" presetClass="entr" presetSubtype="2" fill="hold" nodeType="with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wipe(right)">
                                          <p:cBhvr>
                                            <p:cTn id="28" dur="500"/>
                                            <p:tgtEl>
                                              <p:spTgt spid="27"/>
                                            </p:tgtEl>
                                          </p:cBhvr>
                                        </p:animEffect>
                                      </p:childTnLst>
                                    </p:cTn>
                                  </p:par>
                                  <p:par>
                                    <p:cTn id="29" presetID="22" presetClass="entr" presetSubtype="2" fill="hold" nodeType="with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wipe(right)">
                                          <p:cBhvr>
                                            <p:cTn id="31" dur="500"/>
                                            <p:tgtEl>
                                              <p:spTgt spid="29"/>
                                            </p:tgtEl>
                                          </p:cBhvr>
                                        </p:animEffect>
                                      </p:childTnLst>
                                    </p:cTn>
                                  </p:par>
                                  <p:par>
                                    <p:cTn id="32" presetID="22" presetClass="entr" presetSubtype="8" fill="hold" nodeType="with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wipe(left)">
                                          <p:cBhvr>
                                            <p:cTn id="3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478642778"/>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cxnSp>
        <p:nvCxnSpPr>
          <p:cNvPr id="4" name="直接连接符 3"/>
          <p:cNvCxnSpPr/>
          <p:nvPr userDrawn="1"/>
        </p:nvCxnSpPr>
        <p:spPr>
          <a:xfrm>
            <a:off x="0" y="555526"/>
            <a:ext cx="9144000" cy="0"/>
          </a:xfrm>
          <a:prstGeom prst="line">
            <a:avLst/>
          </a:prstGeom>
          <a:ln w="22225">
            <a:solidFill>
              <a:srgbClr val="96969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51341292"/>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F31A8091-7EE4-41B5-8137-A62B04FCA6E6}" type="datetimeFigureOut">
              <a:rPr lang="zh-CN" altLang="en-US" smtClean="0"/>
              <a:t>2016/8/10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78AA5FA-60D0-45B3-9A54-CD9302FF9B70}" type="slidenum">
              <a:rPr lang="zh-CN" altLang="en-US" smtClean="0"/>
              <a:t>‹#›</a:t>
            </a:fld>
            <a:endParaRPr lang="zh-CN" altLang="en-US"/>
          </a:p>
        </p:txBody>
      </p:sp>
    </p:spTree>
    <p:extLst>
      <p:ext uri="{BB962C8B-B14F-4D97-AF65-F5344CB8AC3E}">
        <p14:creationId xmlns:p14="http://schemas.microsoft.com/office/powerpoint/2010/main" val="198575975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F31A8091-7EE4-41B5-8137-A62B04FCA6E6}" type="datetimeFigureOut">
              <a:rPr lang="zh-CN" altLang="en-US" smtClean="0"/>
              <a:t>2016/8/10 Wednesday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78AA5FA-60D0-45B3-9A54-CD9302FF9B70}" type="slidenum">
              <a:rPr lang="zh-CN" altLang="en-US" smtClean="0"/>
              <a:t>‹#›</a:t>
            </a:fld>
            <a:endParaRPr lang="zh-CN" altLang="en-US"/>
          </a:p>
        </p:txBody>
      </p:sp>
    </p:spTree>
    <p:extLst>
      <p:ext uri="{BB962C8B-B14F-4D97-AF65-F5344CB8AC3E}">
        <p14:creationId xmlns:p14="http://schemas.microsoft.com/office/powerpoint/2010/main" val="365864464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F31A8091-7EE4-41B5-8137-A62B04FCA6E6}" type="datetimeFigureOut">
              <a:rPr lang="zh-CN" altLang="en-US" smtClean="0"/>
              <a:t>2016/8/10 Wednesday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78AA5FA-60D0-45B3-9A54-CD9302FF9B70}" type="slidenum">
              <a:rPr lang="zh-CN" altLang="en-US" smtClean="0"/>
              <a:t>‹#›</a:t>
            </a:fld>
            <a:endParaRPr lang="zh-CN" altLang="en-US"/>
          </a:p>
        </p:txBody>
      </p:sp>
    </p:spTree>
    <p:extLst>
      <p:ext uri="{BB962C8B-B14F-4D97-AF65-F5344CB8AC3E}">
        <p14:creationId xmlns:p14="http://schemas.microsoft.com/office/powerpoint/2010/main" val="740331868"/>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31A8091-7EE4-41B5-8137-A62B04FCA6E6}" type="datetimeFigureOut">
              <a:rPr lang="zh-CN" altLang="en-US" smtClean="0"/>
              <a:t>2016/8/10 Wednesday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78AA5FA-60D0-45B3-9A54-CD9302FF9B70}" type="slidenum">
              <a:rPr lang="zh-CN" altLang="en-US" smtClean="0"/>
              <a:t>‹#›</a:t>
            </a:fld>
            <a:endParaRPr lang="zh-CN" altLang="en-US"/>
          </a:p>
        </p:txBody>
      </p:sp>
    </p:spTree>
    <p:extLst>
      <p:ext uri="{BB962C8B-B14F-4D97-AF65-F5344CB8AC3E}">
        <p14:creationId xmlns:p14="http://schemas.microsoft.com/office/powerpoint/2010/main" val="344405582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31A8091-7EE4-41B5-8137-A62B04FCA6E6}" type="datetimeFigureOut">
              <a:rPr lang="zh-CN" altLang="en-US" smtClean="0"/>
              <a:t>2016/8/10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78AA5FA-60D0-45B3-9A54-CD9302FF9B70}" type="slidenum">
              <a:rPr lang="zh-CN" altLang="en-US" smtClean="0"/>
              <a:t>‹#›</a:t>
            </a:fld>
            <a:endParaRPr lang="zh-CN" altLang="en-US"/>
          </a:p>
        </p:txBody>
      </p:sp>
    </p:spTree>
    <p:extLst>
      <p:ext uri="{BB962C8B-B14F-4D97-AF65-F5344CB8AC3E}">
        <p14:creationId xmlns:p14="http://schemas.microsoft.com/office/powerpoint/2010/main" val="389944013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31A8091-7EE4-41B5-8137-A62B04FCA6E6}" type="datetimeFigureOut">
              <a:rPr lang="zh-CN" altLang="en-US" smtClean="0"/>
              <a:t>2016/8/10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78AA5FA-60D0-45B3-9A54-CD9302FF9B70}" type="slidenum">
              <a:rPr lang="zh-CN" altLang="en-US" smtClean="0"/>
              <a:t>‹#›</a:t>
            </a:fld>
            <a:endParaRPr lang="zh-CN" altLang="en-US"/>
          </a:p>
        </p:txBody>
      </p:sp>
    </p:spTree>
    <p:extLst>
      <p:ext uri="{BB962C8B-B14F-4D97-AF65-F5344CB8AC3E}">
        <p14:creationId xmlns:p14="http://schemas.microsoft.com/office/powerpoint/2010/main" val="59653010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F31A8091-7EE4-41B5-8137-A62B04FCA6E6}" type="datetimeFigureOut">
              <a:rPr lang="zh-CN" altLang="en-US" smtClean="0"/>
              <a:t>2016/8/10 Wednesday</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478AA5FA-60D0-45B3-9A54-CD9302FF9B70}" type="slidenum">
              <a:rPr lang="zh-CN" altLang="en-US" smtClean="0"/>
              <a:t>‹#›</a:t>
            </a:fld>
            <a:endParaRPr lang="zh-CN" altLang="en-US"/>
          </a:p>
        </p:txBody>
      </p:sp>
    </p:spTree>
    <p:extLst>
      <p:ext uri="{BB962C8B-B14F-4D97-AF65-F5344CB8AC3E}">
        <p14:creationId xmlns:p14="http://schemas.microsoft.com/office/powerpoint/2010/main" val="247842326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2931791"/>
            <a:ext cx="8943695" cy="7497802"/>
          </a:xfrm>
          <a:prstGeom prst="rect">
            <a:avLst/>
          </a:prstGeom>
        </p:spPr>
      </p:pic>
      <p:sp>
        <p:nvSpPr>
          <p:cNvPr id="25" name="TextBox 24"/>
          <p:cNvSpPr txBox="1"/>
          <p:nvPr/>
        </p:nvSpPr>
        <p:spPr>
          <a:xfrm>
            <a:off x="755576" y="1847807"/>
            <a:ext cx="5216795" cy="746348"/>
          </a:xfrm>
          <a:prstGeom prst="rect">
            <a:avLst/>
          </a:prstGeom>
          <a:noFill/>
        </p:spPr>
        <p:txBody>
          <a:bodyPr wrap="none" lIns="68571" tIns="34285" rIns="68571" bIns="34285" rtlCol="0">
            <a:spAutoFit/>
          </a:bodyPr>
          <a:lstStyle/>
          <a:p>
            <a:r>
              <a:rPr lang="zh-CN" altLang="en-US" sz="4400" b="1" dirty="0">
                <a:solidFill>
                  <a:schemeClr val="tx1">
                    <a:lumMod val="65000"/>
                    <a:lumOff val="35000"/>
                  </a:schemeClr>
                </a:solidFill>
                <a:latin typeface="微软雅黑" panose="020B0503020204020204" pitchFamily="34" charset="-122"/>
                <a:ea typeface="微软雅黑" panose="020B0503020204020204" pitchFamily="34" charset="-122"/>
              </a:rPr>
              <a:t>工作</a:t>
            </a:r>
            <a:r>
              <a:rPr lang="zh-CN" altLang="en-US" sz="4400" b="1" dirty="0" smtClean="0">
                <a:solidFill>
                  <a:schemeClr val="tx1">
                    <a:lumMod val="65000"/>
                    <a:lumOff val="35000"/>
                  </a:schemeClr>
                </a:solidFill>
                <a:latin typeface="微软雅黑" panose="020B0503020204020204" pitchFamily="34" charset="-122"/>
                <a:ea typeface="微软雅黑" panose="020B0503020204020204" pitchFamily="34" charset="-122"/>
              </a:rPr>
              <a:t>总结</a:t>
            </a:r>
            <a:r>
              <a:rPr lang="zh-CN" altLang="en-US" sz="4400" dirty="0" smtClean="0">
                <a:solidFill>
                  <a:schemeClr val="tx1">
                    <a:lumMod val="65000"/>
                    <a:lumOff val="35000"/>
                  </a:schemeClr>
                </a:solidFill>
                <a:latin typeface="微软雅黑" panose="020B0503020204020204" pitchFamily="34" charset="-122"/>
                <a:ea typeface="微软雅黑" panose="020B0503020204020204" pitchFamily="34" charset="-122"/>
              </a:rPr>
              <a:t>暨</a:t>
            </a:r>
            <a:r>
              <a:rPr lang="zh-CN" altLang="en-US" sz="4400" dirty="0">
                <a:solidFill>
                  <a:schemeClr val="tx1">
                    <a:lumMod val="65000"/>
                    <a:lumOff val="35000"/>
                  </a:schemeClr>
                </a:solidFill>
                <a:latin typeface="微软雅黑" panose="020B0503020204020204" pitchFamily="34" charset="-122"/>
                <a:ea typeface="微软雅黑" panose="020B0503020204020204" pitchFamily="34" charset="-122"/>
              </a:rPr>
              <a:t>工作</a:t>
            </a:r>
            <a:r>
              <a:rPr lang="zh-CN" altLang="en-US" sz="4400" dirty="0" smtClean="0">
                <a:solidFill>
                  <a:schemeClr val="tx1">
                    <a:lumMod val="65000"/>
                    <a:lumOff val="35000"/>
                  </a:schemeClr>
                </a:solidFill>
                <a:latin typeface="微软雅黑" panose="020B0503020204020204" pitchFamily="34" charset="-122"/>
                <a:ea typeface="微软雅黑" panose="020B0503020204020204" pitchFamily="34" charset="-122"/>
              </a:rPr>
              <a:t>计划</a:t>
            </a:r>
            <a:endParaRPr lang="zh-CN" altLang="en-US" sz="4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716858" y="2576771"/>
            <a:ext cx="4347665" cy="338554"/>
          </a:xfrm>
          <a:prstGeom prst="rect">
            <a:avLst/>
          </a:prstGeom>
          <a:noFill/>
        </p:spPr>
        <p:txBody>
          <a:bodyPr wrap="none" rtlCol="0">
            <a:spAutoFit/>
          </a:bodyPr>
          <a:lstStyle/>
          <a:p>
            <a:r>
              <a:rPr lang="zh-CN" altLang="en-US" sz="1600" dirty="0">
                <a:solidFill>
                  <a:schemeClr val="tx1">
                    <a:lumMod val="65000"/>
                    <a:lumOff val="35000"/>
                  </a:schemeClr>
                </a:solidFill>
              </a:rPr>
              <a:t>适合各行业工作汇报</a:t>
            </a:r>
            <a:r>
              <a:rPr lang="en-US" altLang="zh-CN" sz="1600" dirty="0">
                <a:solidFill>
                  <a:schemeClr val="tx1">
                    <a:lumMod val="65000"/>
                    <a:lumOff val="35000"/>
                  </a:schemeClr>
                </a:solidFill>
              </a:rPr>
              <a:t>/</a:t>
            </a:r>
            <a:r>
              <a:rPr lang="zh-CN" altLang="en-US" sz="1600" dirty="0">
                <a:solidFill>
                  <a:schemeClr val="tx1">
                    <a:lumMod val="65000"/>
                    <a:lumOff val="35000"/>
                  </a:schemeClr>
                </a:solidFill>
              </a:rPr>
              <a:t>项目报告</a:t>
            </a:r>
            <a:r>
              <a:rPr lang="en-US" altLang="zh-CN" sz="1600" dirty="0">
                <a:solidFill>
                  <a:schemeClr val="tx1">
                    <a:lumMod val="65000"/>
                    <a:lumOff val="35000"/>
                  </a:schemeClr>
                </a:solidFill>
              </a:rPr>
              <a:t>/</a:t>
            </a:r>
            <a:r>
              <a:rPr lang="zh-CN" altLang="en-US" sz="1600" dirty="0">
                <a:solidFill>
                  <a:schemeClr val="tx1">
                    <a:lumMod val="65000"/>
                    <a:lumOff val="35000"/>
                  </a:schemeClr>
                </a:solidFill>
              </a:rPr>
              <a:t>年终总结</a:t>
            </a:r>
            <a:r>
              <a:rPr lang="en-US" altLang="zh-CN" sz="1600" dirty="0">
                <a:solidFill>
                  <a:schemeClr val="tx1">
                    <a:lumMod val="65000"/>
                    <a:lumOff val="35000"/>
                  </a:schemeClr>
                </a:solidFill>
              </a:rPr>
              <a:t>/</a:t>
            </a:r>
            <a:r>
              <a:rPr lang="zh-CN" altLang="en-US" sz="1600" dirty="0" smtClean="0">
                <a:solidFill>
                  <a:schemeClr val="tx1">
                    <a:lumMod val="65000"/>
                    <a:lumOff val="35000"/>
                  </a:schemeClr>
                </a:solidFill>
              </a:rPr>
              <a:t>计划</a:t>
            </a:r>
            <a:endParaRPr lang="zh-CN" altLang="en-US" sz="1600" dirty="0">
              <a:solidFill>
                <a:schemeClr val="tx1">
                  <a:lumMod val="65000"/>
                  <a:lumOff val="35000"/>
                </a:schemeClr>
              </a:solidFill>
            </a:endParaRPr>
          </a:p>
        </p:txBody>
      </p:sp>
      <p:sp>
        <p:nvSpPr>
          <p:cNvPr id="29" name="TextBox 28"/>
          <p:cNvSpPr txBox="1"/>
          <p:nvPr/>
        </p:nvSpPr>
        <p:spPr>
          <a:xfrm>
            <a:off x="683568" y="745754"/>
            <a:ext cx="2460930" cy="1200329"/>
          </a:xfrm>
          <a:prstGeom prst="rect">
            <a:avLst/>
          </a:prstGeom>
          <a:noFill/>
        </p:spPr>
        <p:txBody>
          <a:bodyPr wrap="none" rtlCol="0">
            <a:spAutoFit/>
          </a:bodyPr>
          <a:lstStyle/>
          <a:p>
            <a:r>
              <a:rPr lang="en-US" altLang="zh-CN" sz="7200" b="1" dirty="0" smtClean="0">
                <a:solidFill>
                  <a:srgbClr val="67AFE3"/>
                </a:solidFill>
              </a:rPr>
              <a:t>2017</a:t>
            </a:r>
            <a:endParaRPr lang="zh-CN" altLang="en-US" sz="7200" b="1" dirty="0">
              <a:solidFill>
                <a:srgbClr val="67AFE3"/>
              </a:solidFill>
            </a:endParaRPr>
          </a:p>
        </p:txBody>
      </p:sp>
      <p:sp>
        <p:nvSpPr>
          <p:cNvPr id="34" name="TextBox 33"/>
          <p:cNvSpPr txBox="1"/>
          <p:nvPr/>
        </p:nvSpPr>
        <p:spPr>
          <a:xfrm>
            <a:off x="7236296" y="402799"/>
            <a:ext cx="1385123" cy="584775"/>
          </a:xfrm>
          <a:prstGeom prst="rect">
            <a:avLst/>
          </a:prstGeom>
          <a:noFill/>
        </p:spPr>
        <p:txBody>
          <a:bodyPr wrap="none" rtlCol="0">
            <a:spAutoFit/>
          </a:bodyPr>
          <a:lstStyle/>
          <a:p>
            <a:r>
              <a:rPr lang="en-US" altLang="zh-CN" sz="3200" b="1" dirty="0" smtClean="0">
                <a:solidFill>
                  <a:schemeClr val="tx1">
                    <a:lumMod val="65000"/>
                    <a:lumOff val="35000"/>
                  </a:schemeClr>
                </a:solidFill>
              </a:rPr>
              <a:t>LOGO</a:t>
            </a:r>
            <a:endParaRPr lang="zh-CN" altLang="en-US" sz="3200" b="1" dirty="0">
              <a:solidFill>
                <a:schemeClr val="tx1">
                  <a:lumMod val="65000"/>
                  <a:lumOff val="35000"/>
                </a:schemeClr>
              </a:solidFill>
            </a:endParaRPr>
          </a:p>
        </p:txBody>
      </p:sp>
      <p:sp>
        <p:nvSpPr>
          <p:cNvPr id="36" name="TextBox 35"/>
          <p:cNvSpPr txBox="1"/>
          <p:nvPr/>
        </p:nvSpPr>
        <p:spPr>
          <a:xfrm>
            <a:off x="735058" y="3745364"/>
            <a:ext cx="1404552" cy="338554"/>
          </a:xfrm>
          <a:prstGeom prst="rect">
            <a:avLst/>
          </a:prstGeom>
          <a:noFill/>
        </p:spPr>
        <p:txBody>
          <a:bodyPr wrap="none" rtlCol="0">
            <a:spAutoFit/>
          </a:bodyPr>
          <a:lstStyle/>
          <a:p>
            <a:r>
              <a:rPr lang="zh-CN" altLang="en-US" sz="1600" dirty="0">
                <a:solidFill>
                  <a:schemeClr val="tx1">
                    <a:lumMod val="75000"/>
                    <a:lumOff val="25000"/>
                  </a:schemeClr>
                </a:solidFill>
              </a:rPr>
              <a:t>汇报</a:t>
            </a:r>
            <a:r>
              <a:rPr lang="zh-CN" altLang="en-US" sz="1600" dirty="0" smtClean="0">
                <a:solidFill>
                  <a:schemeClr val="tx1">
                    <a:lumMod val="75000"/>
                    <a:lumOff val="25000"/>
                  </a:schemeClr>
                </a:solidFill>
              </a:rPr>
              <a:t>人：</a:t>
            </a:r>
            <a:r>
              <a:rPr lang="en-US" altLang="zh-CN" sz="1600" dirty="0" smtClean="0">
                <a:solidFill>
                  <a:schemeClr val="tx1">
                    <a:lumMod val="75000"/>
                    <a:lumOff val="25000"/>
                  </a:schemeClr>
                </a:solidFill>
              </a:rPr>
              <a:t>XXX</a:t>
            </a:r>
            <a:endParaRPr lang="zh-CN" altLang="en-US" sz="1600" dirty="0">
              <a:solidFill>
                <a:schemeClr val="tx1">
                  <a:lumMod val="75000"/>
                  <a:lumOff val="25000"/>
                </a:schemeClr>
              </a:solidFill>
            </a:endParaRPr>
          </a:p>
        </p:txBody>
      </p:sp>
      <p:sp>
        <p:nvSpPr>
          <p:cNvPr id="37" name="TextBox 36"/>
          <p:cNvSpPr txBox="1"/>
          <p:nvPr/>
        </p:nvSpPr>
        <p:spPr>
          <a:xfrm>
            <a:off x="735058" y="4105404"/>
            <a:ext cx="2225289" cy="338554"/>
          </a:xfrm>
          <a:prstGeom prst="rect">
            <a:avLst/>
          </a:prstGeom>
          <a:noFill/>
        </p:spPr>
        <p:txBody>
          <a:bodyPr wrap="none" rtlCol="0">
            <a:spAutoFit/>
          </a:bodyPr>
          <a:lstStyle/>
          <a:p>
            <a:r>
              <a:rPr lang="zh-CN" altLang="en-US" sz="1600" dirty="0" smtClean="0">
                <a:solidFill>
                  <a:schemeClr val="tx1">
                    <a:lumMod val="75000"/>
                    <a:lumOff val="25000"/>
                  </a:schemeClr>
                </a:solidFill>
              </a:rPr>
              <a:t>部门：</a:t>
            </a:r>
            <a:r>
              <a:rPr lang="en-US" altLang="zh-CN" sz="1600" dirty="0" smtClean="0">
                <a:solidFill>
                  <a:schemeClr val="tx1">
                    <a:lumMod val="75000"/>
                    <a:lumOff val="25000"/>
                  </a:schemeClr>
                </a:solidFill>
              </a:rPr>
              <a:t>XXX</a:t>
            </a:r>
            <a:r>
              <a:rPr lang="zh-CN" altLang="en-US" sz="1600" dirty="0" smtClean="0">
                <a:solidFill>
                  <a:schemeClr val="tx1">
                    <a:lumMod val="75000"/>
                    <a:lumOff val="25000"/>
                  </a:schemeClr>
                </a:solidFill>
              </a:rPr>
              <a:t>市场营销部</a:t>
            </a:r>
            <a:endParaRPr lang="zh-CN" altLang="en-US" sz="1600" dirty="0">
              <a:solidFill>
                <a:schemeClr val="tx1">
                  <a:lumMod val="75000"/>
                  <a:lumOff val="25000"/>
                </a:schemeClr>
              </a:solidFill>
            </a:endParaRPr>
          </a:p>
        </p:txBody>
      </p:sp>
    </p:spTree>
    <p:extLst>
      <p:ext uri="{BB962C8B-B14F-4D97-AF65-F5344CB8AC3E}">
        <p14:creationId xmlns:p14="http://schemas.microsoft.com/office/powerpoint/2010/main" val="2255998442"/>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34"/>
                                        </p:tgtEl>
                                        <p:attrNameLst>
                                          <p:attrName>style.visibility</p:attrName>
                                        </p:attrNameLst>
                                      </p:cBhvr>
                                      <p:to>
                                        <p:strVal val="visible"/>
                                      </p:to>
                                    </p:set>
                                    <p:anim calcmode="lin" valueType="num">
                                      <p:cBhvr>
                                        <p:cTn id="13" dur="500" fill="hold"/>
                                        <p:tgtEl>
                                          <p:spTgt spid="34"/>
                                        </p:tgtEl>
                                        <p:attrNameLst>
                                          <p:attrName>ppt_w</p:attrName>
                                        </p:attrNameLst>
                                      </p:cBhvr>
                                      <p:tavLst>
                                        <p:tav tm="0">
                                          <p:val>
                                            <p:fltVal val="0"/>
                                          </p:val>
                                        </p:tav>
                                        <p:tav tm="100000">
                                          <p:val>
                                            <p:strVal val="#ppt_w"/>
                                          </p:val>
                                        </p:tav>
                                      </p:tavLst>
                                    </p:anim>
                                    <p:anim calcmode="lin" valueType="num">
                                      <p:cBhvr>
                                        <p:cTn id="14" dur="500" fill="hold"/>
                                        <p:tgtEl>
                                          <p:spTgt spid="34"/>
                                        </p:tgtEl>
                                        <p:attrNameLst>
                                          <p:attrName>ppt_h</p:attrName>
                                        </p:attrNameLst>
                                      </p:cBhvr>
                                      <p:tavLst>
                                        <p:tav tm="0">
                                          <p:val>
                                            <p:fltVal val="0"/>
                                          </p:val>
                                        </p:tav>
                                        <p:tav tm="100000">
                                          <p:val>
                                            <p:strVal val="#ppt_h"/>
                                          </p:val>
                                        </p:tav>
                                      </p:tavLst>
                                    </p:anim>
                                    <p:animEffect transition="in" filter="fade">
                                      <p:cBhvr>
                                        <p:cTn id="15" dur="500"/>
                                        <p:tgtEl>
                                          <p:spTgt spid="34"/>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1000"/>
                                        <p:tgtEl>
                                          <p:spTgt spid="29"/>
                                        </p:tgtEl>
                                      </p:cBhvr>
                                    </p:animEffect>
                                    <p:anim calcmode="lin" valueType="num">
                                      <p:cBhvr>
                                        <p:cTn id="20" dur="1000" fill="hold"/>
                                        <p:tgtEl>
                                          <p:spTgt spid="29"/>
                                        </p:tgtEl>
                                        <p:attrNameLst>
                                          <p:attrName>ppt_x</p:attrName>
                                        </p:attrNameLst>
                                      </p:cBhvr>
                                      <p:tavLst>
                                        <p:tav tm="0">
                                          <p:val>
                                            <p:strVal val="#ppt_x"/>
                                          </p:val>
                                        </p:tav>
                                        <p:tav tm="100000">
                                          <p:val>
                                            <p:strVal val="#ppt_x"/>
                                          </p:val>
                                        </p:tav>
                                      </p:tavLst>
                                    </p:anim>
                                    <p:anim calcmode="lin" valueType="num">
                                      <p:cBhvr>
                                        <p:cTn id="21" dur="1000" fill="hold"/>
                                        <p:tgtEl>
                                          <p:spTgt spid="29"/>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25"/>
                                        </p:tgtEl>
                                        <p:attrNameLst>
                                          <p:attrName>style.visibility</p:attrName>
                                        </p:attrNameLst>
                                      </p:cBhvr>
                                      <p:to>
                                        <p:strVal val="visible"/>
                                      </p:to>
                                    </p:set>
                                    <p:anim calcmode="lin" valueType="num">
                                      <p:cBhvr>
                                        <p:cTn id="25"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25"/>
                                        </p:tgtEl>
                                        <p:attrNameLst>
                                          <p:attrName>ppt_y</p:attrName>
                                        </p:attrNameLst>
                                      </p:cBhvr>
                                      <p:tavLst>
                                        <p:tav tm="0">
                                          <p:val>
                                            <p:strVal val="#ppt_y"/>
                                          </p:val>
                                        </p:tav>
                                        <p:tav tm="100000">
                                          <p:val>
                                            <p:strVal val="#ppt_y"/>
                                          </p:val>
                                        </p:tav>
                                      </p:tavLst>
                                    </p:anim>
                                    <p:anim calcmode="lin" valueType="num">
                                      <p:cBhvr>
                                        <p:cTn id="27"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25"/>
                                        </p:tgtEl>
                                      </p:cBhvr>
                                    </p:animEffect>
                                  </p:childTnLst>
                                </p:cTn>
                              </p:par>
                            </p:childTnLst>
                          </p:cTn>
                        </p:par>
                        <p:par>
                          <p:cTn id="30" fill="hold">
                            <p:stCondLst>
                              <p:cond delay="3400"/>
                            </p:stCondLst>
                            <p:childTnLst>
                              <p:par>
                                <p:cTn id="31" presetID="22" presetClass="entr" presetSubtype="8" fill="hold" grpId="0" nodeType="after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wipe(left)">
                                      <p:cBhvr>
                                        <p:cTn id="33" dur="500"/>
                                        <p:tgtEl>
                                          <p:spTgt spid="28"/>
                                        </p:tgtEl>
                                      </p:cBhvr>
                                    </p:animEffect>
                                  </p:childTnLst>
                                </p:cTn>
                              </p:par>
                            </p:childTnLst>
                          </p:cTn>
                        </p:par>
                        <p:par>
                          <p:cTn id="34" fill="hold">
                            <p:stCondLst>
                              <p:cond delay="3900"/>
                            </p:stCondLst>
                            <p:childTnLst>
                              <p:par>
                                <p:cTn id="35" presetID="37" presetClass="entr" presetSubtype="0" fill="hold" grpId="0" nodeType="after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fade">
                                      <p:cBhvr>
                                        <p:cTn id="37" dur="1000"/>
                                        <p:tgtEl>
                                          <p:spTgt spid="36"/>
                                        </p:tgtEl>
                                      </p:cBhvr>
                                    </p:animEffect>
                                    <p:anim calcmode="lin" valueType="num">
                                      <p:cBhvr>
                                        <p:cTn id="38" dur="1000" fill="hold"/>
                                        <p:tgtEl>
                                          <p:spTgt spid="36"/>
                                        </p:tgtEl>
                                        <p:attrNameLst>
                                          <p:attrName>ppt_x</p:attrName>
                                        </p:attrNameLst>
                                      </p:cBhvr>
                                      <p:tavLst>
                                        <p:tav tm="0">
                                          <p:val>
                                            <p:strVal val="#ppt_x"/>
                                          </p:val>
                                        </p:tav>
                                        <p:tav tm="100000">
                                          <p:val>
                                            <p:strVal val="#ppt_x"/>
                                          </p:val>
                                        </p:tav>
                                      </p:tavLst>
                                    </p:anim>
                                    <p:anim calcmode="lin" valueType="num">
                                      <p:cBhvr>
                                        <p:cTn id="39" dur="900" decel="100000" fill="hold"/>
                                        <p:tgtEl>
                                          <p:spTgt spid="36"/>
                                        </p:tgtEl>
                                        <p:attrNameLst>
                                          <p:attrName>ppt_y</p:attrName>
                                        </p:attrNameLst>
                                      </p:cBhvr>
                                      <p:tavLst>
                                        <p:tav tm="0">
                                          <p:val>
                                            <p:strVal val="#ppt_y+1"/>
                                          </p:val>
                                        </p:tav>
                                        <p:tav tm="100000">
                                          <p:val>
                                            <p:strVal val="#ppt_y-.03"/>
                                          </p:val>
                                        </p:tav>
                                      </p:tavLst>
                                    </p:anim>
                                    <p:anim calcmode="lin" valueType="num">
                                      <p:cBhvr>
                                        <p:cTn id="40" dur="100" accel="100000" fill="hold">
                                          <p:stCondLst>
                                            <p:cond delay="900"/>
                                          </p:stCondLst>
                                        </p:cTn>
                                        <p:tgtEl>
                                          <p:spTgt spid="36"/>
                                        </p:tgtEl>
                                        <p:attrNameLst>
                                          <p:attrName>ppt_y</p:attrName>
                                        </p:attrNameLst>
                                      </p:cBhvr>
                                      <p:tavLst>
                                        <p:tav tm="0">
                                          <p:val>
                                            <p:strVal val="#ppt_y-.03"/>
                                          </p:val>
                                        </p:tav>
                                        <p:tav tm="100000">
                                          <p:val>
                                            <p:strVal val="#ppt_y"/>
                                          </p:val>
                                        </p:tav>
                                      </p:tavLst>
                                    </p:anim>
                                  </p:childTnLst>
                                </p:cTn>
                              </p:par>
                            </p:childTnLst>
                          </p:cTn>
                        </p:par>
                        <p:par>
                          <p:cTn id="41" fill="hold">
                            <p:stCondLst>
                              <p:cond delay="4900"/>
                            </p:stCondLst>
                            <p:childTnLst>
                              <p:par>
                                <p:cTn id="42" presetID="37" presetClass="entr" presetSubtype="0" fill="hold" grpId="0" nodeType="after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fade">
                                      <p:cBhvr>
                                        <p:cTn id="44" dur="1000"/>
                                        <p:tgtEl>
                                          <p:spTgt spid="37"/>
                                        </p:tgtEl>
                                      </p:cBhvr>
                                    </p:animEffect>
                                    <p:anim calcmode="lin" valueType="num">
                                      <p:cBhvr>
                                        <p:cTn id="45" dur="1000" fill="hold"/>
                                        <p:tgtEl>
                                          <p:spTgt spid="37"/>
                                        </p:tgtEl>
                                        <p:attrNameLst>
                                          <p:attrName>ppt_x</p:attrName>
                                        </p:attrNameLst>
                                      </p:cBhvr>
                                      <p:tavLst>
                                        <p:tav tm="0">
                                          <p:val>
                                            <p:strVal val="#ppt_x"/>
                                          </p:val>
                                        </p:tav>
                                        <p:tav tm="100000">
                                          <p:val>
                                            <p:strVal val="#ppt_x"/>
                                          </p:val>
                                        </p:tav>
                                      </p:tavLst>
                                    </p:anim>
                                    <p:anim calcmode="lin" valueType="num">
                                      <p:cBhvr>
                                        <p:cTn id="46" dur="900" decel="100000" fill="hold"/>
                                        <p:tgtEl>
                                          <p:spTgt spid="37"/>
                                        </p:tgtEl>
                                        <p:attrNameLst>
                                          <p:attrName>ppt_y</p:attrName>
                                        </p:attrNameLst>
                                      </p:cBhvr>
                                      <p:tavLst>
                                        <p:tav tm="0">
                                          <p:val>
                                            <p:strVal val="#ppt_y+1"/>
                                          </p:val>
                                        </p:tav>
                                        <p:tav tm="100000">
                                          <p:val>
                                            <p:strVal val="#ppt_y-.03"/>
                                          </p:val>
                                        </p:tav>
                                      </p:tavLst>
                                    </p:anim>
                                    <p:anim calcmode="lin" valueType="num">
                                      <p:cBhvr>
                                        <p:cTn id="47" dur="100" accel="100000" fill="hold">
                                          <p:stCondLst>
                                            <p:cond delay="900"/>
                                          </p:stCondLst>
                                        </p:cTn>
                                        <p:tgtEl>
                                          <p:spTgt spid="3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8" grpId="0"/>
      <p:bldP spid="29" grpId="0"/>
      <p:bldP spid="34" grpId="0"/>
      <p:bldP spid="36" grpId="0"/>
      <p:bldP spid="3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 name="组合 49"/>
          <p:cNvGrpSpPr/>
          <p:nvPr/>
        </p:nvGrpSpPr>
        <p:grpSpPr>
          <a:xfrm>
            <a:off x="2581306" y="1687402"/>
            <a:ext cx="1861058" cy="2576469"/>
            <a:chOff x="1827008" y="2120901"/>
            <a:chExt cx="2298700" cy="3181426"/>
          </a:xfrm>
        </p:grpSpPr>
        <p:sp>
          <p:nvSpPr>
            <p:cNvPr id="51" name="矩形 50"/>
            <p:cNvSpPr/>
            <p:nvPr/>
          </p:nvSpPr>
          <p:spPr>
            <a:xfrm>
              <a:off x="1827008" y="2120901"/>
              <a:ext cx="2298700" cy="444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ysClr val="windowText" lastClr="000000"/>
                </a:solidFill>
              </a:endParaRPr>
            </a:p>
          </p:txBody>
        </p:sp>
        <p:sp>
          <p:nvSpPr>
            <p:cNvPr id="52" name="矩形 51"/>
            <p:cNvSpPr/>
            <p:nvPr/>
          </p:nvSpPr>
          <p:spPr>
            <a:xfrm>
              <a:off x="1827008" y="2565400"/>
              <a:ext cx="2298700" cy="273692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ysClr val="windowText" lastClr="000000"/>
                </a:solidFill>
              </a:endParaRPr>
            </a:p>
          </p:txBody>
        </p:sp>
      </p:grpSp>
      <p:grpSp>
        <p:nvGrpSpPr>
          <p:cNvPr id="53" name="组合 52"/>
          <p:cNvGrpSpPr/>
          <p:nvPr/>
        </p:nvGrpSpPr>
        <p:grpSpPr>
          <a:xfrm>
            <a:off x="4696877" y="1687402"/>
            <a:ext cx="1861058" cy="2576469"/>
            <a:chOff x="1827008" y="2120901"/>
            <a:chExt cx="2298700" cy="3181427"/>
          </a:xfrm>
        </p:grpSpPr>
        <p:sp>
          <p:nvSpPr>
            <p:cNvPr id="54" name="矩形 53"/>
            <p:cNvSpPr/>
            <p:nvPr/>
          </p:nvSpPr>
          <p:spPr>
            <a:xfrm>
              <a:off x="1827008" y="2120901"/>
              <a:ext cx="2298700" cy="444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55" name="矩形 54"/>
            <p:cNvSpPr/>
            <p:nvPr/>
          </p:nvSpPr>
          <p:spPr>
            <a:xfrm>
              <a:off x="1827008" y="2565400"/>
              <a:ext cx="2298700" cy="273692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grpSp>
        <p:nvGrpSpPr>
          <p:cNvPr id="56" name="组合 55"/>
          <p:cNvGrpSpPr/>
          <p:nvPr/>
        </p:nvGrpSpPr>
        <p:grpSpPr>
          <a:xfrm>
            <a:off x="6812448" y="1687402"/>
            <a:ext cx="1861058" cy="2576469"/>
            <a:chOff x="1827008" y="2120901"/>
            <a:chExt cx="2298700" cy="3181426"/>
          </a:xfrm>
        </p:grpSpPr>
        <p:sp>
          <p:nvSpPr>
            <p:cNvPr id="57" name="矩形 56"/>
            <p:cNvSpPr/>
            <p:nvPr/>
          </p:nvSpPr>
          <p:spPr>
            <a:xfrm>
              <a:off x="1827008" y="2120901"/>
              <a:ext cx="2298700" cy="444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58" name="矩形 57"/>
            <p:cNvSpPr/>
            <p:nvPr/>
          </p:nvSpPr>
          <p:spPr>
            <a:xfrm>
              <a:off x="1827008" y="2565400"/>
              <a:ext cx="2298700" cy="273692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grpSp>
        <p:nvGrpSpPr>
          <p:cNvPr id="59" name="组合 58"/>
          <p:cNvGrpSpPr/>
          <p:nvPr/>
        </p:nvGrpSpPr>
        <p:grpSpPr>
          <a:xfrm>
            <a:off x="465734" y="1687402"/>
            <a:ext cx="1861058" cy="2576468"/>
            <a:chOff x="1827008" y="2120901"/>
            <a:chExt cx="2298700" cy="3181425"/>
          </a:xfrm>
        </p:grpSpPr>
        <p:sp>
          <p:nvSpPr>
            <p:cNvPr id="60" name="矩形 59"/>
            <p:cNvSpPr/>
            <p:nvPr/>
          </p:nvSpPr>
          <p:spPr>
            <a:xfrm>
              <a:off x="1827008" y="2120901"/>
              <a:ext cx="2298700" cy="444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endParaRPr>
            </a:p>
          </p:txBody>
        </p:sp>
        <p:sp>
          <p:nvSpPr>
            <p:cNvPr id="61" name="矩形 60"/>
            <p:cNvSpPr/>
            <p:nvPr/>
          </p:nvSpPr>
          <p:spPr>
            <a:xfrm>
              <a:off x="1827008" y="2565398"/>
              <a:ext cx="2298700" cy="273692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endParaRPr>
            </a:p>
          </p:txBody>
        </p:sp>
      </p:grpSp>
      <p:sp>
        <p:nvSpPr>
          <p:cNvPr id="62" name="文本框 29"/>
          <p:cNvSpPr txBox="1"/>
          <p:nvPr/>
        </p:nvSpPr>
        <p:spPr>
          <a:xfrm>
            <a:off x="770660" y="1708157"/>
            <a:ext cx="1251206" cy="315435"/>
          </a:xfrm>
          <a:prstGeom prst="rect">
            <a:avLst/>
          </a:prstGeom>
          <a:noFill/>
        </p:spPr>
        <p:txBody>
          <a:bodyPr wrap="square" lIns="68543" tIns="34272" rIns="68543" bIns="34272"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项目一</a:t>
            </a:r>
          </a:p>
        </p:txBody>
      </p:sp>
      <p:sp>
        <p:nvSpPr>
          <p:cNvPr id="63" name="文本框 30"/>
          <p:cNvSpPr txBox="1"/>
          <p:nvPr/>
        </p:nvSpPr>
        <p:spPr>
          <a:xfrm>
            <a:off x="5001803" y="1708157"/>
            <a:ext cx="1251206" cy="315435"/>
          </a:xfrm>
          <a:prstGeom prst="rect">
            <a:avLst/>
          </a:prstGeom>
          <a:noFill/>
        </p:spPr>
        <p:txBody>
          <a:bodyPr wrap="square" lIns="68543" tIns="34272" rIns="68543" bIns="34272"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项目三</a:t>
            </a:r>
          </a:p>
        </p:txBody>
      </p:sp>
      <p:sp>
        <p:nvSpPr>
          <p:cNvPr id="64" name="文本框 31"/>
          <p:cNvSpPr txBox="1"/>
          <p:nvPr/>
        </p:nvSpPr>
        <p:spPr>
          <a:xfrm>
            <a:off x="2886232" y="1708157"/>
            <a:ext cx="1251206" cy="315435"/>
          </a:xfrm>
          <a:prstGeom prst="rect">
            <a:avLst/>
          </a:prstGeom>
          <a:noFill/>
        </p:spPr>
        <p:txBody>
          <a:bodyPr wrap="square" lIns="68543" tIns="34272" rIns="68543" bIns="34272"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项目二</a:t>
            </a:r>
          </a:p>
        </p:txBody>
      </p:sp>
      <p:sp>
        <p:nvSpPr>
          <p:cNvPr id="65" name="文本框 32"/>
          <p:cNvSpPr txBox="1"/>
          <p:nvPr/>
        </p:nvSpPr>
        <p:spPr>
          <a:xfrm>
            <a:off x="7117374" y="1708157"/>
            <a:ext cx="1251206" cy="315435"/>
          </a:xfrm>
          <a:prstGeom prst="rect">
            <a:avLst/>
          </a:prstGeom>
          <a:noFill/>
        </p:spPr>
        <p:txBody>
          <a:bodyPr wrap="square" lIns="68543" tIns="34272" rIns="68543" bIns="34272"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项目四</a:t>
            </a:r>
          </a:p>
        </p:txBody>
      </p:sp>
      <p:sp>
        <p:nvSpPr>
          <p:cNvPr id="66" name="文本框 33"/>
          <p:cNvSpPr txBox="1"/>
          <p:nvPr/>
        </p:nvSpPr>
        <p:spPr>
          <a:xfrm>
            <a:off x="611560" y="2319655"/>
            <a:ext cx="1512168" cy="1731207"/>
          </a:xfrm>
          <a:prstGeom prst="rect">
            <a:avLst/>
          </a:prstGeom>
          <a:noFill/>
        </p:spPr>
        <p:txBody>
          <a:bodyPr wrap="square" lIns="68543" tIns="34272" rIns="68543" bIns="34272" rtlCol="0">
            <a:spAutoFit/>
          </a:bodyPr>
          <a:lstStyle/>
          <a:p>
            <a:r>
              <a:rPr lang="zh-CN" altLang="en-US" sz="1200" dirty="0">
                <a:solidFill>
                  <a:srgbClr val="FFFFFF"/>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rgbClr val="FFFFFF"/>
                </a:solidFill>
                <a:latin typeface="微软雅黑" pitchFamily="34" charset="-122"/>
                <a:ea typeface="微软雅黑" pitchFamily="34" charset="-122"/>
              </a:rPr>
              <a:t>。</a:t>
            </a:r>
            <a:r>
              <a:rPr lang="zh-CN" altLang="en-US" sz="1200" dirty="0">
                <a:solidFill>
                  <a:srgbClr val="FFFFFF"/>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rgbClr val="FFFFFF"/>
                </a:solidFill>
                <a:latin typeface="微软雅黑" pitchFamily="34" charset="-122"/>
                <a:ea typeface="微软雅黑" pitchFamily="34" charset="-122"/>
              </a:rPr>
              <a:t>。</a:t>
            </a:r>
            <a:endParaRPr lang="en-US" altLang="zh-CN" sz="1200" dirty="0">
              <a:solidFill>
                <a:srgbClr val="FFFFFF"/>
              </a:solidFill>
              <a:latin typeface="微软雅黑" pitchFamily="34" charset="-122"/>
              <a:ea typeface="微软雅黑" pitchFamily="34" charset="-122"/>
            </a:endParaRPr>
          </a:p>
        </p:txBody>
      </p:sp>
      <p:sp>
        <p:nvSpPr>
          <p:cNvPr id="67" name="文本框 34"/>
          <p:cNvSpPr txBox="1"/>
          <p:nvPr/>
        </p:nvSpPr>
        <p:spPr>
          <a:xfrm>
            <a:off x="2771800" y="2319655"/>
            <a:ext cx="1512168" cy="1731207"/>
          </a:xfrm>
          <a:prstGeom prst="rect">
            <a:avLst/>
          </a:prstGeom>
          <a:noFill/>
        </p:spPr>
        <p:txBody>
          <a:bodyPr wrap="square" lIns="68543" tIns="34272" rIns="68543" bIns="34272" rtlCol="0">
            <a:spAutoFit/>
          </a:bodyPr>
          <a:lstStyle/>
          <a:p>
            <a:r>
              <a:rPr lang="zh-CN" altLang="en-US" sz="1200" dirty="0">
                <a:solidFill>
                  <a:srgbClr val="FFFFFF"/>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200" dirty="0">
              <a:solidFill>
                <a:srgbClr val="FFFFFF"/>
              </a:solidFill>
              <a:latin typeface="微软雅黑" pitchFamily="34" charset="-122"/>
              <a:ea typeface="微软雅黑" pitchFamily="34" charset="-122"/>
            </a:endParaRPr>
          </a:p>
        </p:txBody>
      </p:sp>
      <p:sp>
        <p:nvSpPr>
          <p:cNvPr id="68" name="文本框 35"/>
          <p:cNvSpPr txBox="1"/>
          <p:nvPr/>
        </p:nvSpPr>
        <p:spPr>
          <a:xfrm>
            <a:off x="4860032" y="2319655"/>
            <a:ext cx="1584176" cy="1731207"/>
          </a:xfrm>
          <a:prstGeom prst="rect">
            <a:avLst/>
          </a:prstGeom>
          <a:noFill/>
        </p:spPr>
        <p:txBody>
          <a:bodyPr wrap="square" lIns="68543" tIns="34272" rIns="68543" bIns="34272" rtlCol="0">
            <a:spAutoFit/>
          </a:bodyPr>
          <a:lstStyle/>
          <a:p>
            <a:r>
              <a:rPr lang="zh-CN" altLang="en-US" sz="1200" dirty="0">
                <a:solidFill>
                  <a:srgbClr val="FFFFFF"/>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200" dirty="0">
              <a:solidFill>
                <a:srgbClr val="FFFFFF"/>
              </a:solidFill>
              <a:latin typeface="微软雅黑" pitchFamily="34" charset="-122"/>
              <a:ea typeface="微软雅黑" pitchFamily="34" charset="-122"/>
            </a:endParaRPr>
          </a:p>
        </p:txBody>
      </p:sp>
      <p:sp>
        <p:nvSpPr>
          <p:cNvPr id="69" name="文本框 36"/>
          <p:cNvSpPr txBox="1"/>
          <p:nvPr/>
        </p:nvSpPr>
        <p:spPr>
          <a:xfrm>
            <a:off x="6994394" y="2319655"/>
            <a:ext cx="1541419" cy="1731207"/>
          </a:xfrm>
          <a:prstGeom prst="rect">
            <a:avLst/>
          </a:prstGeom>
          <a:noFill/>
        </p:spPr>
        <p:txBody>
          <a:bodyPr wrap="square" lIns="68543" tIns="34272" rIns="68543" bIns="34272" rtlCol="0">
            <a:spAutoFit/>
          </a:bodyPr>
          <a:lstStyle/>
          <a:p>
            <a:r>
              <a:rPr lang="zh-CN" altLang="en-US" sz="1200" dirty="0">
                <a:solidFill>
                  <a:srgbClr val="FFFFFF"/>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200" dirty="0">
              <a:solidFill>
                <a:srgbClr val="FFFFFF"/>
              </a:solidFill>
              <a:latin typeface="微软雅黑" pitchFamily="34" charset="-122"/>
              <a:ea typeface="微软雅黑" pitchFamily="34" charset="-122"/>
            </a:endParaRPr>
          </a:p>
        </p:txBody>
      </p:sp>
      <p:sp>
        <p:nvSpPr>
          <p:cNvPr id="26" name="TextBox 25"/>
          <p:cNvSpPr txBox="1"/>
          <p:nvPr/>
        </p:nvSpPr>
        <p:spPr>
          <a:xfrm>
            <a:off x="313069" y="58298"/>
            <a:ext cx="2386723" cy="461665"/>
          </a:xfrm>
          <a:prstGeom prst="rect">
            <a:avLst/>
          </a:prstGeom>
          <a:noFill/>
        </p:spPr>
        <p:txBody>
          <a:bodyPr wrap="square" rtlCol="0">
            <a:spAutoFit/>
          </a:bodyPr>
          <a:lstStyle/>
          <a:p>
            <a:pPr>
              <a:lnSpc>
                <a:spcPct val="120000"/>
              </a:lnSpc>
            </a:pPr>
            <a:r>
              <a:rPr lang="zh-CN" altLang="en-US" sz="2000" b="1" dirty="0" smtClean="0">
                <a:solidFill>
                  <a:schemeClr val="tx1">
                    <a:lumMod val="75000"/>
                    <a:lumOff val="25000"/>
                  </a:schemeClr>
                </a:solidFill>
              </a:rPr>
              <a:t>单击此处输入标题</a:t>
            </a:r>
          </a:p>
        </p:txBody>
      </p:sp>
    </p:spTree>
    <p:extLst>
      <p:ext uri="{BB962C8B-B14F-4D97-AF65-F5344CB8AC3E}">
        <p14:creationId xmlns:p14="http://schemas.microsoft.com/office/powerpoint/2010/main" val="373301771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ipe(up)">
                                      <p:cBhvr>
                                        <p:cTn id="7" dur="500"/>
                                        <p:tgtEl>
                                          <p:spTgt spid="5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2"/>
                                        </p:tgtEl>
                                        <p:attrNameLst>
                                          <p:attrName>style.visibility</p:attrName>
                                        </p:attrNameLst>
                                      </p:cBhvr>
                                      <p:to>
                                        <p:strVal val="visible"/>
                                      </p:to>
                                    </p:set>
                                    <p:animEffect transition="in" filter="wipe(left)">
                                      <p:cBhvr>
                                        <p:cTn id="11" dur="500"/>
                                        <p:tgtEl>
                                          <p:spTgt spid="6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66"/>
                                        </p:tgtEl>
                                        <p:attrNameLst>
                                          <p:attrName>style.visibility</p:attrName>
                                        </p:attrNameLst>
                                      </p:cBhvr>
                                      <p:to>
                                        <p:strVal val="visible"/>
                                      </p:to>
                                    </p:set>
                                    <p:animEffect transition="in" filter="wipe(left)">
                                      <p:cBhvr>
                                        <p:cTn id="15" dur="500"/>
                                        <p:tgtEl>
                                          <p:spTgt spid="66"/>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50"/>
                                        </p:tgtEl>
                                        <p:attrNameLst>
                                          <p:attrName>style.visibility</p:attrName>
                                        </p:attrNameLst>
                                      </p:cBhvr>
                                      <p:to>
                                        <p:strVal val="visible"/>
                                      </p:to>
                                    </p:set>
                                    <p:animEffect transition="in" filter="wipe(up)">
                                      <p:cBhvr>
                                        <p:cTn id="19" dur="500"/>
                                        <p:tgtEl>
                                          <p:spTgt spid="50"/>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64"/>
                                        </p:tgtEl>
                                        <p:attrNameLst>
                                          <p:attrName>style.visibility</p:attrName>
                                        </p:attrNameLst>
                                      </p:cBhvr>
                                      <p:to>
                                        <p:strVal val="visible"/>
                                      </p:to>
                                    </p:set>
                                    <p:animEffect transition="in" filter="wipe(left)">
                                      <p:cBhvr>
                                        <p:cTn id="23" dur="500"/>
                                        <p:tgtEl>
                                          <p:spTgt spid="64"/>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67"/>
                                        </p:tgtEl>
                                        <p:attrNameLst>
                                          <p:attrName>style.visibility</p:attrName>
                                        </p:attrNameLst>
                                      </p:cBhvr>
                                      <p:to>
                                        <p:strVal val="visible"/>
                                      </p:to>
                                    </p:set>
                                    <p:animEffect transition="in" filter="wipe(left)">
                                      <p:cBhvr>
                                        <p:cTn id="27" dur="500"/>
                                        <p:tgtEl>
                                          <p:spTgt spid="67"/>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53"/>
                                        </p:tgtEl>
                                        <p:attrNameLst>
                                          <p:attrName>style.visibility</p:attrName>
                                        </p:attrNameLst>
                                      </p:cBhvr>
                                      <p:to>
                                        <p:strVal val="visible"/>
                                      </p:to>
                                    </p:set>
                                    <p:animEffect transition="in" filter="wipe(up)">
                                      <p:cBhvr>
                                        <p:cTn id="31" dur="500"/>
                                        <p:tgtEl>
                                          <p:spTgt spid="53"/>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63"/>
                                        </p:tgtEl>
                                        <p:attrNameLst>
                                          <p:attrName>style.visibility</p:attrName>
                                        </p:attrNameLst>
                                      </p:cBhvr>
                                      <p:to>
                                        <p:strVal val="visible"/>
                                      </p:to>
                                    </p:set>
                                    <p:animEffect transition="in" filter="wipe(left)">
                                      <p:cBhvr>
                                        <p:cTn id="35" dur="500"/>
                                        <p:tgtEl>
                                          <p:spTgt spid="63"/>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68"/>
                                        </p:tgtEl>
                                        <p:attrNameLst>
                                          <p:attrName>style.visibility</p:attrName>
                                        </p:attrNameLst>
                                      </p:cBhvr>
                                      <p:to>
                                        <p:strVal val="visible"/>
                                      </p:to>
                                    </p:set>
                                    <p:animEffect transition="in" filter="wipe(left)">
                                      <p:cBhvr>
                                        <p:cTn id="39" dur="500"/>
                                        <p:tgtEl>
                                          <p:spTgt spid="68"/>
                                        </p:tgtEl>
                                      </p:cBhvr>
                                    </p:animEffect>
                                  </p:childTnLst>
                                </p:cTn>
                              </p:par>
                            </p:childTnLst>
                          </p:cTn>
                        </p:par>
                        <p:par>
                          <p:cTn id="40" fill="hold">
                            <p:stCondLst>
                              <p:cond delay="4500"/>
                            </p:stCondLst>
                            <p:childTnLst>
                              <p:par>
                                <p:cTn id="41" presetID="22" presetClass="entr" presetSubtype="1" fill="hold" nodeType="afterEffect">
                                  <p:stCondLst>
                                    <p:cond delay="0"/>
                                  </p:stCondLst>
                                  <p:childTnLst>
                                    <p:set>
                                      <p:cBhvr>
                                        <p:cTn id="42" dur="1" fill="hold">
                                          <p:stCondLst>
                                            <p:cond delay="0"/>
                                          </p:stCondLst>
                                        </p:cTn>
                                        <p:tgtEl>
                                          <p:spTgt spid="56"/>
                                        </p:tgtEl>
                                        <p:attrNameLst>
                                          <p:attrName>style.visibility</p:attrName>
                                        </p:attrNameLst>
                                      </p:cBhvr>
                                      <p:to>
                                        <p:strVal val="visible"/>
                                      </p:to>
                                    </p:set>
                                    <p:animEffect transition="in" filter="wipe(up)">
                                      <p:cBhvr>
                                        <p:cTn id="43" dur="500"/>
                                        <p:tgtEl>
                                          <p:spTgt spid="56"/>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65"/>
                                        </p:tgtEl>
                                        <p:attrNameLst>
                                          <p:attrName>style.visibility</p:attrName>
                                        </p:attrNameLst>
                                      </p:cBhvr>
                                      <p:to>
                                        <p:strVal val="visible"/>
                                      </p:to>
                                    </p:set>
                                    <p:animEffect transition="in" filter="wipe(left)">
                                      <p:cBhvr>
                                        <p:cTn id="47" dur="500"/>
                                        <p:tgtEl>
                                          <p:spTgt spid="65"/>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69"/>
                                        </p:tgtEl>
                                        <p:attrNameLst>
                                          <p:attrName>style.visibility</p:attrName>
                                        </p:attrNameLst>
                                      </p:cBhvr>
                                      <p:to>
                                        <p:strVal val="visible"/>
                                      </p:to>
                                    </p:set>
                                    <p:animEffect transition="in" filter="wipe(left)">
                                      <p:cBhvr>
                                        <p:cTn id="51"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3" grpId="0"/>
      <p:bldP spid="64" grpId="0"/>
      <p:bldP spid="65" grpId="0"/>
      <p:bldP spid="66" grpId="0"/>
      <p:bldP spid="67" grpId="0"/>
      <p:bldP spid="68" grpId="0"/>
      <p:bldP spid="6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3067005" y="2233484"/>
            <a:ext cx="6082315" cy="2912702"/>
            <a:chOff x="4078023" y="2973498"/>
            <a:chExt cx="8113977" cy="3884502"/>
          </a:xfrm>
          <a:solidFill>
            <a:schemeClr val="tx2"/>
          </a:solidFill>
        </p:grpSpPr>
        <p:sp>
          <p:nvSpPr>
            <p:cNvPr id="19" name="Freeform 5"/>
            <p:cNvSpPr>
              <a:spLocks/>
            </p:cNvSpPr>
            <p:nvPr/>
          </p:nvSpPr>
          <p:spPr bwMode="auto">
            <a:xfrm>
              <a:off x="4078023" y="5589157"/>
              <a:ext cx="4758750" cy="1268843"/>
            </a:xfrm>
            <a:custGeom>
              <a:avLst/>
              <a:gdLst>
                <a:gd name="T0" fmla="*/ 0 w 251"/>
                <a:gd name="T1" fmla="*/ 67 h 67"/>
                <a:gd name="T2" fmla="*/ 0 w 251"/>
                <a:gd name="T3" fmla="*/ 67 h 67"/>
                <a:gd name="T4" fmla="*/ 251 w 251"/>
                <a:gd name="T5" fmla="*/ 67 h 67"/>
                <a:gd name="T6" fmla="*/ 251 w 251"/>
                <a:gd name="T7" fmla="*/ 0 h 67"/>
                <a:gd name="T8" fmla="*/ 0 w 251"/>
                <a:gd name="T9" fmla="*/ 67 h 67"/>
              </a:gdLst>
              <a:ahLst/>
              <a:cxnLst>
                <a:cxn ang="0">
                  <a:pos x="T0" y="T1"/>
                </a:cxn>
                <a:cxn ang="0">
                  <a:pos x="T2" y="T3"/>
                </a:cxn>
                <a:cxn ang="0">
                  <a:pos x="T4" y="T5"/>
                </a:cxn>
                <a:cxn ang="0">
                  <a:pos x="T6" y="T7"/>
                </a:cxn>
                <a:cxn ang="0">
                  <a:pos x="T8" y="T9"/>
                </a:cxn>
              </a:cxnLst>
              <a:rect l="0" t="0" r="r" b="b"/>
              <a:pathLst>
                <a:path w="251" h="67">
                  <a:moveTo>
                    <a:pt x="0" y="67"/>
                  </a:moveTo>
                  <a:cubicBezTo>
                    <a:pt x="0" y="67"/>
                    <a:pt x="0" y="67"/>
                    <a:pt x="0" y="67"/>
                  </a:cubicBezTo>
                  <a:cubicBezTo>
                    <a:pt x="251" y="67"/>
                    <a:pt x="251" y="67"/>
                    <a:pt x="251" y="67"/>
                  </a:cubicBezTo>
                  <a:cubicBezTo>
                    <a:pt x="251" y="0"/>
                    <a:pt x="251" y="0"/>
                    <a:pt x="251" y="0"/>
                  </a:cubicBezTo>
                  <a:cubicBezTo>
                    <a:pt x="178" y="38"/>
                    <a:pt x="92" y="62"/>
                    <a:pt x="0" y="67"/>
                  </a:cubicBezTo>
                  <a:close/>
                </a:path>
              </a:pathLst>
            </a:custGeom>
            <a:grpFill/>
            <a:ln>
              <a:noFill/>
            </a:ln>
            <a:extLst/>
          </p:spPr>
          <p:txBody>
            <a:bodyPr/>
            <a:lstStyle/>
            <a:p>
              <a:endParaRPr lang="zh-CN" altLang="en-US" sz="2100">
                <a:latin typeface="微软雅黑" pitchFamily="34" charset="-122"/>
                <a:ea typeface="微软雅黑" pitchFamily="34" charset="-122"/>
              </a:endParaRPr>
            </a:p>
          </p:txBody>
        </p:sp>
        <p:sp>
          <p:nvSpPr>
            <p:cNvPr id="20" name="Freeform 6"/>
            <p:cNvSpPr>
              <a:spLocks/>
            </p:cNvSpPr>
            <p:nvPr/>
          </p:nvSpPr>
          <p:spPr bwMode="auto">
            <a:xfrm>
              <a:off x="8912383" y="4906297"/>
              <a:ext cx="1117622" cy="1951702"/>
            </a:xfrm>
            <a:custGeom>
              <a:avLst/>
              <a:gdLst>
                <a:gd name="T0" fmla="*/ 0 w 59"/>
                <a:gd name="T1" fmla="*/ 36 h 103"/>
                <a:gd name="T2" fmla="*/ 0 w 59"/>
                <a:gd name="T3" fmla="*/ 103 h 103"/>
                <a:gd name="T4" fmla="*/ 59 w 59"/>
                <a:gd name="T5" fmla="*/ 103 h 103"/>
                <a:gd name="T6" fmla="*/ 59 w 59"/>
                <a:gd name="T7" fmla="*/ 0 h 103"/>
                <a:gd name="T8" fmla="*/ 0 w 59"/>
                <a:gd name="T9" fmla="*/ 36 h 103"/>
              </a:gdLst>
              <a:ahLst/>
              <a:cxnLst>
                <a:cxn ang="0">
                  <a:pos x="T0" y="T1"/>
                </a:cxn>
                <a:cxn ang="0">
                  <a:pos x="T2" y="T3"/>
                </a:cxn>
                <a:cxn ang="0">
                  <a:pos x="T4" y="T5"/>
                </a:cxn>
                <a:cxn ang="0">
                  <a:pos x="T6" y="T7"/>
                </a:cxn>
                <a:cxn ang="0">
                  <a:pos x="T8" y="T9"/>
                </a:cxn>
              </a:cxnLst>
              <a:rect l="0" t="0" r="r" b="b"/>
              <a:pathLst>
                <a:path w="59" h="103">
                  <a:moveTo>
                    <a:pt x="0" y="36"/>
                  </a:moveTo>
                  <a:cubicBezTo>
                    <a:pt x="0" y="103"/>
                    <a:pt x="0" y="103"/>
                    <a:pt x="0" y="103"/>
                  </a:cubicBezTo>
                  <a:cubicBezTo>
                    <a:pt x="59" y="103"/>
                    <a:pt x="59" y="103"/>
                    <a:pt x="59" y="103"/>
                  </a:cubicBezTo>
                  <a:cubicBezTo>
                    <a:pt x="59" y="0"/>
                    <a:pt x="59" y="0"/>
                    <a:pt x="59" y="0"/>
                  </a:cubicBezTo>
                  <a:cubicBezTo>
                    <a:pt x="41" y="13"/>
                    <a:pt x="21" y="25"/>
                    <a:pt x="0" y="36"/>
                  </a:cubicBez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21" name="Freeform 7"/>
            <p:cNvSpPr>
              <a:spLocks/>
            </p:cNvSpPr>
            <p:nvPr/>
          </p:nvSpPr>
          <p:spPr bwMode="auto">
            <a:xfrm>
              <a:off x="11603653" y="2973498"/>
              <a:ext cx="588347" cy="3884501"/>
            </a:xfrm>
            <a:custGeom>
              <a:avLst/>
              <a:gdLst>
                <a:gd name="T0" fmla="*/ 31 w 31"/>
                <a:gd name="T1" fmla="*/ 0 h 205"/>
                <a:gd name="T2" fmla="*/ 28 w 31"/>
                <a:gd name="T3" fmla="*/ 0 h 205"/>
                <a:gd name="T4" fmla="*/ 0 w 31"/>
                <a:gd name="T5" fmla="*/ 36 h 205"/>
                <a:gd name="T6" fmla="*/ 0 w 31"/>
                <a:gd name="T7" fmla="*/ 205 h 205"/>
                <a:gd name="T8" fmla="*/ 31 w 31"/>
                <a:gd name="T9" fmla="*/ 205 h 205"/>
                <a:gd name="T10" fmla="*/ 31 w 31"/>
                <a:gd name="T11" fmla="*/ 0 h 205"/>
              </a:gdLst>
              <a:ahLst/>
              <a:cxnLst>
                <a:cxn ang="0">
                  <a:pos x="T0" y="T1"/>
                </a:cxn>
                <a:cxn ang="0">
                  <a:pos x="T2" y="T3"/>
                </a:cxn>
                <a:cxn ang="0">
                  <a:pos x="T4" y="T5"/>
                </a:cxn>
                <a:cxn ang="0">
                  <a:pos x="T6" y="T7"/>
                </a:cxn>
                <a:cxn ang="0">
                  <a:pos x="T8" y="T9"/>
                </a:cxn>
                <a:cxn ang="0">
                  <a:pos x="T10" y="T11"/>
                </a:cxn>
              </a:cxnLst>
              <a:rect l="0" t="0" r="r" b="b"/>
              <a:pathLst>
                <a:path w="31" h="205">
                  <a:moveTo>
                    <a:pt x="31" y="0"/>
                  </a:moveTo>
                  <a:cubicBezTo>
                    <a:pt x="28" y="0"/>
                    <a:pt x="28" y="0"/>
                    <a:pt x="28" y="0"/>
                  </a:cubicBezTo>
                  <a:cubicBezTo>
                    <a:pt x="20" y="13"/>
                    <a:pt x="11" y="25"/>
                    <a:pt x="0" y="36"/>
                  </a:cubicBezTo>
                  <a:cubicBezTo>
                    <a:pt x="0" y="205"/>
                    <a:pt x="0" y="205"/>
                    <a:pt x="0" y="205"/>
                  </a:cubicBezTo>
                  <a:cubicBezTo>
                    <a:pt x="31" y="205"/>
                    <a:pt x="31" y="205"/>
                    <a:pt x="31" y="205"/>
                  </a:cubicBezTo>
                  <a:lnTo>
                    <a:pt x="31"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22" name="Freeform 8"/>
            <p:cNvSpPr>
              <a:spLocks/>
            </p:cNvSpPr>
            <p:nvPr/>
          </p:nvSpPr>
          <p:spPr bwMode="auto">
            <a:xfrm>
              <a:off x="10126881" y="3656358"/>
              <a:ext cx="1401162" cy="3201642"/>
            </a:xfrm>
            <a:custGeom>
              <a:avLst/>
              <a:gdLst>
                <a:gd name="T0" fmla="*/ 0 w 74"/>
                <a:gd name="T1" fmla="*/ 66 h 169"/>
                <a:gd name="T2" fmla="*/ 0 w 74"/>
                <a:gd name="T3" fmla="*/ 169 h 169"/>
                <a:gd name="T4" fmla="*/ 74 w 74"/>
                <a:gd name="T5" fmla="*/ 169 h 169"/>
                <a:gd name="T6" fmla="*/ 74 w 74"/>
                <a:gd name="T7" fmla="*/ 0 h 169"/>
                <a:gd name="T8" fmla="*/ 0 w 74"/>
                <a:gd name="T9" fmla="*/ 66 h 169"/>
              </a:gdLst>
              <a:ahLst/>
              <a:cxnLst>
                <a:cxn ang="0">
                  <a:pos x="T0" y="T1"/>
                </a:cxn>
                <a:cxn ang="0">
                  <a:pos x="T2" y="T3"/>
                </a:cxn>
                <a:cxn ang="0">
                  <a:pos x="T4" y="T5"/>
                </a:cxn>
                <a:cxn ang="0">
                  <a:pos x="T6" y="T7"/>
                </a:cxn>
                <a:cxn ang="0">
                  <a:pos x="T8" y="T9"/>
                </a:cxn>
              </a:cxnLst>
              <a:rect l="0" t="0" r="r" b="b"/>
              <a:pathLst>
                <a:path w="74" h="169">
                  <a:moveTo>
                    <a:pt x="0" y="66"/>
                  </a:moveTo>
                  <a:cubicBezTo>
                    <a:pt x="0" y="169"/>
                    <a:pt x="0" y="169"/>
                    <a:pt x="0" y="169"/>
                  </a:cubicBezTo>
                  <a:cubicBezTo>
                    <a:pt x="74" y="169"/>
                    <a:pt x="74" y="169"/>
                    <a:pt x="74" y="169"/>
                  </a:cubicBezTo>
                  <a:cubicBezTo>
                    <a:pt x="74" y="0"/>
                    <a:pt x="74" y="0"/>
                    <a:pt x="74" y="0"/>
                  </a:cubicBezTo>
                  <a:cubicBezTo>
                    <a:pt x="52" y="24"/>
                    <a:pt x="28" y="47"/>
                    <a:pt x="0" y="66"/>
                  </a:cubicBezTo>
                  <a:close/>
                </a:path>
              </a:pathLst>
            </a:custGeom>
            <a:grpFill/>
            <a:ln>
              <a:noFill/>
            </a:ln>
            <a:extLst/>
          </p:spPr>
          <p:txBody>
            <a:bodyPr/>
            <a:lstStyle/>
            <a:p>
              <a:endParaRPr lang="zh-CN" altLang="en-US" sz="2100">
                <a:latin typeface="微软雅黑" pitchFamily="34" charset="-122"/>
                <a:ea typeface="微软雅黑" pitchFamily="34" charset="-122"/>
              </a:endParaRPr>
            </a:p>
          </p:txBody>
        </p:sp>
      </p:grpSp>
      <p:sp>
        <p:nvSpPr>
          <p:cNvPr id="23" name="Content Placeholder 2"/>
          <p:cNvSpPr txBox="1">
            <a:spLocks/>
          </p:cNvSpPr>
          <p:nvPr/>
        </p:nvSpPr>
        <p:spPr>
          <a:xfrm>
            <a:off x="767171" y="1386370"/>
            <a:ext cx="4020741" cy="1041364"/>
          </a:xfrm>
          <a:prstGeom prst="rect">
            <a:avLst/>
          </a:prstGeom>
        </p:spPr>
        <p:txBody>
          <a:bodyPr vert="horz" lIns="68543" tIns="34272" rIns="68543" bIns="34272"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600" b="1" dirty="0">
                <a:solidFill>
                  <a:schemeClr val="tx2"/>
                </a:solidFill>
                <a:latin typeface="+mn-ea"/>
                <a:cs typeface="Arial" pitchFamily="34" charset="0"/>
              </a:rPr>
              <a:t>点击添加小标题</a:t>
            </a:r>
            <a:endParaRPr lang="en-US" altLang="zh-CN" sz="1600" b="1" dirty="0">
              <a:solidFill>
                <a:schemeClr val="tx2"/>
              </a:solidFill>
              <a:latin typeface="+mn-ea"/>
              <a:cs typeface="Arial" pitchFamily="34" charset="0"/>
            </a:endParaRPr>
          </a:p>
          <a:p>
            <a:pPr marL="0" indent="0">
              <a:lnSpc>
                <a:spcPct val="130000"/>
              </a:lnSpc>
              <a:buNone/>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5" name="组合 24"/>
          <p:cNvGrpSpPr/>
          <p:nvPr/>
        </p:nvGrpSpPr>
        <p:grpSpPr>
          <a:xfrm>
            <a:off x="5294518" y="3325217"/>
            <a:ext cx="1592312" cy="748365"/>
            <a:chOff x="4982259" y="5322156"/>
            <a:chExt cx="2124188" cy="998051"/>
          </a:xfrm>
          <a:solidFill>
            <a:schemeClr val="tx1">
              <a:lumMod val="85000"/>
              <a:lumOff val="15000"/>
              <a:alpha val="35000"/>
            </a:schemeClr>
          </a:solidFill>
        </p:grpSpPr>
        <p:sp>
          <p:nvSpPr>
            <p:cNvPr id="28" name="Oval 13"/>
            <p:cNvSpPr>
              <a:spLocks noChangeArrowheads="1"/>
            </p:cNvSpPr>
            <p:nvPr/>
          </p:nvSpPr>
          <p:spPr bwMode="auto">
            <a:xfrm>
              <a:off x="4982259" y="5322156"/>
              <a:ext cx="189027" cy="191390"/>
            </a:xfrm>
            <a:prstGeom prst="ellipse">
              <a:avLst/>
            </a:prstGeom>
            <a:solidFill>
              <a:schemeClr val="tx2"/>
            </a:solidFill>
            <a:ln>
              <a:noFill/>
            </a:ln>
            <a:extLst/>
          </p:spPr>
          <p:txBody>
            <a:bodyPr/>
            <a:lstStyle/>
            <a:p>
              <a:endParaRPr lang="zh-CN" altLang="en-US" sz="2100">
                <a:latin typeface="微软雅黑" pitchFamily="34" charset="-122"/>
                <a:ea typeface="微软雅黑" pitchFamily="34" charset="-122"/>
              </a:endParaRPr>
            </a:p>
          </p:txBody>
        </p:sp>
        <p:cxnSp>
          <p:nvCxnSpPr>
            <p:cNvPr id="29" name="直接连接符 28"/>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endCxn id="28"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31" name="组合 30"/>
          <p:cNvGrpSpPr/>
          <p:nvPr/>
        </p:nvGrpSpPr>
        <p:grpSpPr>
          <a:xfrm>
            <a:off x="3682257" y="3988391"/>
            <a:ext cx="1592312" cy="748365"/>
            <a:chOff x="4982259" y="5322156"/>
            <a:chExt cx="2124188" cy="998051"/>
          </a:xfrm>
          <a:solidFill>
            <a:schemeClr val="tx1">
              <a:lumMod val="85000"/>
              <a:lumOff val="15000"/>
              <a:alpha val="35000"/>
            </a:schemeClr>
          </a:solidFill>
        </p:grpSpPr>
        <p:sp>
          <p:nvSpPr>
            <p:cNvPr id="32" name="Oval 13"/>
            <p:cNvSpPr>
              <a:spLocks noChangeArrowheads="1"/>
            </p:cNvSpPr>
            <p:nvPr/>
          </p:nvSpPr>
          <p:spPr bwMode="auto">
            <a:xfrm>
              <a:off x="4982259" y="5322156"/>
              <a:ext cx="189027" cy="191390"/>
            </a:xfrm>
            <a:prstGeom prst="ellipse">
              <a:avLst/>
            </a:prstGeom>
            <a:solidFill>
              <a:schemeClr val="tx2"/>
            </a:solidFill>
            <a:ln>
              <a:noFill/>
            </a:ln>
            <a:extLst/>
          </p:spPr>
          <p:txBody>
            <a:bodyPr/>
            <a:lstStyle/>
            <a:p>
              <a:endParaRPr lang="zh-CN" altLang="en-US" sz="2100">
                <a:latin typeface="微软雅黑" pitchFamily="34" charset="-122"/>
                <a:ea typeface="微软雅黑" pitchFamily="34" charset="-122"/>
              </a:endParaRPr>
            </a:p>
          </p:txBody>
        </p:sp>
        <p:cxnSp>
          <p:nvCxnSpPr>
            <p:cNvPr id="33" name="直接连接符 32"/>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endCxn id="32"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35" name="组合 34"/>
          <p:cNvGrpSpPr/>
          <p:nvPr/>
        </p:nvGrpSpPr>
        <p:grpSpPr>
          <a:xfrm>
            <a:off x="6473014" y="2576852"/>
            <a:ext cx="1592312" cy="748365"/>
            <a:chOff x="4982259" y="5322156"/>
            <a:chExt cx="2124188" cy="998051"/>
          </a:xfrm>
          <a:solidFill>
            <a:schemeClr val="tx1">
              <a:lumMod val="85000"/>
              <a:lumOff val="15000"/>
              <a:alpha val="35000"/>
            </a:schemeClr>
          </a:solidFill>
        </p:grpSpPr>
        <p:sp>
          <p:nvSpPr>
            <p:cNvPr id="36" name="Oval 13"/>
            <p:cNvSpPr>
              <a:spLocks noChangeArrowheads="1"/>
            </p:cNvSpPr>
            <p:nvPr/>
          </p:nvSpPr>
          <p:spPr bwMode="auto">
            <a:xfrm>
              <a:off x="4982259" y="5322156"/>
              <a:ext cx="189027" cy="191390"/>
            </a:xfrm>
            <a:prstGeom prst="ellipse">
              <a:avLst/>
            </a:prstGeom>
            <a:solidFill>
              <a:schemeClr val="tx2"/>
            </a:solidFill>
            <a:ln>
              <a:noFill/>
            </a:ln>
            <a:extLst/>
          </p:spPr>
          <p:txBody>
            <a:bodyPr/>
            <a:lstStyle/>
            <a:p>
              <a:endParaRPr lang="zh-CN" altLang="en-US" sz="2100">
                <a:latin typeface="微软雅黑" pitchFamily="34" charset="-122"/>
                <a:ea typeface="微软雅黑" pitchFamily="34" charset="-122"/>
              </a:endParaRPr>
            </a:p>
          </p:txBody>
        </p:sp>
        <p:cxnSp>
          <p:nvCxnSpPr>
            <p:cNvPr id="37" name="直接连接符 36"/>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endCxn id="36"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39" name="组合 38"/>
          <p:cNvGrpSpPr/>
          <p:nvPr/>
        </p:nvGrpSpPr>
        <p:grpSpPr>
          <a:xfrm>
            <a:off x="7254303" y="1823747"/>
            <a:ext cx="1592312" cy="748365"/>
            <a:chOff x="4982259" y="5322156"/>
            <a:chExt cx="2124188" cy="998051"/>
          </a:xfrm>
          <a:solidFill>
            <a:schemeClr val="tx1">
              <a:lumMod val="85000"/>
              <a:lumOff val="15000"/>
              <a:alpha val="35000"/>
            </a:schemeClr>
          </a:solidFill>
        </p:grpSpPr>
        <p:sp>
          <p:nvSpPr>
            <p:cNvPr id="40" name="Oval 13"/>
            <p:cNvSpPr>
              <a:spLocks noChangeArrowheads="1"/>
            </p:cNvSpPr>
            <p:nvPr/>
          </p:nvSpPr>
          <p:spPr bwMode="auto">
            <a:xfrm>
              <a:off x="4982259" y="5322156"/>
              <a:ext cx="189027" cy="191390"/>
            </a:xfrm>
            <a:prstGeom prst="ellipse">
              <a:avLst/>
            </a:prstGeom>
            <a:solidFill>
              <a:schemeClr val="tx2"/>
            </a:solidFill>
            <a:ln>
              <a:noFill/>
            </a:ln>
            <a:extLst/>
          </p:spPr>
          <p:txBody>
            <a:bodyPr/>
            <a:lstStyle/>
            <a:p>
              <a:endParaRPr lang="zh-CN" altLang="en-US" sz="2100">
                <a:latin typeface="微软雅黑" pitchFamily="34" charset="-122"/>
                <a:ea typeface="微软雅黑" pitchFamily="34" charset="-122"/>
              </a:endParaRPr>
            </a:p>
          </p:txBody>
        </p:sp>
        <p:cxnSp>
          <p:nvCxnSpPr>
            <p:cNvPr id="41" name="直接连接符 40"/>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a:endCxn id="40"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43" name="文本框 12"/>
          <p:cNvSpPr txBox="1"/>
          <p:nvPr/>
        </p:nvSpPr>
        <p:spPr>
          <a:xfrm>
            <a:off x="2242982" y="3886985"/>
            <a:ext cx="1404976" cy="315435"/>
          </a:xfrm>
          <a:prstGeom prst="rect">
            <a:avLst/>
          </a:prstGeom>
          <a:noFill/>
        </p:spPr>
        <p:txBody>
          <a:bodyPr wrap="square" lIns="68543" tIns="34272" rIns="68543" bIns="34272"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600" dirty="0">
                <a:solidFill>
                  <a:schemeClr val="tx1">
                    <a:lumMod val="85000"/>
                    <a:lumOff val="15000"/>
                  </a:schemeClr>
                </a:solidFill>
              </a:rPr>
              <a:t>点击添加内容</a:t>
            </a:r>
          </a:p>
        </p:txBody>
      </p:sp>
      <p:sp>
        <p:nvSpPr>
          <p:cNvPr id="44" name="文本框 12"/>
          <p:cNvSpPr txBox="1"/>
          <p:nvPr/>
        </p:nvSpPr>
        <p:spPr>
          <a:xfrm>
            <a:off x="3854997" y="3246965"/>
            <a:ext cx="1404976" cy="315435"/>
          </a:xfrm>
          <a:prstGeom prst="rect">
            <a:avLst/>
          </a:prstGeom>
          <a:noFill/>
        </p:spPr>
        <p:txBody>
          <a:bodyPr wrap="square" lIns="68543" tIns="34272" rIns="68543" bIns="34272"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600" dirty="0">
                <a:solidFill>
                  <a:schemeClr val="tx1">
                    <a:lumMod val="85000"/>
                    <a:lumOff val="15000"/>
                  </a:schemeClr>
                </a:solidFill>
              </a:rPr>
              <a:t>点击添加内容</a:t>
            </a:r>
          </a:p>
        </p:txBody>
      </p:sp>
      <p:sp>
        <p:nvSpPr>
          <p:cNvPr id="45" name="文本框 12"/>
          <p:cNvSpPr txBox="1"/>
          <p:nvPr/>
        </p:nvSpPr>
        <p:spPr>
          <a:xfrm>
            <a:off x="5032536" y="2498600"/>
            <a:ext cx="1404976" cy="315435"/>
          </a:xfrm>
          <a:prstGeom prst="rect">
            <a:avLst/>
          </a:prstGeom>
          <a:noFill/>
        </p:spPr>
        <p:txBody>
          <a:bodyPr wrap="square" lIns="68543" tIns="34272" rIns="68543" bIns="34272"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600" dirty="0">
                <a:solidFill>
                  <a:schemeClr val="tx1">
                    <a:lumMod val="85000"/>
                    <a:lumOff val="15000"/>
                  </a:schemeClr>
                </a:solidFill>
              </a:rPr>
              <a:t>点击添加内容</a:t>
            </a:r>
          </a:p>
        </p:txBody>
      </p:sp>
      <p:sp>
        <p:nvSpPr>
          <p:cNvPr id="46" name="文本框 12"/>
          <p:cNvSpPr txBox="1"/>
          <p:nvPr/>
        </p:nvSpPr>
        <p:spPr>
          <a:xfrm>
            <a:off x="5832919" y="1708848"/>
            <a:ext cx="1404976" cy="315435"/>
          </a:xfrm>
          <a:prstGeom prst="rect">
            <a:avLst/>
          </a:prstGeom>
          <a:noFill/>
        </p:spPr>
        <p:txBody>
          <a:bodyPr wrap="square" lIns="68543" tIns="34272" rIns="68543" bIns="34272"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dirty="0">
                <a:solidFill>
                  <a:schemeClr val="tx1">
                    <a:lumMod val="85000"/>
                    <a:lumOff val="15000"/>
                  </a:schemeClr>
                </a:solidFill>
                <a:latin typeface="微软雅黑" pitchFamily="34" charset="-122"/>
                <a:ea typeface="微软雅黑" pitchFamily="34" charset="-122"/>
              </a:rPr>
              <a:t>点击添加内容</a:t>
            </a:r>
          </a:p>
        </p:txBody>
      </p:sp>
      <p:sp>
        <p:nvSpPr>
          <p:cNvPr id="50" name="TextBox 49"/>
          <p:cNvSpPr txBox="1"/>
          <p:nvPr/>
        </p:nvSpPr>
        <p:spPr>
          <a:xfrm>
            <a:off x="313069" y="58298"/>
            <a:ext cx="2386723" cy="461665"/>
          </a:xfrm>
          <a:prstGeom prst="rect">
            <a:avLst/>
          </a:prstGeom>
          <a:noFill/>
        </p:spPr>
        <p:txBody>
          <a:bodyPr wrap="square" rtlCol="0">
            <a:spAutoFit/>
          </a:bodyPr>
          <a:lstStyle/>
          <a:p>
            <a:pPr>
              <a:lnSpc>
                <a:spcPct val="120000"/>
              </a:lnSpc>
            </a:pPr>
            <a:r>
              <a:rPr lang="zh-CN" altLang="en-US" sz="2000" b="1" dirty="0" smtClean="0">
                <a:solidFill>
                  <a:schemeClr val="tx1">
                    <a:lumMod val="75000"/>
                    <a:lumOff val="25000"/>
                  </a:schemeClr>
                </a:solidFill>
              </a:rPr>
              <a:t>单击此处输入标题</a:t>
            </a:r>
          </a:p>
        </p:txBody>
      </p:sp>
    </p:spTree>
    <p:extLst>
      <p:ext uri="{BB962C8B-B14F-4D97-AF65-F5344CB8AC3E}">
        <p14:creationId xmlns:p14="http://schemas.microsoft.com/office/powerpoint/2010/main" val="3194213223"/>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wipe(right)">
                                      <p:cBhvr>
                                        <p:cTn id="11" dur="500"/>
                                        <p:tgtEl>
                                          <p:spTgt spid="31"/>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43"/>
                                        </p:tgtEl>
                                        <p:attrNameLst>
                                          <p:attrName>style.visibility</p:attrName>
                                        </p:attrNameLst>
                                      </p:cBhvr>
                                      <p:to>
                                        <p:strVal val="visible"/>
                                      </p:to>
                                    </p:set>
                                    <p:animEffect transition="in" filter="wipe(left)">
                                      <p:cBhvr>
                                        <p:cTn id="15" dur="500"/>
                                        <p:tgtEl>
                                          <p:spTgt spid="43"/>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right)">
                                      <p:cBhvr>
                                        <p:cTn id="19" dur="500"/>
                                        <p:tgtEl>
                                          <p:spTgt spid="25"/>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44"/>
                                        </p:tgtEl>
                                        <p:attrNameLst>
                                          <p:attrName>style.visibility</p:attrName>
                                        </p:attrNameLst>
                                      </p:cBhvr>
                                      <p:to>
                                        <p:strVal val="visible"/>
                                      </p:to>
                                    </p:set>
                                    <p:animEffect transition="in" filter="wipe(left)">
                                      <p:cBhvr>
                                        <p:cTn id="23" dur="500"/>
                                        <p:tgtEl>
                                          <p:spTgt spid="44"/>
                                        </p:tgtEl>
                                      </p:cBhvr>
                                    </p:animEffect>
                                  </p:childTnLst>
                                </p:cTn>
                              </p:par>
                            </p:childTnLst>
                          </p:cTn>
                        </p:par>
                        <p:par>
                          <p:cTn id="24" fill="hold">
                            <p:stCondLst>
                              <p:cond delay="2500"/>
                            </p:stCondLst>
                            <p:childTnLst>
                              <p:par>
                                <p:cTn id="25" presetID="22" presetClass="entr" presetSubtype="2" fill="hold" nodeType="after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wipe(right)">
                                      <p:cBhvr>
                                        <p:cTn id="27" dur="500"/>
                                        <p:tgtEl>
                                          <p:spTgt spid="35"/>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45"/>
                                        </p:tgtEl>
                                        <p:attrNameLst>
                                          <p:attrName>style.visibility</p:attrName>
                                        </p:attrNameLst>
                                      </p:cBhvr>
                                      <p:to>
                                        <p:strVal val="visible"/>
                                      </p:to>
                                    </p:set>
                                    <p:animEffect transition="in" filter="wipe(left)">
                                      <p:cBhvr>
                                        <p:cTn id="31" dur="500"/>
                                        <p:tgtEl>
                                          <p:spTgt spid="45"/>
                                        </p:tgtEl>
                                      </p:cBhvr>
                                    </p:animEffect>
                                  </p:childTnLst>
                                </p:cTn>
                              </p:par>
                            </p:childTnLst>
                          </p:cTn>
                        </p:par>
                        <p:par>
                          <p:cTn id="32" fill="hold">
                            <p:stCondLst>
                              <p:cond delay="3500"/>
                            </p:stCondLst>
                            <p:childTnLst>
                              <p:par>
                                <p:cTn id="33" presetID="22" presetClass="entr" presetSubtype="2" fill="hold" nodeType="after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wipe(right)">
                                      <p:cBhvr>
                                        <p:cTn id="35" dur="500"/>
                                        <p:tgtEl>
                                          <p:spTgt spid="39"/>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46"/>
                                        </p:tgtEl>
                                        <p:attrNameLst>
                                          <p:attrName>style.visibility</p:attrName>
                                        </p:attrNameLst>
                                      </p:cBhvr>
                                      <p:to>
                                        <p:strVal val="visible"/>
                                      </p:to>
                                    </p:set>
                                    <p:animEffect transition="in" filter="wipe(left)">
                                      <p:cBhvr>
                                        <p:cTn id="39" dur="500"/>
                                        <p:tgtEl>
                                          <p:spTgt spid="46"/>
                                        </p:tgtEl>
                                      </p:cBhvr>
                                    </p:animEffect>
                                  </p:childTnLst>
                                </p:cTn>
                              </p:par>
                            </p:childTnLst>
                          </p:cTn>
                        </p:par>
                        <p:par>
                          <p:cTn id="40" fill="hold">
                            <p:stCondLst>
                              <p:cond delay="4500"/>
                            </p:stCondLst>
                            <p:childTnLst>
                              <p:par>
                                <p:cTn id="41" presetID="42" presetClass="entr" presetSubtype="0" fill="hold" grpId="0" nodeType="after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fade">
                                      <p:cBhvr>
                                        <p:cTn id="43" dur="1000"/>
                                        <p:tgtEl>
                                          <p:spTgt spid="23"/>
                                        </p:tgtEl>
                                      </p:cBhvr>
                                    </p:animEffect>
                                    <p:anim calcmode="lin" valueType="num">
                                      <p:cBhvr>
                                        <p:cTn id="44" dur="1000" fill="hold"/>
                                        <p:tgtEl>
                                          <p:spTgt spid="23"/>
                                        </p:tgtEl>
                                        <p:attrNameLst>
                                          <p:attrName>ppt_x</p:attrName>
                                        </p:attrNameLst>
                                      </p:cBhvr>
                                      <p:tavLst>
                                        <p:tav tm="0">
                                          <p:val>
                                            <p:strVal val="#ppt_x"/>
                                          </p:val>
                                        </p:tav>
                                        <p:tav tm="100000">
                                          <p:val>
                                            <p:strVal val="#ppt_x"/>
                                          </p:val>
                                        </p:tav>
                                      </p:tavLst>
                                    </p:anim>
                                    <p:anim calcmode="lin" valueType="num">
                                      <p:cBhvr>
                                        <p:cTn id="45"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43" grpId="0"/>
      <p:bldP spid="44" grpId="0"/>
      <p:bldP spid="45" grpId="0"/>
      <p:bldP spid="4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p:cNvSpPr txBox="1"/>
          <p:nvPr/>
        </p:nvSpPr>
        <p:spPr>
          <a:xfrm>
            <a:off x="1242651" y="4426913"/>
            <a:ext cx="986410" cy="276999"/>
          </a:xfrm>
          <a:prstGeom prst="rect">
            <a:avLst/>
          </a:prstGeom>
          <a:noFill/>
        </p:spPr>
        <p:txBody>
          <a:bodyPr wrap="square" lIns="91426" tIns="45712" rIns="91426" bIns="45712" rtlCol="0">
            <a:spAutoFit/>
          </a:bodyPr>
          <a:lstStyle/>
          <a:p>
            <a:pPr algn="ctr"/>
            <a:r>
              <a:rPr lang="zh-CN" altLang="en-US" sz="1200" dirty="0">
                <a:latin typeface="微软雅黑" pitchFamily="34" charset="-122"/>
                <a:ea typeface="微软雅黑" pitchFamily="34" charset="-122"/>
              </a:rPr>
              <a:t>输入文本</a:t>
            </a:r>
          </a:p>
        </p:txBody>
      </p:sp>
      <p:sp>
        <p:nvSpPr>
          <p:cNvPr id="22" name="TextBox 21"/>
          <p:cNvSpPr txBox="1"/>
          <p:nvPr/>
        </p:nvSpPr>
        <p:spPr>
          <a:xfrm>
            <a:off x="888055" y="3916614"/>
            <a:ext cx="216024" cy="138499"/>
          </a:xfrm>
          <a:prstGeom prst="rect">
            <a:avLst/>
          </a:prstGeom>
          <a:noFill/>
        </p:spPr>
        <p:txBody>
          <a:bodyPr wrap="square" lIns="0" tIns="0" rIns="0" bIns="0" rtlCol="0">
            <a:spAutoFit/>
          </a:bodyPr>
          <a:lstStyle/>
          <a:p>
            <a:pPr algn="just"/>
            <a:r>
              <a:rPr lang="en-US" altLang="zh-CN" sz="900" dirty="0">
                <a:latin typeface="微软雅黑" pitchFamily="34" charset="-122"/>
                <a:ea typeface="微软雅黑" pitchFamily="34" charset="-122"/>
              </a:rPr>
              <a:t>100</a:t>
            </a:r>
            <a:endParaRPr lang="zh-CN" altLang="en-US" sz="900" dirty="0">
              <a:latin typeface="微软雅黑" pitchFamily="34" charset="-122"/>
              <a:ea typeface="微软雅黑" pitchFamily="34" charset="-122"/>
            </a:endParaRPr>
          </a:p>
        </p:txBody>
      </p:sp>
      <p:sp>
        <p:nvSpPr>
          <p:cNvPr id="23" name="TextBox 22"/>
          <p:cNvSpPr txBox="1"/>
          <p:nvPr/>
        </p:nvSpPr>
        <p:spPr>
          <a:xfrm>
            <a:off x="2368604" y="4426913"/>
            <a:ext cx="986410" cy="276999"/>
          </a:xfrm>
          <a:prstGeom prst="rect">
            <a:avLst/>
          </a:prstGeom>
          <a:noFill/>
        </p:spPr>
        <p:txBody>
          <a:bodyPr wrap="square" lIns="91426" tIns="45712" rIns="91426" bIns="45712" rtlCol="0">
            <a:spAutoFit/>
          </a:bodyPr>
          <a:lstStyle/>
          <a:p>
            <a:pPr algn="ctr"/>
            <a:r>
              <a:rPr lang="zh-CN" altLang="en-US" sz="1200" dirty="0">
                <a:latin typeface="微软雅黑" pitchFamily="34" charset="-122"/>
                <a:ea typeface="微软雅黑" pitchFamily="34" charset="-122"/>
              </a:rPr>
              <a:t>输入文本</a:t>
            </a:r>
          </a:p>
        </p:txBody>
      </p:sp>
      <p:sp>
        <p:nvSpPr>
          <p:cNvPr id="24" name="TextBox 23"/>
          <p:cNvSpPr txBox="1"/>
          <p:nvPr/>
        </p:nvSpPr>
        <p:spPr>
          <a:xfrm>
            <a:off x="3479317" y="4426913"/>
            <a:ext cx="986410" cy="276999"/>
          </a:xfrm>
          <a:prstGeom prst="rect">
            <a:avLst/>
          </a:prstGeom>
          <a:noFill/>
        </p:spPr>
        <p:txBody>
          <a:bodyPr wrap="square" lIns="91426" tIns="45712" rIns="91426" bIns="45712" rtlCol="0">
            <a:spAutoFit/>
          </a:bodyPr>
          <a:lstStyle/>
          <a:p>
            <a:pPr algn="ctr"/>
            <a:r>
              <a:rPr lang="zh-CN" altLang="en-US" sz="1200" dirty="0">
                <a:latin typeface="微软雅黑" pitchFamily="34" charset="-122"/>
                <a:ea typeface="微软雅黑" pitchFamily="34" charset="-122"/>
              </a:rPr>
              <a:t>输入文本</a:t>
            </a:r>
          </a:p>
        </p:txBody>
      </p:sp>
      <p:sp>
        <p:nvSpPr>
          <p:cNvPr id="25" name="TextBox 24"/>
          <p:cNvSpPr txBox="1"/>
          <p:nvPr/>
        </p:nvSpPr>
        <p:spPr>
          <a:xfrm>
            <a:off x="4590031" y="4426913"/>
            <a:ext cx="986410" cy="276999"/>
          </a:xfrm>
          <a:prstGeom prst="rect">
            <a:avLst/>
          </a:prstGeom>
          <a:noFill/>
        </p:spPr>
        <p:txBody>
          <a:bodyPr wrap="square" lIns="91426" tIns="45712" rIns="91426" bIns="45712" rtlCol="0">
            <a:spAutoFit/>
          </a:bodyPr>
          <a:lstStyle/>
          <a:p>
            <a:pPr algn="ctr"/>
            <a:r>
              <a:rPr lang="zh-CN" altLang="en-US" sz="1200" dirty="0">
                <a:latin typeface="微软雅黑" pitchFamily="34" charset="-122"/>
                <a:ea typeface="微软雅黑" pitchFamily="34" charset="-122"/>
              </a:rPr>
              <a:t>输入文本</a:t>
            </a:r>
          </a:p>
        </p:txBody>
      </p:sp>
      <p:sp>
        <p:nvSpPr>
          <p:cNvPr id="26" name="TextBox 25"/>
          <p:cNvSpPr txBox="1"/>
          <p:nvPr/>
        </p:nvSpPr>
        <p:spPr>
          <a:xfrm>
            <a:off x="888055" y="3547574"/>
            <a:ext cx="216024" cy="138499"/>
          </a:xfrm>
          <a:prstGeom prst="rect">
            <a:avLst/>
          </a:prstGeom>
          <a:noFill/>
        </p:spPr>
        <p:txBody>
          <a:bodyPr wrap="square" lIns="0" tIns="0" rIns="0" bIns="0" rtlCol="0">
            <a:spAutoFit/>
          </a:bodyPr>
          <a:lstStyle/>
          <a:p>
            <a:pPr algn="just"/>
            <a:r>
              <a:rPr lang="en-US" altLang="zh-CN" sz="900" dirty="0">
                <a:latin typeface="微软雅黑" pitchFamily="34" charset="-122"/>
                <a:ea typeface="微软雅黑" pitchFamily="34" charset="-122"/>
              </a:rPr>
              <a:t>200</a:t>
            </a:r>
            <a:endParaRPr lang="zh-CN" altLang="en-US" sz="900" dirty="0">
              <a:latin typeface="微软雅黑" pitchFamily="34" charset="-122"/>
              <a:ea typeface="微软雅黑" pitchFamily="34" charset="-122"/>
            </a:endParaRPr>
          </a:p>
        </p:txBody>
      </p:sp>
      <p:sp>
        <p:nvSpPr>
          <p:cNvPr id="27" name="TextBox 26"/>
          <p:cNvSpPr txBox="1"/>
          <p:nvPr/>
        </p:nvSpPr>
        <p:spPr>
          <a:xfrm>
            <a:off x="888055" y="3178533"/>
            <a:ext cx="216024" cy="138499"/>
          </a:xfrm>
          <a:prstGeom prst="rect">
            <a:avLst/>
          </a:prstGeom>
          <a:noFill/>
        </p:spPr>
        <p:txBody>
          <a:bodyPr wrap="square" lIns="0" tIns="0" rIns="0" bIns="0" rtlCol="0">
            <a:spAutoFit/>
          </a:bodyPr>
          <a:lstStyle/>
          <a:p>
            <a:pPr algn="just"/>
            <a:r>
              <a:rPr lang="en-US" altLang="zh-CN" sz="900" dirty="0">
                <a:latin typeface="微软雅黑" pitchFamily="34" charset="-122"/>
                <a:ea typeface="微软雅黑" pitchFamily="34" charset="-122"/>
              </a:rPr>
              <a:t>300</a:t>
            </a:r>
            <a:endParaRPr lang="zh-CN" altLang="en-US" sz="900" dirty="0">
              <a:latin typeface="微软雅黑" pitchFamily="34" charset="-122"/>
              <a:ea typeface="微软雅黑" pitchFamily="34" charset="-122"/>
            </a:endParaRPr>
          </a:p>
        </p:txBody>
      </p:sp>
      <p:sp>
        <p:nvSpPr>
          <p:cNvPr id="28" name="TextBox 27"/>
          <p:cNvSpPr txBox="1"/>
          <p:nvPr/>
        </p:nvSpPr>
        <p:spPr>
          <a:xfrm>
            <a:off x="888055" y="2809491"/>
            <a:ext cx="216024" cy="138499"/>
          </a:xfrm>
          <a:prstGeom prst="rect">
            <a:avLst/>
          </a:prstGeom>
          <a:noFill/>
        </p:spPr>
        <p:txBody>
          <a:bodyPr wrap="square" lIns="0" tIns="0" rIns="0" bIns="0" rtlCol="0">
            <a:spAutoFit/>
          </a:bodyPr>
          <a:lstStyle/>
          <a:p>
            <a:pPr algn="just"/>
            <a:r>
              <a:rPr lang="en-US" altLang="zh-CN" sz="900" dirty="0">
                <a:latin typeface="微软雅黑" pitchFamily="34" charset="-122"/>
                <a:ea typeface="微软雅黑" pitchFamily="34" charset="-122"/>
              </a:rPr>
              <a:t>400</a:t>
            </a:r>
            <a:endParaRPr lang="zh-CN" altLang="en-US" sz="900" dirty="0">
              <a:latin typeface="微软雅黑" pitchFamily="34" charset="-122"/>
              <a:ea typeface="微软雅黑" pitchFamily="34" charset="-122"/>
            </a:endParaRPr>
          </a:p>
        </p:txBody>
      </p:sp>
      <p:sp>
        <p:nvSpPr>
          <p:cNvPr id="29" name="TextBox 28"/>
          <p:cNvSpPr txBox="1"/>
          <p:nvPr/>
        </p:nvSpPr>
        <p:spPr>
          <a:xfrm>
            <a:off x="888055" y="2440451"/>
            <a:ext cx="216024" cy="138499"/>
          </a:xfrm>
          <a:prstGeom prst="rect">
            <a:avLst/>
          </a:prstGeom>
          <a:noFill/>
        </p:spPr>
        <p:txBody>
          <a:bodyPr wrap="square" lIns="0" tIns="0" rIns="0" bIns="0" rtlCol="0">
            <a:spAutoFit/>
          </a:bodyPr>
          <a:lstStyle/>
          <a:p>
            <a:pPr algn="just"/>
            <a:r>
              <a:rPr lang="en-US" altLang="zh-CN" sz="900" dirty="0">
                <a:latin typeface="微软雅黑" pitchFamily="34" charset="-122"/>
                <a:ea typeface="微软雅黑" pitchFamily="34" charset="-122"/>
              </a:rPr>
              <a:t>500</a:t>
            </a:r>
            <a:endParaRPr lang="zh-CN" altLang="en-US" sz="900" dirty="0">
              <a:latin typeface="微软雅黑" pitchFamily="34" charset="-122"/>
              <a:ea typeface="微软雅黑" pitchFamily="34" charset="-122"/>
            </a:endParaRPr>
          </a:p>
        </p:txBody>
      </p:sp>
      <p:sp>
        <p:nvSpPr>
          <p:cNvPr id="30" name="TextBox 29"/>
          <p:cNvSpPr txBox="1"/>
          <p:nvPr/>
        </p:nvSpPr>
        <p:spPr>
          <a:xfrm>
            <a:off x="888055" y="2071409"/>
            <a:ext cx="216024" cy="138499"/>
          </a:xfrm>
          <a:prstGeom prst="rect">
            <a:avLst/>
          </a:prstGeom>
          <a:noFill/>
        </p:spPr>
        <p:txBody>
          <a:bodyPr wrap="square" lIns="0" tIns="0" rIns="0" bIns="0" rtlCol="0">
            <a:spAutoFit/>
          </a:bodyPr>
          <a:lstStyle/>
          <a:p>
            <a:pPr algn="just"/>
            <a:r>
              <a:rPr lang="en-US" altLang="zh-CN" sz="900" dirty="0">
                <a:latin typeface="微软雅黑" pitchFamily="34" charset="-122"/>
                <a:ea typeface="微软雅黑" pitchFamily="34" charset="-122"/>
              </a:rPr>
              <a:t>600</a:t>
            </a:r>
            <a:endParaRPr lang="zh-CN" altLang="en-US" sz="900" dirty="0">
              <a:latin typeface="微软雅黑" pitchFamily="34" charset="-122"/>
              <a:ea typeface="微软雅黑" pitchFamily="34" charset="-122"/>
            </a:endParaRPr>
          </a:p>
        </p:txBody>
      </p:sp>
      <p:sp>
        <p:nvSpPr>
          <p:cNvPr id="31" name="TextBox 30"/>
          <p:cNvSpPr txBox="1"/>
          <p:nvPr/>
        </p:nvSpPr>
        <p:spPr>
          <a:xfrm>
            <a:off x="888055" y="1696126"/>
            <a:ext cx="216024" cy="138499"/>
          </a:xfrm>
          <a:prstGeom prst="rect">
            <a:avLst/>
          </a:prstGeom>
          <a:noFill/>
        </p:spPr>
        <p:txBody>
          <a:bodyPr wrap="square" lIns="0" tIns="0" rIns="0" bIns="0" rtlCol="0">
            <a:spAutoFit/>
          </a:bodyPr>
          <a:lstStyle/>
          <a:p>
            <a:pPr algn="just"/>
            <a:r>
              <a:rPr lang="en-US" altLang="zh-CN" sz="900" dirty="0">
                <a:latin typeface="微软雅黑" pitchFamily="34" charset="-122"/>
                <a:ea typeface="微软雅黑" pitchFamily="34" charset="-122"/>
              </a:rPr>
              <a:t>700</a:t>
            </a:r>
            <a:endParaRPr lang="zh-CN" altLang="en-US" sz="900" dirty="0">
              <a:latin typeface="微软雅黑" pitchFamily="34" charset="-122"/>
              <a:ea typeface="微软雅黑" pitchFamily="34" charset="-122"/>
            </a:endParaRPr>
          </a:p>
        </p:txBody>
      </p:sp>
      <p:grpSp>
        <p:nvGrpSpPr>
          <p:cNvPr id="32" name="组合 31"/>
          <p:cNvGrpSpPr/>
          <p:nvPr/>
        </p:nvGrpSpPr>
        <p:grpSpPr>
          <a:xfrm>
            <a:off x="1176087" y="1402578"/>
            <a:ext cx="4464496" cy="2952328"/>
            <a:chOff x="1126939" y="1350372"/>
            <a:chExt cx="4464496" cy="2952328"/>
          </a:xfrm>
        </p:grpSpPr>
        <p:cxnSp>
          <p:nvCxnSpPr>
            <p:cNvPr id="33" name="直接连接符 32"/>
            <p:cNvCxnSpPr/>
            <p:nvPr/>
          </p:nvCxnSpPr>
          <p:spPr>
            <a:xfrm>
              <a:off x="1126939" y="4302700"/>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1126939" y="3933659"/>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1126939" y="3564618"/>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1126939" y="3195577"/>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1126939" y="2826536"/>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1126939" y="2457495"/>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1126939" y="2088454"/>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1126939" y="1719413"/>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1126939" y="1350372"/>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42" name="TextBox 41"/>
          <p:cNvSpPr txBox="1"/>
          <p:nvPr/>
        </p:nvSpPr>
        <p:spPr>
          <a:xfrm>
            <a:off x="888055" y="1333328"/>
            <a:ext cx="216024" cy="138499"/>
          </a:xfrm>
          <a:prstGeom prst="rect">
            <a:avLst/>
          </a:prstGeom>
          <a:noFill/>
        </p:spPr>
        <p:txBody>
          <a:bodyPr wrap="square" lIns="0" tIns="0" rIns="0" bIns="0" rtlCol="0">
            <a:spAutoFit/>
          </a:bodyPr>
          <a:lstStyle/>
          <a:p>
            <a:pPr algn="just"/>
            <a:r>
              <a:rPr lang="en-US" altLang="zh-CN" sz="900" dirty="0">
                <a:latin typeface="微软雅黑" pitchFamily="34" charset="-122"/>
                <a:ea typeface="微软雅黑" pitchFamily="34" charset="-122"/>
              </a:rPr>
              <a:t>800</a:t>
            </a:r>
            <a:endParaRPr lang="zh-CN" altLang="en-US" sz="900" dirty="0">
              <a:latin typeface="微软雅黑" pitchFamily="34" charset="-122"/>
              <a:ea typeface="微软雅黑" pitchFamily="34" charset="-122"/>
            </a:endParaRPr>
          </a:p>
        </p:txBody>
      </p:sp>
      <p:sp>
        <p:nvSpPr>
          <p:cNvPr id="43" name="TextBox 42"/>
          <p:cNvSpPr txBox="1"/>
          <p:nvPr/>
        </p:nvSpPr>
        <p:spPr>
          <a:xfrm>
            <a:off x="888055" y="4285656"/>
            <a:ext cx="216024" cy="138499"/>
          </a:xfrm>
          <a:prstGeom prst="rect">
            <a:avLst/>
          </a:prstGeom>
          <a:noFill/>
        </p:spPr>
        <p:txBody>
          <a:bodyPr wrap="square" lIns="0" tIns="0" rIns="0" bIns="0" rtlCol="0">
            <a:spAutoFit/>
          </a:bodyPr>
          <a:lstStyle/>
          <a:p>
            <a:pPr algn="just"/>
            <a:r>
              <a:rPr lang="en-US" altLang="zh-CN" sz="900" dirty="0">
                <a:latin typeface="微软雅黑" pitchFamily="34" charset="-122"/>
                <a:ea typeface="微软雅黑" pitchFamily="34" charset="-122"/>
              </a:rPr>
              <a:t>0</a:t>
            </a:r>
            <a:endParaRPr lang="zh-CN" altLang="en-US" sz="900" dirty="0">
              <a:latin typeface="微软雅黑" pitchFamily="34" charset="-122"/>
              <a:ea typeface="微软雅黑" pitchFamily="34" charset="-122"/>
            </a:endParaRPr>
          </a:p>
        </p:txBody>
      </p:sp>
      <p:sp>
        <p:nvSpPr>
          <p:cNvPr id="44" name="矩形 43"/>
          <p:cNvSpPr/>
          <p:nvPr/>
        </p:nvSpPr>
        <p:spPr>
          <a:xfrm>
            <a:off x="1436921" y="3247783"/>
            <a:ext cx="648072" cy="110712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p>
        </p:txBody>
      </p:sp>
      <p:sp>
        <p:nvSpPr>
          <p:cNvPr id="45" name="矩形 44"/>
          <p:cNvSpPr/>
          <p:nvPr/>
        </p:nvSpPr>
        <p:spPr>
          <a:xfrm>
            <a:off x="1436921" y="3616823"/>
            <a:ext cx="648072" cy="73808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p>
        </p:txBody>
      </p:sp>
      <p:sp>
        <p:nvSpPr>
          <p:cNvPr id="46" name="矩形 45"/>
          <p:cNvSpPr/>
          <p:nvPr/>
        </p:nvSpPr>
        <p:spPr>
          <a:xfrm>
            <a:off x="2537773" y="2509701"/>
            <a:ext cx="648072" cy="184520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p>
        </p:txBody>
      </p:sp>
      <p:sp>
        <p:nvSpPr>
          <p:cNvPr id="47" name="矩形 46"/>
          <p:cNvSpPr/>
          <p:nvPr/>
        </p:nvSpPr>
        <p:spPr>
          <a:xfrm>
            <a:off x="2537773" y="3063262"/>
            <a:ext cx="648072" cy="129164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p>
        </p:txBody>
      </p:sp>
      <p:sp>
        <p:nvSpPr>
          <p:cNvPr id="48" name="矩形 47"/>
          <p:cNvSpPr/>
          <p:nvPr/>
        </p:nvSpPr>
        <p:spPr>
          <a:xfrm>
            <a:off x="3648486" y="2140659"/>
            <a:ext cx="648072" cy="221424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p>
        </p:txBody>
      </p:sp>
      <p:sp>
        <p:nvSpPr>
          <p:cNvPr id="49" name="矩形 48"/>
          <p:cNvSpPr/>
          <p:nvPr/>
        </p:nvSpPr>
        <p:spPr>
          <a:xfrm>
            <a:off x="3648486" y="2578949"/>
            <a:ext cx="648072" cy="177595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p>
        </p:txBody>
      </p:sp>
      <p:sp>
        <p:nvSpPr>
          <p:cNvPr id="50" name="矩形 49"/>
          <p:cNvSpPr/>
          <p:nvPr/>
        </p:nvSpPr>
        <p:spPr>
          <a:xfrm>
            <a:off x="4765164" y="1771619"/>
            <a:ext cx="648072" cy="258328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p>
        </p:txBody>
      </p:sp>
      <p:sp>
        <p:nvSpPr>
          <p:cNvPr id="51" name="矩形 50"/>
          <p:cNvSpPr/>
          <p:nvPr/>
        </p:nvSpPr>
        <p:spPr>
          <a:xfrm>
            <a:off x="4765164" y="1975883"/>
            <a:ext cx="648072" cy="237902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p>
        </p:txBody>
      </p:sp>
      <p:sp>
        <p:nvSpPr>
          <p:cNvPr id="52" name="TextBox 51"/>
          <p:cNvSpPr txBox="1"/>
          <p:nvPr/>
        </p:nvSpPr>
        <p:spPr>
          <a:xfrm>
            <a:off x="6084168" y="1759860"/>
            <a:ext cx="2448272" cy="738664"/>
          </a:xfrm>
          <a:prstGeom prst="rect">
            <a:avLst/>
          </a:prstGeom>
          <a:noFill/>
        </p:spPr>
        <p:txBody>
          <a:bodyPr wrap="square" lIns="0" tIns="0" rIns="0" bIns="0" rtlCol="0">
            <a:spAutoFit/>
          </a:bodyPr>
          <a:lstStyle/>
          <a:p>
            <a:pPr algn="just"/>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。点击输入简要文字解说。</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3" name="TextBox 52"/>
          <p:cNvSpPr txBox="1"/>
          <p:nvPr/>
        </p:nvSpPr>
        <p:spPr>
          <a:xfrm>
            <a:off x="6084169" y="1275606"/>
            <a:ext cx="2059343" cy="311551"/>
          </a:xfrm>
          <a:prstGeom prst="rect">
            <a:avLst/>
          </a:prstGeom>
          <a:noFill/>
        </p:spPr>
        <p:txBody>
          <a:bodyPr wrap="square" lIns="0" tIns="0" rIns="0" bIns="0" rtlCol="0">
            <a:spAutoFit/>
          </a:bodyPr>
          <a:lstStyle/>
          <a:p>
            <a:r>
              <a:rPr lang="zh-CN" altLang="en-US" sz="2000" b="1" dirty="0">
                <a:solidFill>
                  <a:schemeClr val="tx1">
                    <a:lumMod val="75000"/>
                    <a:lumOff val="25000"/>
                  </a:schemeClr>
                </a:solidFill>
                <a:latin typeface="微软雅黑" pitchFamily="34" charset="-122"/>
                <a:ea typeface="微软雅黑" pitchFamily="34" charset="-122"/>
              </a:rPr>
              <a:t>点击输入标题文本</a:t>
            </a:r>
          </a:p>
        </p:txBody>
      </p:sp>
      <p:sp>
        <p:nvSpPr>
          <p:cNvPr id="54" name="TextBox 53"/>
          <p:cNvSpPr txBox="1"/>
          <p:nvPr/>
        </p:nvSpPr>
        <p:spPr>
          <a:xfrm>
            <a:off x="6061309" y="3015411"/>
            <a:ext cx="2275367" cy="492443"/>
          </a:xfrm>
          <a:prstGeom prst="rect">
            <a:avLst/>
          </a:prstGeom>
          <a:noFill/>
        </p:spPr>
        <p:txBody>
          <a:bodyPr wrap="square" lIns="0" tIns="0" rIns="0" bIns="0" rtlCol="0">
            <a:spAutoFit/>
          </a:bodyPr>
          <a:lstStyle/>
          <a:p>
            <a:r>
              <a:rPr lang="en-US" altLang="zh-CN" sz="3200" b="1" dirty="0">
                <a:solidFill>
                  <a:schemeClr val="tx2"/>
                </a:solidFill>
                <a:latin typeface="+mn-ea"/>
                <a:cs typeface="Arial" panose="020B0604020202020204" pitchFamily="34" charset="0"/>
              </a:rPr>
              <a:t>13,648,258</a:t>
            </a:r>
            <a:endParaRPr lang="zh-CN" altLang="en-US" sz="3200" b="1" dirty="0">
              <a:solidFill>
                <a:schemeClr val="tx2"/>
              </a:solidFill>
              <a:latin typeface="+mn-ea"/>
              <a:cs typeface="Arial" panose="020B0604020202020204" pitchFamily="34" charset="0"/>
            </a:endParaRPr>
          </a:p>
        </p:txBody>
      </p:sp>
      <p:sp>
        <p:nvSpPr>
          <p:cNvPr id="55" name="TextBox 54"/>
          <p:cNvSpPr txBox="1"/>
          <p:nvPr/>
        </p:nvSpPr>
        <p:spPr>
          <a:xfrm>
            <a:off x="6084168" y="2696543"/>
            <a:ext cx="1440160" cy="219240"/>
          </a:xfrm>
          <a:prstGeom prst="rect">
            <a:avLst/>
          </a:prstGeom>
          <a:noFill/>
        </p:spPr>
        <p:txBody>
          <a:bodyPr wrap="square" lIns="0" tIns="0" rIns="0" bIns="0" rtlCol="0">
            <a:spAutoFit/>
          </a:bodyPr>
          <a:lstStyle/>
          <a:p>
            <a:r>
              <a:rPr lang="zh-CN" altLang="en-US" sz="1400" b="1" dirty="0">
                <a:solidFill>
                  <a:schemeClr val="tx1">
                    <a:lumMod val="75000"/>
                    <a:lumOff val="25000"/>
                  </a:schemeClr>
                </a:solidFill>
                <a:latin typeface="微软雅黑" pitchFamily="34" charset="-122"/>
                <a:ea typeface="微软雅黑" pitchFamily="34" charset="-122"/>
              </a:rPr>
              <a:t>全年总额：</a:t>
            </a:r>
          </a:p>
        </p:txBody>
      </p:sp>
      <p:sp>
        <p:nvSpPr>
          <p:cNvPr id="56" name="椭圆 55"/>
          <p:cNvSpPr>
            <a:spLocks noChangeAspect="1"/>
          </p:cNvSpPr>
          <p:nvPr/>
        </p:nvSpPr>
        <p:spPr>
          <a:xfrm>
            <a:off x="6791553" y="3841346"/>
            <a:ext cx="108000" cy="1080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p>
        </p:txBody>
      </p:sp>
      <p:sp>
        <p:nvSpPr>
          <p:cNvPr id="57" name="椭圆 56"/>
          <p:cNvSpPr>
            <a:spLocks noChangeAspect="1"/>
          </p:cNvSpPr>
          <p:nvPr/>
        </p:nvSpPr>
        <p:spPr>
          <a:xfrm>
            <a:off x="6791553" y="4187265"/>
            <a:ext cx="108000" cy="108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p>
        </p:txBody>
      </p:sp>
      <p:sp>
        <p:nvSpPr>
          <p:cNvPr id="58" name="TextBox 57"/>
          <p:cNvSpPr txBox="1"/>
          <p:nvPr/>
        </p:nvSpPr>
        <p:spPr>
          <a:xfrm>
            <a:off x="6095069" y="3789245"/>
            <a:ext cx="634928" cy="219240"/>
          </a:xfrm>
          <a:prstGeom prst="rect">
            <a:avLst/>
          </a:prstGeom>
          <a:noFill/>
        </p:spPr>
        <p:txBody>
          <a:bodyPr wrap="square" lIns="0" tIns="0" rIns="0" bIns="0" rtlCol="0">
            <a:spAutoFit/>
          </a:bodyPr>
          <a:lstStyle/>
          <a:p>
            <a:r>
              <a:rPr lang="zh-CN" altLang="en-US" sz="1400" b="1" dirty="0">
                <a:solidFill>
                  <a:schemeClr val="tx1">
                    <a:lumMod val="75000"/>
                    <a:lumOff val="25000"/>
                  </a:schemeClr>
                </a:solidFill>
                <a:latin typeface="微软雅黑" pitchFamily="34" charset="-122"/>
                <a:ea typeface="微软雅黑" pitchFamily="34" charset="-122"/>
              </a:rPr>
              <a:t>毛利润</a:t>
            </a:r>
          </a:p>
        </p:txBody>
      </p:sp>
      <p:sp>
        <p:nvSpPr>
          <p:cNvPr id="59" name="TextBox 58"/>
          <p:cNvSpPr txBox="1"/>
          <p:nvPr/>
        </p:nvSpPr>
        <p:spPr>
          <a:xfrm>
            <a:off x="6095069" y="4133542"/>
            <a:ext cx="634928" cy="219240"/>
          </a:xfrm>
          <a:prstGeom prst="rect">
            <a:avLst/>
          </a:prstGeom>
          <a:noFill/>
        </p:spPr>
        <p:txBody>
          <a:bodyPr wrap="square" lIns="0" tIns="0" rIns="0" bIns="0" rtlCol="0">
            <a:spAutoFit/>
          </a:bodyPr>
          <a:lstStyle/>
          <a:p>
            <a:r>
              <a:rPr lang="zh-CN" altLang="en-US" sz="1400" b="1" dirty="0">
                <a:solidFill>
                  <a:schemeClr val="tx1">
                    <a:lumMod val="75000"/>
                    <a:lumOff val="25000"/>
                  </a:schemeClr>
                </a:solidFill>
                <a:latin typeface="微软雅黑" pitchFamily="34" charset="-122"/>
                <a:ea typeface="微软雅黑" pitchFamily="34" charset="-122"/>
              </a:rPr>
              <a:t>纯利润</a:t>
            </a:r>
          </a:p>
        </p:txBody>
      </p:sp>
      <p:sp>
        <p:nvSpPr>
          <p:cNvPr id="60" name="TextBox 9"/>
          <p:cNvSpPr txBox="1">
            <a:spLocks noChangeArrowheads="1"/>
          </p:cNvSpPr>
          <p:nvPr/>
        </p:nvSpPr>
        <p:spPr bwMode="auto">
          <a:xfrm>
            <a:off x="1480196" y="2909375"/>
            <a:ext cx="561525" cy="311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2000" b="1" dirty="0">
                <a:solidFill>
                  <a:schemeClr val="tx2"/>
                </a:solidFill>
                <a:latin typeface="微软雅黑" pitchFamily="34" charset="-122"/>
                <a:ea typeface="微软雅黑" pitchFamily="34" charset="-122"/>
              </a:rPr>
              <a:t>53%</a:t>
            </a:r>
            <a:endParaRPr lang="zh-CN" altLang="en-US" sz="2000" b="1" dirty="0">
              <a:solidFill>
                <a:schemeClr val="tx2"/>
              </a:solidFill>
              <a:latin typeface="微软雅黑" pitchFamily="34" charset="-122"/>
              <a:ea typeface="微软雅黑" pitchFamily="34" charset="-122"/>
            </a:endParaRPr>
          </a:p>
        </p:txBody>
      </p:sp>
      <p:sp>
        <p:nvSpPr>
          <p:cNvPr id="61" name="TextBox 9"/>
          <p:cNvSpPr txBox="1">
            <a:spLocks noChangeArrowheads="1"/>
          </p:cNvSpPr>
          <p:nvPr/>
        </p:nvSpPr>
        <p:spPr bwMode="auto">
          <a:xfrm>
            <a:off x="3645846" y="1798482"/>
            <a:ext cx="561525" cy="311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2000" b="1" dirty="0">
                <a:solidFill>
                  <a:schemeClr val="tx2"/>
                </a:solidFill>
                <a:latin typeface="微软雅黑" pitchFamily="34" charset="-122"/>
                <a:ea typeface="微软雅黑" pitchFamily="34" charset="-122"/>
              </a:rPr>
              <a:t>72%</a:t>
            </a:r>
            <a:endParaRPr lang="zh-CN" altLang="en-US" sz="2000" b="1" dirty="0">
              <a:solidFill>
                <a:schemeClr val="tx2"/>
              </a:solidFill>
              <a:latin typeface="微软雅黑" pitchFamily="34" charset="-122"/>
              <a:ea typeface="微软雅黑" pitchFamily="34" charset="-122"/>
            </a:endParaRPr>
          </a:p>
        </p:txBody>
      </p:sp>
      <p:sp>
        <p:nvSpPr>
          <p:cNvPr id="62" name="TextBox 9"/>
          <p:cNvSpPr txBox="1">
            <a:spLocks noChangeArrowheads="1"/>
          </p:cNvSpPr>
          <p:nvPr/>
        </p:nvSpPr>
        <p:spPr bwMode="auto">
          <a:xfrm>
            <a:off x="2581047" y="2178857"/>
            <a:ext cx="561525" cy="311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2000" b="1" dirty="0">
                <a:solidFill>
                  <a:schemeClr val="tx2"/>
                </a:solidFill>
                <a:latin typeface="微软雅黑" pitchFamily="34" charset="-122"/>
                <a:ea typeface="微软雅黑" pitchFamily="34" charset="-122"/>
              </a:rPr>
              <a:t>60%</a:t>
            </a:r>
            <a:endParaRPr lang="zh-CN" altLang="en-US" sz="2000" b="1" dirty="0">
              <a:solidFill>
                <a:schemeClr val="tx2"/>
              </a:solidFill>
              <a:latin typeface="微软雅黑" pitchFamily="34" charset="-122"/>
              <a:ea typeface="微软雅黑" pitchFamily="34" charset="-122"/>
            </a:endParaRPr>
          </a:p>
        </p:txBody>
      </p:sp>
      <p:sp>
        <p:nvSpPr>
          <p:cNvPr id="63" name="TextBox 9"/>
          <p:cNvSpPr txBox="1">
            <a:spLocks noChangeArrowheads="1"/>
          </p:cNvSpPr>
          <p:nvPr/>
        </p:nvSpPr>
        <p:spPr bwMode="auto">
          <a:xfrm>
            <a:off x="4808439" y="1430404"/>
            <a:ext cx="561525" cy="311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2000" b="1" dirty="0">
                <a:solidFill>
                  <a:schemeClr val="tx2"/>
                </a:solidFill>
                <a:latin typeface="微软雅黑" pitchFamily="34" charset="-122"/>
                <a:ea typeface="微软雅黑" pitchFamily="34" charset="-122"/>
              </a:rPr>
              <a:t>90%</a:t>
            </a:r>
            <a:endParaRPr lang="zh-CN" altLang="en-US" sz="2000" b="1" dirty="0">
              <a:solidFill>
                <a:schemeClr val="tx2"/>
              </a:solidFill>
              <a:latin typeface="微软雅黑" pitchFamily="34" charset="-122"/>
              <a:ea typeface="微软雅黑" pitchFamily="34" charset="-122"/>
            </a:endParaRPr>
          </a:p>
        </p:txBody>
      </p:sp>
      <p:sp>
        <p:nvSpPr>
          <p:cNvPr id="64" name="椭圆 63"/>
          <p:cNvSpPr>
            <a:spLocks noChangeAspect="1"/>
          </p:cNvSpPr>
          <p:nvPr/>
        </p:nvSpPr>
        <p:spPr>
          <a:xfrm>
            <a:off x="7005839" y="4187265"/>
            <a:ext cx="108000" cy="108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p>
        </p:txBody>
      </p:sp>
      <p:sp>
        <p:nvSpPr>
          <p:cNvPr id="65" name="椭圆 64"/>
          <p:cNvSpPr>
            <a:spLocks noChangeAspect="1"/>
          </p:cNvSpPr>
          <p:nvPr/>
        </p:nvSpPr>
        <p:spPr>
          <a:xfrm>
            <a:off x="7211644" y="4187265"/>
            <a:ext cx="108000" cy="108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solidFill>
                <a:schemeClr val="accent1"/>
              </a:solidFill>
            </a:endParaRPr>
          </a:p>
        </p:txBody>
      </p:sp>
      <p:sp>
        <p:nvSpPr>
          <p:cNvPr id="66" name="椭圆 65"/>
          <p:cNvSpPr>
            <a:spLocks noChangeAspect="1"/>
          </p:cNvSpPr>
          <p:nvPr/>
        </p:nvSpPr>
        <p:spPr>
          <a:xfrm>
            <a:off x="7416328" y="4187265"/>
            <a:ext cx="108000" cy="108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a:endParaRPr lang="zh-CN" altLang="en-US">
              <a:solidFill>
                <a:schemeClr val="accent2"/>
              </a:solidFill>
            </a:endParaRPr>
          </a:p>
        </p:txBody>
      </p:sp>
      <p:sp>
        <p:nvSpPr>
          <p:cNvPr id="67" name="TextBox 66"/>
          <p:cNvSpPr txBox="1"/>
          <p:nvPr/>
        </p:nvSpPr>
        <p:spPr>
          <a:xfrm>
            <a:off x="714128" y="4449996"/>
            <a:ext cx="528523" cy="230832"/>
          </a:xfrm>
          <a:prstGeom prst="rect">
            <a:avLst/>
          </a:prstGeom>
          <a:noFill/>
        </p:spPr>
        <p:txBody>
          <a:bodyPr wrap="square" lIns="91426" tIns="45712" rIns="91426" bIns="45712" rtlCol="0">
            <a:spAutoFit/>
          </a:bodyPr>
          <a:lstStyle/>
          <a:p>
            <a:pPr algn="ctr"/>
            <a:r>
              <a:rPr lang="zh-CN" altLang="en-US" sz="900" dirty="0">
                <a:latin typeface="微软雅黑" pitchFamily="34" charset="-122"/>
                <a:ea typeface="微软雅黑" pitchFamily="34" charset="-122"/>
              </a:rPr>
              <a:t>（万元）</a:t>
            </a:r>
          </a:p>
        </p:txBody>
      </p:sp>
      <p:sp>
        <p:nvSpPr>
          <p:cNvPr id="68" name="TextBox 67"/>
          <p:cNvSpPr txBox="1"/>
          <p:nvPr/>
        </p:nvSpPr>
        <p:spPr>
          <a:xfrm>
            <a:off x="313069" y="58298"/>
            <a:ext cx="2386723" cy="461665"/>
          </a:xfrm>
          <a:prstGeom prst="rect">
            <a:avLst/>
          </a:prstGeom>
          <a:noFill/>
        </p:spPr>
        <p:txBody>
          <a:bodyPr wrap="square" rtlCol="0">
            <a:spAutoFit/>
          </a:bodyPr>
          <a:lstStyle/>
          <a:p>
            <a:pPr>
              <a:lnSpc>
                <a:spcPct val="120000"/>
              </a:lnSpc>
            </a:pPr>
            <a:r>
              <a:rPr lang="zh-CN" altLang="en-US" sz="2000" b="1" dirty="0" smtClean="0">
                <a:solidFill>
                  <a:schemeClr val="tx1">
                    <a:lumMod val="75000"/>
                    <a:lumOff val="25000"/>
                  </a:schemeClr>
                </a:solidFill>
              </a:rPr>
              <a:t>单击此处输入标题</a:t>
            </a:r>
          </a:p>
        </p:txBody>
      </p:sp>
    </p:spTree>
    <p:extLst>
      <p:ext uri="{BB962C8B-B14F-4D97-AF65-F5344CB8AC3E}">
        <p14:creationId xmlns:p14="http://schemas.microsoft.com/office/powerpoint/2010/main" val="1377520821"/>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0-#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additive="base">
                                        <p:cTn id="12" dur="100" fill="hold"/>
                                        <p:tgtEl>
                                          <p:spTgt spid="43"/>
                                        </p:tgtEl>
                                        <p:attrNameLst>
                                          <p:attrName>ppt_x</p:attrName>
                                        </p:attrNameLst>
                                      </p:cBhvr>
                                      <p:tavLst>
                                        <p:tav tm="0">
                                          <p:val>
                                            <p:strVal val="0-#ppt_w/2"/>
                                          </p:val>
                                        </p:tav>
                                        <p:tav tm="100000">
                                          <p:val>
                                            <p:strVal val="#ppt_x"/>
                                          </p:val>
                                        </p:tav>
                                      </p:tavLst>
                                    </p:anim>
                                    <p:anim calcmode="lin" valueType="num">
                                      <p:cBhvr additive="base">
                                        <p:cTn id="13" dur="100" fill="hold"/>
                                        <p:tgtEl>
                                          <p:spTgt spid="43"/>
                                        </p:tgtEl>
                                        <p:attrNameLst>
                                          <p:attrName>ppt_y</p:attrName>
                                        </p:attrNameLst>
                                      </p:cBhvr>
                                      <p:tavLst>
                                        <p:tav tm="0">
                                          <p:val>
                                            <p:strVal val="#ppt_y"/>
                                          </p:val>
                                        </p:tav>
                                        <p:tav tm="100000">
                                          <p:val>
                                            <p:strVal val="#ppt_y"/>
                                          </p:val>
                                        </p:tav>
                                      </p:tavLst>
                                    </p:anim>
                                  </p:childTnLst>
                                </p:cTn>
                              </p:par>
                            </p:childTnLst>
                          </p:cTn>
                        </p:par>
                        <p:par>
                          <p:cTn id="14" fill="hold">
                            <p:stCondLst>
                              <p:cond delay="600"/>
                            </p:stCondLst>
                            <p:childTnLst>
                              <p:par>
                                <p:cTn id="15" presetID="2" presetClass="entr" presetSubtype="8" fill="hold" grpId="0" nodeType="after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additive="base">
                                        <p:cTn id="17" dur="100" fill="hold"/>
                                        <p:tgtEl>
                                          <p:spTgt spid="22"/>
                                        </p:tgtEl>
                                        <p:attrNameLst>
                                          <p:attrName>ppt_x</p:attrName>
                                        </p:attrNameLst>
                                      </p:cBhvr>
                                      <p:tavLst>
                                        <p:tav tm="0">
                                          <p:val>
                                            <p:strVal val="0-#ppt_w/2"/>
                                          </p:val>
                                        </p:tav>
                                        <p:tav tm="100000">
                                          <p:val>
                                            <p:strVal val="#ppt_x"/>
                                          </p:val>
                                        </p:tav>
                                      </p:tavLst>
                                    </p:anim>
                                    <p:anim calcmode="lin" valueType="num">
                                      <p:cBhvr additive="base">
                                        <p:cTn id="18" dur="100" fill="hold"/>
                                        <p:tgtEl>
                                          <p:spTgt spid="22"/>
                                        </p:tgtEl>
                                        <p:attrNameLst>
                                          <p:attrName>ppt_y</p:attrName>
                                        </p:attrNameLst>
                                      </p:cBhvr>
                                      <p:tavLst>
                                        <p:tav tm="0">
                                          <p:val>
                                            <p:strVal val="#ppt_y"/>
                                          </p:val>
                                        </p:tav>
                                        <p:tav tm="100000">
                                          <p:val>
                                            <p:strVal val="#ppt_y"/>
                                          </p:val>
                                        </p:tav>
                                      </p:tavLst>
                                    </p:anim>
                                  </p:childTnLst>
                                </p:cTn>
                              </p:par>
                            </p:childTnLst>
                          </p:cTn>
                        </p:par>
                        <p:par>
                          <p:cTn id="19" fill="hold">
                            <p:stCondLst>
                              <p:cond delay="700"/>
                            </p:stCondLst>
                            <p:childTnLst>
                              <p:par>
                                <p:cTn id="20" presetID="2" presetClass="entr" presetSubtype="8" fill="hold" grpId="0" nodeType="afterEffect">
                                  <p:stCondLst>
                                    <p:cond delay="0"/>
                                  </p:stCondLst>
                                  <p:childTnLst>
                                    <p:set>
                                      <p:cBhvr>
                                        <p:cTn id="21" dur="1" fill="hold">
                                          <p:stCondLst>
                                            <p:cond delay="0"/>
                                          </p:stCondLst>
                                        </p:cTn>
                                        <p:tgtEl>
                                          <p:spTgt spid="26"/>
                                        </p:tgtEl>
                                        <p:attrNameLst>
                                          <p:attrName>style.visibility</p:attrName>
                                        </p:attrNameLst>
                                      </p:cBhvr>
                                      <p:to>
                                        <p:strVal val="visible"/>
                                      </p:to>
                                    </p:set>
                                    <p:anim calcmode="lin" valueType="num">
                                      <p:cBhvr additive="base">
                                        <p:cTn id="22" dur="100" fill="hold"/>
                                        <p:tgtEl>
                                          <p:spTgt spid="26"/>
                                        </p:tgtEl>
                                        <p:attrNameLst>
                                          <p:attrName>ppt_x</p:attrName>
                                        </p:attrNameLst>
                                      </p:cBhvr>
                                      <p:tavLst>
                                        <p:tav tm="0">
                                          <p:val>
                                            <p:strVal val="0-#ppt_w/2"/>
                                          </p:val>
                                        </p:tav>
                                        <p:tav tm="100000">
                                          <p:val>
                                            <p:strVal val="#ppt_x"/>
                                          </p:val>
                                        </p:tav>
                                      </p:tavLst>
                                    </p:anim>
                                    <p:anim calcmode="lin" valueType="num">
                                      <p:cBhvr additive="base">
                                        <p:cTn id="23" dur="100" fill="hold"/>
                                        <p:tgtEl>
                                          <p:spTgt spid="26"/>
                                        </p:tgtEl>
                                        <p:attrNameLst>
                                          <p:attrName>ppt_y</p:attrName>
                                        </p:attrNameLst>
                                      </p:cBhvr>
                                      <p:tavLst>
                                        <p:tav tm="0">
                                          <p:val>
                                            <p:strVal val="#ppt_y"/>
                                          </p:val>
                                        </p:tav>
                                        <p:tav tm="100000">
                                          <p:val>
                                            <p:strVal val="#ppt_y"/>
                                          </p:val>
                                        </p:tav>
                                      </p:tavLst>
                                    </p:anim>
                                  </p:childTnLst>
                                </p:cTn>
                              </p:par>
                            </p:childTnLst>
                          </p:cTn>
                        </p:par>
                        <p:par>
                          <p:cTn id="24" fill="hold">
                            <p:stCondLst>
                              <p:cond delay="800"/>
                            </p:stCondLst>
                            <p:childTnLst>
                              <p:par>
                                <p:cTn id="25" presetID="2" presetClass="entr" presetSubtype="8" fill="hold" grpId="0" nodeType="after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100" fill="hold"/>
                                        <p:tgtEl>
                                          <p:spTgt spid="27"/>
                                        </p:tgtEl>
                                        <p:attrNameLst>
                                          <p:attrName>ppt_x</p:attrName>
                                        </p:attrNameLst>
                                      </p:cBhvr>
                                      <p:tavLst>
                                        <p:tav tm="0">
                                          <p:val>
                                            <p:strVal val="0-#ppt_w/2"/>
                                          </p:val>
                                        </p:tav>
                                        <p:tav tm="100000">
                                          <p:val>
                                            <p:strVal val="#ppt_x"/>
                                          </p:val>
                                        </p:tav>
                                      </p:tavLst>
                                    </p:anim>
                                    <p:anim calcmode="lin" valueType="num">
                                      <p:cBhvr additive="base">
                                        <p:cTn id="28" dur="100" fill="hold"/>
                                        <p:tgtEl>
                                          <p:spTgt spid="27"/>
                                        </p:tgtEl>
                                        <p:attrNameLst>
                                          <p:attrName>ppt_y</p:attrName>
                                        </p:attrNameLst>
                                      </p:cBhvr>
                                      <p:tavLst>
                                        <p:tav tm="0">
                                          <p:val>
                                            <p:strVal val="#ppt_y"/>
                                          </p:val>
                                        </p:tav>
                                        <p:tav tm="100000">
                                          <p:val>
                                            <p:strVal val="#ppt_y"/>
                                          </p:val>
                                        </p:tav>
                                      </p:tavLst>
                                    </p:anim>
                                  </p:childTnLst>
                                </p:cTn>
                              </p:par>
                            </p:childTnLst>
                          </p:cTn>
                        </p:par>
                        <p:par>
                          <p:cTn id="29" fill="hold">
                            <p:stCondLst>
                              <p:cond delay="900"/>
                            </p:stCondLst>
                            <p:childTnLst>
                              <p:par>
                                <p:cTn id="30" presetID="2" presetClass="entr" presetSubtype="8" fill="hold" grpId="0" nodeType="afterEffect">
                                  <p:stCondLst>
                                    <p:cond delay="0"/>
                                  </p:stCondLst>
                                  <p:childTnLst>
                                    <p:set>
                                      <p:cBhvr>
                                        <p:cTn id="31" dur="1" fill="hold">
                                          <p:stCondLst>
                                            <p:cond delay="0"/>
                                          </p:stCondLst>
                                        </p:cTn>
                                        <p:tgtEl>
                                          <p:spTgt spid="28"/>
                                        </p:tgtEl>
                                        <p:attrNameLst>
                                          <p:attrName>style.visibility</p:attrName>
                                        </p:attrNameLst>
                                      </p:cBhvr>
                                      <p:to>
                                        <p:strVal val="visible"/>
                                      </p:to>
                                    </p:set>
                                    <p:anim calcmode="lin" valueType="num">
                                      <p:cBhvr additive="base">
                                        <p:cTn id="32" dur="100" fill="hold"/>
                                        <p:tgtEl>
                                          <p:spTgt spid="28"/>
                                        </p:tgtEl>
                                        <p:attrNameLst>
                                          <p:attrName>ppt_x</p:attrName>
                                        </p:attrNameLst>
                                      </p:cBhvr>
                                      <p:tavLst>
                                        <p:tav tm="0">
                                          <p:val>
                                            <p:strVal val="0-#ppt_w/2"/>
                                          </p:val>
                                        </p:tav>
                                        <p:tav tm="100000">
                                          <p:val>
                                            <p:strVal val="#ppt_x"/>
                                          </p:val>
                                        </p:tav>
                                      </p:tavLst>
                                    </p:anim>
                                    <p:anim calcmode="lin" valueType="num">
                                      <p:cBhvr additive="base">
                                        <p:cTn id="33" dur="100" fill="hold"/>
                                        <p:tgtEl>
                                          <p:spTgt spid="28"/>
                                        </p:tgtEl>
                                        <p:attrNameLst>
                                          <p:attrName>ppt_y</p:attrName>
                                        </p:attrNameLst>
                                      </p:cBhvr>
                                      <p:tavLst>
                                        <p:tav tm="0">
                                          <p:val>
                                            <p:strVal val="#ppt_y"/>
                                          </p:val>
                                        </p:tav>
                                        <p:tav tm="100000">
                                          <p:val>
                                            <p:strVal val="#ppt_y"/>
                                          </p:val>
                                        </p:tav>
                                      </p:tavLst>
                                    </p:anim>
                                  </p:childTnLst>
                                </p:cTn>
                              </p:par>
                            </p:childTnLst>
                          </p:cTn>
                        </p:par>
                        <p:par>
                          <p:cTn id="34" fill="hold">
                            <p:stCondLst>
                              <p:cond delay="1000"/>
                            </p:stCondLst>
                            <p:childTnLst>
                              <p:par>
                                <p:cTn id="35" presetID="2" presetClass="entr" presetSubtype="8" fill="hold" grpId="0" nodeType="after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additive="base">
                                        <p:cTn id="37" dur="100" fill="hold"/>
                                        <p:tgtEl>
                                          <p:spTgt spid="29"/>
                                        </p:tgtEl>
                                        <p:attrNameLst>
                                          <p:attrName>ppt_x</p:attrName>
                                        </p:attrNameLst>
                                      </p:cBhvr>
                                      <p:tavLst>
                                        <p:tav tm="0">
                                          <p:val>
                                            <p:strVal val="0-#ppt_w/2"/>
                                          </p:val>
                                        </p:tav>
                                        <p:tav tm="100000">
                                          <p:val>
                                            <p:strVal val="#ppt_x"/>
                                          </p:val>
                                        </p:tav>
                                      </p:tavLst>
                                    </p:anim>
                                    <p:anim calcmode="lin" valueType="num">
                                      <p:cBhvr additive="base">
                                        <p:cTn id="38" dur="100" fill="hold"/>
                                        <p:tgtEl>
                                          <p:spTgt spid="29"/>
                                        </p:tgtEl>
                                        <p:attrNameLst>
                                          <p:attrName>ppt_y</p:attrName>
                                        </p:attrNameLst>
                                      </p:cBhvr>
                                      <p:tavLst>
                                        <p:tav tm="0">
                                          <p:val>
                                            <p:strVal val="#ppt_y"/>
                                          </p:val>
                                        </p:tav>
                                        <p:tav tm="100000">
                                          <p:val>
                                            <p:strVal val="#ppt_y"/>
                                          </p:val>
                                        </p:tav>
                                      </p:tavLst>
                                    </p:anim>
                                  </p:childTnLst>
                                </p:cTn>
                              </p:par>
                            </p:childTnLst>
                          </p:cTn>
                        </p:par>
                        <p:par>
                          <p:cTn id="39" fill="hold">
                            <p:stCondLst>
                              <p:cond delay="1100"/>
                            </p:stCondLst>
                            <p:childTnLst>
                              <p:par>
                                <p:cTn id="40" presetID="2" presetClass="entr" presetSubtype="8" fill="hold" grpId="0" nodeType="afterEffect">
                                  <p:stCondLst>
                                    <p:cond delay="0"/>
                                  </p:stCondLst>
                                  <p:childTnLst>
                                    <p:set>
                                      <p:cBhvr>
                                        <p:cTn id="41" dur="1" fill="hold">
                                          <p:stCondLst>
                                            <p:cond delay="0"/>
                                          </p:stCondLst>
                                        </p:cTn>
                                        <p:tgtEl>
                                          <p:spTgt spid="30"/>
                                        </p:tgtEl>
                                        <p:attrNameLst>
                                          <p:attrName>style.visibility</p:attrName>
                                        </p:attrNameLst>
                                      </p:cBhvr>
                                      <p:to>
                                        <p:strVal val="visible"/>
                                      </p:to>
                                    </p:set>
                                    <p:anim calcmode="lin" valueType="num">
                                      <p:cBhvr additive="base">
                                        <p:cTn id="42" dur="100" fill="hold"/>
                                        <p:tgtEl>
                                          <p:spTgt spid="30"/>
                                        </p:tgtEl>
                                        <p:attrNameLst>
                                          <p:attrName>ppt_x</p:attrName>
                                        </p:attrNameLst>
                                      </p:cBhvr>
                                      <p:tavLst>
                                        <p:tav tm="0">
                                          <p:val>
                                            <p:strVal val="0-#ppt_w/2"/>
                                          </p:val>
                                        </p:tav>
                                        <p:tav tm="100000">
                                          <p:val>
                                            <p:strVal val="#ppt_x"/>
                                          </p:val>
                                        </p:tav>
                                      </p:tavLst>
                                    </p:anim>
                                    <p:anim calcmode="lin" valueType="num">
                                      <p:cBhvr additive="base">
                                        <p:cTn id="43" dur="100" fill="hold"/>
                                        <p:tgtEl>
                                          <p:spTgt spid="30"/>
                                        </p:tgtEl>
                                        <p:attrNameLst>
                                          <p:attrName>ppt_y</p:attrName>
                                        </p:attrNameLst>
                                      </p:cBhvr>
                                      <p:tavLst>
                                        <p:tav tm="0">
                                          <p:val>
                                            <p:strVal val="#ppt_y"/>
                                          </p:val>
                                        </p:tav>
                                        <p:tav tm="100000">
                                          <p:val>
                                            <p:strVal val="#ppt_y"/>
                                          </p:val>
                                        </p:tav>
                                      </p:tavLst>
                                    </p:anim>
                                  </p:childTnLst>
                                </p:cTn>
                              </p:par>
                            </p:childTnLst>
                          </p:cTn>
                        </p:par>
                        <p:par>
                          <p:cTn id="44" fill="hold">
                            <p:stCondLst>
                              <p:cond delay="1200"/>
                            </p:stCondLst>
                            <p:childTnLst>
                              <p:par>
                                <p:cTn id="45" presetID="2" presetClass="entr" presetSubtype="8" fill="hold" grpId="0" nodeType="afterEffect">
                                  <p:stCondLst>
                                    <p:cond delay="0"/>
                                  </p:stCondLst>
                                  <p:childTnLst>
                                    <p:set>
                                      <p:cBhvr>
                                        <p:cTn id="46" dur="1" fill="hold">
                                          <p:stCondLst>
                                            <p:cond delay="0"/>
                                          </p:stCondLst>
                                        </p:cTn>
                                        <p:tgtEl>
                                          <p:spTgt spid="31"/>
                                        </p:tgtEl>
                                        <p:attrNameLst>
                                          <p:attrName>style.visibility</p:attrName>
                                        </p:attrNameLst>
                                      </p:cBhvr>
                                      <p:to>
                                        <p:strVal val="visible"/>
                                      </p:to>
                                    </p:set>
                                    <p:anim calcmode="lin" valueType="num">
                                      <p:cBhvr additive="base">
                                        <p:cTn id="47" dur="100" fill="hold"/>
                                        <p:tgtEl>
                                          <p:spTgt spid="31"/>
                                        </p:tgtEl>
                                        <p:attrNameLst>
                                          <p:attrName>ppt_x</p:attrName>
                                        </p:attrNameLst>
                                      </p:cBhvr>
                                      <p:tavLst>
                                        <p:tav tm="0">
                                          <p:val>
                                            <p:strVal val="0-#ppt_w/2"/>
                                          </p:val>
                                        </p:tav>
                                        <p:tav tm="100000">
                                          <p:val>
                                            <p:strVal val="#ppt_x"/>
                                          </p:val>
                                        </p:tav>
                                      </p:tavLst>
                                    </p:anim>
                                    <p:anim calcmode="lin" valueType="num">
                                      <p:cBhvr additive="base">
                                        <p:cTn id="48" dur="100" fill="hold"/>
                                        <p:tgtEl>
                                          <p:spTgt spid="31"/>
                                        </p:tgtEl>
                                        <p:attrNameLst>
                                          <p:attrName>ppt_y</p:attrName>
                                        </p:attrNameLst>
                                      </p:cBhvr>
                                      <p:tavLst>
                                        <p:tav tm="0">
                                          <p:val>
                                            <p:strVal val="#ppt_y"/>
                                          </p:val>
                                        </p:tav>
                                        <p:tav tm="100000">
                                          <p:val>
                                            <p:strVal val="#ppt_y"/>
                                          </p:val>
                                        </p:tav>
                                      </p:tavLst>
                                    </p:anim>
                                  </p:childTnLst>
                                </p:cTn>
                              </p:par>
                            </p:childTnLst>
                          </p:cTn>
                        </p:par>
                        <p:par>
                          <p:cTn id="49" fill="hold">
                            <p:stCondLst>
                              <p:cond delay="1300"/>
                            </p:stCondLst>
                            <p:childTnLst>
                              <p:par>
                                <p:cTn id="50" presetID="2" presetClass="entr" presetSubtype="8" fill="hold" grpId="0" nodeType="afterEffect">
                                  <p:stCondLst>
                                    <p:cond delay="0"/>
                                  </p:stCondLst>
                                  <p:childTnLst>
                                    <p:set>
                                      <p:cBhvr>
                                        <p:cTn id="51" dur="1" fill="hold">
                                          <p:stCondLst>
                                            <p:cond delay="0"/>
                                          </p:stCondLst>
                                        </p:cTn>
                                        <p:tgtEl>
                                          <p:spTgt spid="42"/>
                                        </p:tgtEl>
                                        <p:attrNameLst>
                                          <p:attrName>style.visibility</p:attrName>
                                        </p:attrNameLst>
                                      </p:cBhvr>
                                      <p:to>
                                        <p:strVal val="visible"/>
                                      </p:to>
                                    </p:set>
                                    <p:anim calcmode="lin" valueType="num">
                                      <p:cBhvr additive="base">
                                        <p:cTn id="52" dur="100" fill="hold"/>
                                        <p:tgtEl>
                                          <p:spTgt spid="42"/>
                                        </p:tgtEl>
                                        <p:attrNameLst>
                                          <p:attrName>ppt_x</p:attrName>
                                        </p:attrNameLst>
                                      </p:cBhvr>
                                      <p:tavLst>
                                        <p:tav tm="0">
                                          <p:val>
                                            <p:strVal val="0-#ppt_w/2"/>
                                          </p:val>
                                        </p:tav>
                                        <p:tav tm="100000">
                                          <p:val>
                                            <p:strVal val="#ppt_x"/>
                                          </p:val>
                                        </p:tav>
                                      </p:tavLst>
                                    </p:anim>
                                    <p:anim calcmode="lin" valueType="num">
                                      <p:cBhvr additive="base">
                                        <p:cTn id="53" dur="100" fill="hold"/>
                                        <p:tgtEl>
                                          <p:spTgt spid="42"/>
                                        </p:tgtEl>
                                        <p:attrNameLst>
                                          <p:attrName>ppt_y</p:attrName>
                                        </p:attrNameLst>
                                      </p:cBhvr>
                                      <p:tavLst>
                                        <p:tav tm="0">
                                          <p:val>
                                            <p:strVal val="#ppt_y"/>
                                          </p:val>
                                        </p:tav>
                                        <p:tav tm="100000">
                                          <p:val>
                                            <p:strVal val="#ppt_y"/>
                                          </p:val>
                                        </p:tav>
                                      </p:tavLst>
                                    </p:anim>
                                  </p:childTnLst>
                                </p:cTn>
                              </p:par>
                            </p:childTnLst>
                          </p:cTn>
                        </p:par>
                        <p:par>
                          <p:cTn id="54" fill="hold">
                            <p:stCondLst>
                              <p:cond delay="1400"/>
                            </p:stCondLst>
                            <p:childTnLst>
                              <p:par>
                                <p:cTn id="55" presetID="2" presetClass="entr" presetSubtype="8" fill="hold" grpId="0" nodeType="afterEffect">
                                  <p:stCondLst>
                                    <p:cond delay="0"/>
                                  </p:stCondLst>
                                  <p:childTnLst>
                                    <p:set>
                                      <p:cBhvr>
                                        <p:cTn id="56" dur="1" fill="hold">
                                          <p:stCondLst>
                                            <p:cond delay="0"/>
                                          </p:stCondLst>
                                        </p:cTn>
                                        <p:tgtEl>
                                          <p:spTgt spid="67"/>
                                        </p:tgtEl>
                                        <p:attrNameLst>
                                          <p:attrName>style.visibility</p:attrName>
                                        </p:attrNameLst>
                                      </p:cBhvr>
                                      <p:to>
                                        <p:strVal val="visible"/>
                                      </p:to>
                                    </p:set>
                                    <p:anim calcmode="lin" valueType="num">
                                      <p:cBhvr additive="base">
                                        <p:cTn id="57" dur="200" fill="hold"/>
                                        <p:tgtEl>
                                          <p:spTgt spid="67"/>
                                        </p:tgtEl>
                                        <p:attrNameLst>
                                          <p:attrName>ppt_x</p:attrName>
                                        </p:attrNameLst>
                                      </p:cBhvr>
                                      <p:tavLst>
                                        <p:tav tm="0">
                                          <p:val>
                                            <p:strVal val="0-#ppt_w/2"/>
                                          </p:val>
                                        </p:tav>
                                        <p:tav tm="100000">
                                          <p:val>
                                            <p:strVal val="#ppt_x"/>
                                          </p:val>
                                        </p:tav>
                                      </p:tavLst>
                                    </p:anim>
                                    <p:anim calcmode="lin" valueType="num">
                                      <p:cBhvr additive="base">
                                        <p:cTn id="58" dur="200" fill="hold"/>
                                        <p:tgtEl>
                                          <p:spTgt spid="67"/>
                                        </p:tgtEl>
                                        <p:attrNameLst>
                                          <p:attrName>ppt_y</p:attrName>
                                        </p:attrNameLst>
                                      </p:cBhvr>
                                      <p:tavLst>
                                        <p:tav tm="0">
                                          <p:val>
                                            <p:strVal val="#ppt_y"/>
                                          </p:val>
                                        </p:tav>
                                        <p:tav tm="100000">
                                          <p:val>
                                            <p:strVal val="#ppt_y"/>
                                          </p:val>
                                        </p:tav>
                                      </p:tavLst>
                                    </p:anim>
                                  </p:childTnLst>
                                </p:cTn>
                              </p:par>
                            </p:childTnLst>
                          </p:cTn>
                        </p:par>
                        <p:par>
                          <p:cTn id="59" fill="hold">
                            <p:stCondLst>
                              <p:cond delay="1600"/>
                            </p:stCondLst>
                            <p:childTnLst>
                              <p:par>
                                <p:cTn id="60" presetID="2" presetClass="entr" presetSubtype="8" fill="hold" grpId="0" nodeType="afterEffect">
                                  <p:stCondLst>
                                    <p:cond delay="0"/>
                                  </p:stCondLst>
                                  <p:childTnLst>
                                    <p:set>
                                      <p:cBhvr>
                                        <p:cTn id="61" dur="1" fill="hold">
                                          <p:stCondLst>
                                            <p:cond delay="0"/>
                                          </p:stCondLst>
                                        </p:cTn>
                                        <p:tgtEl>
                                          <p:spTgt spid="21"/>
                                        </p:tgtEl>
                                        <p:attrNameLst>
                                          <p:attrName>style.visibility</p:attrName>
                                        </p:attrNameLst>
                                      </p:cBhvr>
                                      <p:to>
                                        <p:strVal val="visible"/>
                                      </p:to>
                                    </p:set>
                                    <p:anim calcmode="lin" valueType="num">
                                      <p:cBhvr additive="base">
                                        <p:cTn id="62" dur="200" fill="hold"/>
                                        <p:tgtEl>
                                          <p:spTgt spid="21"/>
                                        </p:tgtEl>
                                        <p:attrNameLst>
                                          <p:attrName>ppt_x</p:attrName>
                                        </p:attrNameLst>
                                      </p:cBhvr>
                                      <p:tavLst>
                                        <p:tav tm="0">
                                          <p:val>
                                            <p:strVal val="0-#ppt_w/2"/>
                                          </p:val>
                                        </p:tav>
                                        <p:tav tm="100000">
                                          <p:val>
                                            <p:strVal val="#ppt_x"/>
                                          </p:val>
                                        </p:tav>
                                      </p:tavLst>
                                    </p:anim>
                                    <p:anim calcmode="lin" valueType="num">
                                      <p:cBhvr additive="base">
                                        <p:cTn id="63" dur="200" fill="hold"/>
                                        <p:tgtEl>
                                          <p:spTgt spid="21"/>
                                        </p:tgtEl>
                                        <p:attrNameLst>
                                          <p:attrName>ppt_y</p:attrName>
                                        </p:attrNameLst>
                                      </p:cBhvr>
                                      <p:tavLst>
                                        <p:tav tm="0">
                                          <p:val>
                                            <p:strVal val="#ppt_y"/>
                                          </p:val>
                                        </p:tav>
                                        <p:tav tm="100000">
                                          <p:val>
                                            <p:strVal val="#ppt_y"/>
                                          </p:val>
                                        </p:tav>
                                      </p:tavLst>
                                    </p:anim>
                                  </p:childTnLst>
                                </p:cTn>
                              </p:par>
                            </p:childTnLst>
                          </p:cTn>
                        </p:par>
                        <p:par>
                          <p:cTn id="64" fill="hold">
                            <p:stCondLst>
                              <p:cond delay="1800"/>
                            </p:stCondLst>
                            <p:childTnLst>
                              <p:par>
                                <p:cTn id="65" presetID="22" presetClass="entr" presetSubtype="4" fill="hold" grpId="0" nodeType="afterEffect">
                                  <p:stCondLst>
                                    <p:cond delay="0"/>
                                  </p:stCondLst>
                                  <p:childTnLst>
                                    <p:set>
                                      <p:cBhvr>
                                        <p:cTn id="66" dur="1" fill="hold">
                                          <p:stCondLst>
                                            <p:cond delay="0"/>
                                          </p:stCondLst>
                                        </p:cTn>
                                        <p:tgtEl>
                                          <p:spTgt spid="44"/>
                                        </p:tgtEl>
                                        <p:attrNameLst>
                                          <p:attrName>style.visibility</p:attrName>
                                        </p:attrNameLst>
                                      </p:cBhvr>
                                      <p:to>
                                        <p:strVal val="visible"/>
                                      </p:to>
                                    </p:set>
                                    <p:animEffect transition="in" filter="wipe(down)">
                                      <p:cBhvr>
                                        <p:cTn id="67" dur="300"/>
                                        <p:tgtEl>
                                          <p:spTgt spid="44"/>
                                        </p:tgtEl>
                                      </p:cBhvr>
                                    </p:animEffect>
                                  </p:childTnLst>
                                </p:cTn>
                              </p:par>
                            </p:childTnLst>
                          </p:cTn>
                        </p:par>
                        <p:par>
                          <p:cTn id="68" fill="hold">
                            <p:stCondLst>
                              <p:cond delay="2100"/>
                            </p:stCondLst>
                            <p:childTnLst>
                              <p:par>
                                <p:cTn id="69" presetID="22" presetClass="entr" presetSubtype="4" fill="hold" grpId="0" nodeType="afterEffect">
                                  <p:stCondLst>
                                    <p:cond delay="0"/>
                                  </p:stCondLst>
                                  <p:childTnLst>
                                    <p:set>
                                      <p:cBhvr>
                                        <p:cTn id="70" dur="1" fill="hold">
                                          <p:stCondLst>
                                            <p:cond delay="0"/>
                                          </p:stCondLst>
                                        </p:cTn>
                                        <p:tgtEl>
                                          <p:spTgt spid="45"/>
                                        </p:tgtEl>
                                        <p:attrNameLst>
                                          <p:attrName>style.visibility</p:attrName>
                                        </p:attrNameLst>
                                      </p:cBhvr>
                                      <p:to>
                                        <p:strVal val="visible"/>
                                      </p:to>
                                    </p:set>
                                    <p:animEffect transition="in" filter="wipe(down)">
                                      <p:cBhvr>
                                        <p:cTn id="71" dur="800"/>
                                        <p:tgtEl>
                                          <p:spTgt spid="45"/>
                                        </p:tgtEl>
                                      </p:cBhvr>
                                    </p:animEffect>
                                  </p:childTnLst>
                                </p:cTn>
                              </p:par>
                            </p:childTnLst>
                          </p:cTn>
                        </p:par>
                        <p:par>
                          <p:cTn id="72" fill="hold">
                            <p:stCondLst>
                              <p:cond delay="2900"/>
                            </p:stCondLst>
                            <p:childTnLst>
                              <p:par>
                                <p:cTn id="73" presetID="2" presetClass="entr" presetSubtype="8" fill="hold" grpId="0" nodeType="afterEffect">
                                  <p:stCondLst>
                                    <p:cond delay="0"/>
                                  </p:stCondLst>
                                  <p:childTnLst>
                                    <p:set>
                                      <p:cBhvr>
                                        <p:cTn id="74" dur="1" fill="hold">
                                          <p:stCondLst>
                                            <p:cond delay="0"/>
                                          </p:stCondLst>
                                        </p:cTn>
                                        <p:tgtEl>
                                          <p:spTgt spid="23"/>
                                        </p:tgtEl>
                                        <p:attrNameLst>
                                          <p:attrName>style.visibility</p:attrName>
                                        </p:attrNameLst>
                                      </p:cBhvr>
                                      <p:to>
                                        <p:strVal val="visible"/>
                                      </p:to>
                                    </p:set>
                                    <p:anim calcmode="lin" valueType="num">
                                      <p:cBhvr additive="base">
                                        <p:cTn id="75" dur="200" fill="hold"/>
                                        <p:tgtEl>
                                          <p:spTgt spid="23"/>
                                        </p:tgtEl>
                                        <p:attrNameLst>
                                          <p:attrName>ppt_x</p:attrName>
                                        </p:attrNameLst>
                                      </p:cBhvr>
                                      <p:tavLst>
                                        <p:tav tm="0">
                                          <p:val>
                                            <p:strVal val="0-#ppt_w/2"/>
                                          </p:val>
                                        </p:tav>
                                        <p:tav tm="100000">
                                          <p:val>
                                            <p:strVal val="#ppt_x"/>
                                          </p:val>
                                        </p:tav>
                                      </p:tavLst>
                                    </p:anim>
                                    <p:anim calcmode="lin" valueType="num">
                                      <p:cBhvr additive="base">
                                        <p:cTn id="76" dur="200" fill="hold"/>
                                        <p:tgtEl>
                                          <p:spTgt spid="23"/>
                                        </p:tgtEl>
                                        <p:attrNameLst>
                                          <p:attrName>ppt_y</p:attrName>
                                        </p:attrNameLst>
                                      </p:cBhvr>
                                      <p:tavLst>
                                        <p:tav tm="0">
                                          <p:val>
                                            <p:strVal val="#ppt_y"/>
                                          </p:val>
                                        </p:tav>
                                        <p:tav tm="100000">
                                          <p:val>
                                            <p:strVal val="#ppt_y"/>
                                          </p:val>
                                        </p:tav>
                                      </p:tavLst>
                                    </p:anim>
                                  </p:childTnLst>
                                </p:cTn>
                              </p:par>
                            </p:childTnLst>
                          </p:cTn>
                        </p:par>
                        <p:par>
                          <p:cTn id="77" fill="hold">
                            <p:stCondLst>
                              <p:cond delay="3100"/>
                            </p:stCondLst>
                            <p:childTnLst>
                              <p:par>
                                <p:cTn id="78" presetID="22" presetClass="entr" presetSubtype="4" fill="hold" grpId="0" nodeType="afterEffect">
                                  <p:stCondLst>
                                    <p:cond delay="0"/>
                                  </p:stCondLst>
                                  <p:childTnLst>
                                    <p:set>
                                      <p:cBhvr>
                                        <p:cTn id="79" dur="1" fill="hold">
                                          <p:stCondLst>
                                            <p:cond delay="0"/>
                                          </p:stCondLst>
                                        </p:cTn>
                                        <p:tgtEl>
                                          <p:spTgt spid="46"/>
                                        </p:tgtEl>
                                        <p:attrNameLst>
                                          <p:attrName>style.visibility</p:attrName>
                                        </p:attrNameLst>
                                      </p:cBhvr>
                                      <p:to>
                                        <p:strVal val="visible"/>
                                      </p:to>
                                    </p:set>
                                    <p:animEffect transition="in" filter="wipe(down)">
                                      <p:cBhvr>
                                        <p:cTn id="80" dur="300"/>
                                        <p:tgtEl>
                                          <p:spTgt spid="46"/>
                                        </p:tgtEl>
                                      </p:cBhvr>
                                    </p:animEffect>
                                  </p:childTnLst>
                                </p:cTn>
                              </p:par>
                            </p:childTnLst>
                          </p:cTn>
                        </p:par>
                        <p:par>
                          <p:cTn id="81" fill="hold">
                            <p:stCondLst>
                              <p:cond delay="3400"/>
                            </p:stCondLst>
                            <p:childTnLst>
                              <p:par>
                                <p:cTn id="82" presetID="22" presetClass="entr" presetSubtype="4" fill="hold" grpId="0" nodeType="afterEffect">
                                  <p:stCondLst>
                                    <p:cond delay="0"/>
                                  </p:stCondLst>
                                  <p:childTnLst>
                                    <p:set>
                                      <p:cBhvr>
                                        <p:cTn id="83" dur="1" fill="hold">
                                          <p:stCondLst>
                                            <p:cond delay="0"/>
                                          </p:stCondLst>
                                        </p:cTn>
                                        <p:tgtEl>
                                          <p:spTgt spid="47"/>
                                        </p:tgtEl>
                                        <p:attrNameLst>
                                          <p:attrName>style.visibility</p:attrName>
                                        </p:attrNameLst>
                                      </p:cBhvr>
                                      <p:to>
                                        <p:strVal val="visible"/>
                                      </p:to>
                                    </p:set>
                                    <p:animEffect transition="in" filter="wipe(down)">
                                      <p:cBhvr>
                                        <p:cTn id="84" dur="800"/>
                                        <p:tgtEl>
                                          <p:spTgt spid="47"/>
                                        </p:tgtEl>
                                      </p:cBhvr>
                                    </p:animEffect>
                                  </p:childTnLst>
                                </p:cTn>
                              </p:par>
                            </p:childTnLst>
                          </p:cTn>
                        </p:par>
                        <p:par>
                          <p:cTn id="85" fill="hold">
                            <p:stCondLst>
                              <p:cond delay="4200"/>
                            </p:stCondLst>
                            <p:childTnLst>
                              <p:par>
                                <p:cTn id="86" presetID="2" presetClass="entr" presetSubtype="8" fill="hold" grpId="0" nodeType="afterEffect">
                                  <p:stCondLst>
                                    <p:cond delay="0"/>
                                  </p:stCondLst>
                                  <p:childTnLst>
                                    <p:set>
                                      <p:cBhvr>
                                        <p:cTn id="87" dur="1" fill="hold">
                                          <p:stCondLst>
                                            <p:cond delay="0"/>
                                          </p:stCondLst>
                                        </p:cTn>
                                        <p:tgtEl>
                                          <p:spTgt spid="24"/>
                                        </p:tgtEl>
                                        <p:attrNameLst>
                                          <p:attrName>style.visibility</p:attrName>
                                        </p:attrNameLst>
                                      </p:cBhvr>
                                      <p:to>
                                        <p:strVal val="visible"/>
                                      </p:to>
                                    </p:set>
                                    <p:anim calcmode="lin" valueType="num">
                                      <p:cBhvr additive="base">
                                        <p:cTn id="88" dur="200" fill="hold"/>
                                        <p:tgtEl>
                                          <p:spTgt spid="24"/>
                                        </p:tgtEl>
                                        <p:attrNameLst>
                                          <p:attrName>ppt_x</p:attrName>
                                        </p:attrNameLst>
                                      </p:cBhvr>
                                      <p:tavLst>
                                        <p:tav tm="0">
                                          <p:val>
                                            <p:strVal val="0-#ppt_w/2"/>
                                          </p:val>
                                        </p:tav>
                                        <p:tav tm="100000">
                                          <p:val>
                                            <p:strVal val="#ppt_x"/>
                                          </p:val>
                                        </p:tav>
                                      </p:tavLst>
                                    </p:anim>
                                    <p:anim calcmode="lin" valueType="num">
                                      <p:cBhvr additive="base">
                                        <p:cTn id="89" dur="200" fill="hold"/>
                                        <p:tgtEl>
                                          <p:spTgt spid="24"/>
                                        </p:tgtEl>
                                        <p:attrNameLst>
                                          <p:attrName>ppt_y</p:attrName>
                                        </p:attrNameLst>
                                      </p:cBhvr>
                                      <p:tavLst>
                                        <p:tav tm="0">
                                          <p:val>
                                            <p:strVal val="#ppt_y"/>
                                          </p:val>
                                        </p:tav>
                                        <p:tav tm="100000">
                                          <p:val>
                                            <p:strVal val="#ppt_y"/>
                                          </p:val>
                                        </p:tav>
                                      </p:tavLst>
                                    </p:anim>
                                  </p:childTnLst>
                                </p:cTn>
                              </p:par>
                            </p:childTnLst>
                          </p:cTn>
                        </p:par>
                        <p:par>
                          <p:cTn id="90" fill="hold">
                            <p:stCondLst>
                              <p:cond delay="4400"/>
                            </p:stCondLst>
                            <p:childTnLst>
                              <p:par>
                                <p:cTn id="91" presetID="22" presetClass="entr" presetSubtype="4" fill="hold" grpId="0" nodeType="afterEffect">
                                  <p:stCondLst>
                                    <p:cond delay="0"/>
                                  </p:stCondLst>
                                  <p:childTnLst>
                                    <p:set>
                                      <p:cBhvr>
                                        <p:cTn id="92" dur="1" fill="hold">
                                          <p:stCondLst>
                                            <p:cond delay="0"/>
                                          </p:stCondLst>
                                        </p:cTn>
                                        <p:tgtEl>
                                          <p:spTgt spid="48"/>
                                        </p:tgtEl>
                                        <p:attrNameLst>
                                          <p:attrName>style.visibility</p:attrName>
                                        </p:attrNameLst>
                                      </p:cBhvr>
                                      <p:to>
                                        <p:strVal val="visible"/>
                                      </p:to>
                                    </p:set>
                                    <p:animEffect transition="in" filter="wipe(down)">
                                      <p:cBhvr>
                                        <p:cTn id="93" dur="300"/>
                                        <p:tgtEl>
                                          <p:spTgt spid="48"/>
                                        </p:tgtEl>
                                      </p:cBhvr>
                                    </p:animEffect>
                                  </p:childTnLst>
                                </p:cTn>
                              </p:par>
                            </p:childTnLst>
                          </p:cTn>
                        </p:par>
                        <p:par>
                          <p:cTn id="94" fill="hold">
                            <p:stCondLst>
                              <p:cond delay="4700"/>
                            </p:stCondLst>
                            <p:childTnLst>
                              <p:par>
                                <p:cTn id="95" presetID="22" presetClass="entr" presetSubtype="4" fill="hold" grpId="0" nodeType="afterEffect">
                                  <p:stCondLst>
                                    <p:cond delay="0"/>
                                  </p:stCondLst>
                                  <p:childTnLst>
                                    <p:set>
                                      <p:cBhvr>
                                        <p:cTn id="96" dur="1" fill="hold">
                                          <p:stCondLst>
                                            <p:cond delay="0"/>
                                          </p:stCondLst>
                                        </p:cTn>
                                        <p:tgtEl>
                                          <p:spTgt spid="49"/>
                                        </p:tgtEl>
                                        <p:attrNameLst>
                                          <p:attrName>style.visibility</p:attrName>
                                        </p:attrNameLst>
                                      </p:cBhvr>
                                      <p:to>
                                        <p:strVal val="visible"/>
                                      </p:to>
                                    </p:set>
                                    <p:animEffect transition="in" filter="wipe(down)">
                                      <p:cBhvr>
                                        <p:cTn id="97" dur="800"/>
                                        <p:tgtEl>
                                          <p:spTgt spid="49"/>
                                        </p:tgtEl>
                                      </p:cBhvr>
                                    </p:animEffect>
                                  </p:childTnLst>
                                </p:cTn>
                              </p:par>
                            </p:childTnLst>
                          </p:cTn>
                        </p:par>
                        <p:par>
                          <p:cTn id="98" fill="hold">
                            <p:stCondLst>
                              <p:cond delay="5500"/>
                            </p:stCondLst>
                            <p:childTnLst>
                              <p:par>
                                <p:cTn id="99" presetID="2" presetClass="entr" presetSubtype="8" fill="hold" grpId="0" nodeType="afterEffect">
                                  <p:stCondLst>
                                    <p:cond delay="0"/>
                                  </p:stCondLst>
                                  <p:childTnLst>
                                    <p:set>
                                      <p:cBhvr>
                                        <p:cTn id="100" dur="1" fill="hold">
                                          <p:stCondLst>
                                            <p:cond delay="0"/>
                                          </p:stCondLst>
                                        </p:cTn>
                                        <p:tgtEl>
                                          <p:spTgt spid="25"/>
                                        </p:tgtEl>
                                        <p:attrNameLst>
                                          <p:attrName>style.visibility</p:attrName>
                                        </p:attrNameLst>
                                      </p:cBhvr>
                                      <p:to>
                                        <p:strVal val="visible"/>
                                      </p:to>
                                    </p:set>
                                    <p:anim calcmode="lin" valueType="num">
                                      <p:cBhvr additive="base">
                                        <p:cTn id="101" dur="200" fill="hold"/>
                                        <p:tgtEl>
                                          <p:spTgt spid="25"/>
                                        </p:tgtEl>
                                        <p:attrNameLst>
                                          <p:attrName>ppt_x</p:attrName>
                                        </p:attrNameLst>
                                      </p:cBhvr>
                                      <p:tavLst>
                                        <p:tav tm="0">
                                          <p:val>
                                            <p:strVal val="0-#ppt_w/2"/>
                                          </p:val>
                                        </p:tav>
                                        <p:tav tm="100000">
                                          <p:val>
                                            <p:strVal val="#ppt_x"/>
                                          </p:val>
                                        </p:tav>
                                      </p:tavLst>
                                    </p:anim>
                                    <p:anim calcmode="lin" valueType="num">
                                      <p:cBhvr additive="base">
                                        <p:cTn id="102" dur="200" fill="hold"/>
                                        <p:tgtEl>
                                          <p:spTgt spid="25"/>
                                        </p:tgtEl>
                                        <p:attrNameLst>
                                          <p:attrName>ppt_y</p:attrName>
                                        </p:attrNameLst>
                                      </p:cBhvr>
                                      <p:tavLst>
                                        <p:tav tm="0">
                                          <p:val>
                                            <p:strVal val="#ppt_y"/>
                                          </p:val>
                                        </p:tav>
                                        <p:tav tm="100000">
                                          <p:val>
                                            <p:strVal val="#ppt_y"/>
                                          </p:val>
                                        </p:tav>
                                      </p:tavLst>
                                    </p:anim>
                                  </p:childTnLst>
                                </p:cTn>
                              </p:par>
                            </p:childTnLst>
                          </p:cTn>
                        </p:par>
                        <p:par>
                          <p:cTn id="103" fill="hold">
                            <p:stCondLst>
                              <p:cond delay="5700"/>
                            </p:stCondLst>
                            <p:childTnLst>
                              <p:par>
                                <p:cTn id="104" presetID="22" presetClass="entr" presetSubtype="4" fill="hold" grpId="0" nodeType="afterEffect">
                                  <p:stCondLst>
                                    <p:cond delay="0"/>
                                  </p:stCondLst>
                                  <p:childTnLst>
                                    <p:set>
                                      <p:cBhvr>
                                        <p:cTn id="105" dur="1" fill="hold">
                                          <p:stCondLst>
                                            <p:cond delay="0"/>
                                          </p:stCondLst>
                                        </p:cTn>
                                        <p:tgtEl>
                                          <p:spTgt spid="50"/>
                                        </p:tgtEl>
                                        <p:attrNameLst>
                                          <p:attrName>style.visibility</p:attrName>
                                        </p:attrNameLst>
                                      </p:cBhvr>
                                      <p:to>
                                        <p:strVal val="visible"/>
                                      </p:to>
                                    </p:set>
                                    <p:animEffect transition="in" filter="wipe(down)">
                                      <p:cBhvr>
                                        <p:cTn id="106" dur="300"/>
                                        <p:tgtEl>
                                          <p:spTgt spid="50"/>
                                        </p:tgtEl>
                                      </p:cBhvr>
                                    </p:animEffect>
                                  </p:childTnLst>
                                </p:cTn>
                              </p:par>
                            </p:childTnLst>
                          </p:cTn>
                        </p:par>
                        <p:par>
                          <p:cTn id="107" fill="hold">
                            <p:stCondLst>
                              <p:cond delay="6000"/>
                            </p:stCondLst>
                            <p:childTnLst>
                              <p:par>
                                <p:cTn id="108" presetID="22" presetClass="entr" presetSubtype="4" fill="hold" grpId="0" nodeType="afterEffect">
                                  <p:stCondLst>
                                    <p:cond delay="0"/>
                                  </p:stCondLst>
                                  <p:childTnLst>
                                    <p:set>
                                      <p:cBhvr>
                                        <p:cTn id="109" dur="1" fill="hold">
                                          <p:stCondLst>
                                            <p:cond delay="0"/>
                                          </p:stCondLst>
                                        </p:cTn>
                                        <p:tgtEl>
                                          <p:spTgt spid="51"/>
                                        </p:tgtEl>
                                        <p:attrNameLst>
                                          <p:attrName>style.visibility</p:attrName>
                                        </p:attrNameLst>
                                      </p:cBhvr>
                                      <p:to>
                                        <p:strVal val="visible"/>
                                      </p:to>
                                    </p:set>
                                    <p:animEffect transition="in" filter="wipe(down)">
                                      <p:cBhvr>
                                        <p:cTn id="110" dur="800"/>
                                        <p:tgtEl>
                                          <p:spTgt spid="51"/>
                                        </p:tgtEl>
                                      </p:cBhvr>
                                    </p:animEffect>
                                  </p:childTnLst>
                                </p:cTn>
                              </p:par>
                            </p:childTnLst>
                          </p:cTn>
                        </p:par>
                        <p:par>
                          <p:cTn id="111" fill="hold">
                            <p:stCondLst>
                              <p:cond delay="6800"/>
                            </p:stCondLst>
                            <p:childTnLst>
                              <p:par>
                                <p:cTn id="112" presetID="2" presetClass="entr" presetSubtype="2" fill="hold" grpId="0" nodeType="afterEffect">
                                  <p:stCondLst>
                                    <p:cond delay="0"/>
                                  </p:stCondLst>
                                  <p:childTnLst>
                                    <p:set>
                                      <p:cBhvr>
                                        <p:cTn id="113" dur="1" fill="hold">
                                          <p:stCondLst>
                                            <p:cond delay="0"/>
                                          </p:stCondLst>
                                        </p:cTn>
                                        <p:tgtEl>
                                          <p:spTgt spid="53"/>
                                        </p:tgtEl>
                                        <p:attrNameLst>
                                          <p:attrName>style.visibility</p:attrName>
                                        </p:attrNameLst>
                                      </p:cBhvr>
                                      <p:to>
                                        <p:strVal val="visible"/>
                                      </p:to>
                                    </p:set>
                                    <p:anim calcmode="lin" valueType="num">
                                      <p:cBhvr additive="base">
                                        <p:cTn id="114" dur="300" fill="hold"/>
                                        <p:tgtEl>
                                          <p:spTgt spid="53"/>
                                        </p:tgtEl>
                                        <p:attrNameLst>
                                          <p:attrName>ppt_x</p:attrName>
                                        </p:attrNameLst>
                                      </p:cBhvr>
                                      <p:tavLst>
                                        <p:tav tm="0">
                                          <p:val>
                                            <p:strVal val="1+#ppt_w/2"/>
                                          </p:val>
                                        </p:tav>
                                        <p:tav tm="100000">
                                          <p:val>
                                            <p:strVal val="#ppt_x"/>
                                          </p:val>
                                        </p:tav>
                                      </p:tavLst>
                                    </p:anim>
                                    <p:anim calcmode="lin" valueType="num">
                                      <p:cBhvr additive="base">
                                        <p:cTn id="115" dur="300" fill="hold"/>
                                        <p:tgtEl>
                                          <p:spTgt spid="53"/>
                                        </p:tgtEl>
                                        <p:attrNameLst>
                                          <p:attrName>ppt_y</p:attrName>
                                        </p:attrNameLst>
                                      </p:cBhvr>
                                      <p:tavLst>
                                        <p:tav tm="0">
                                          <p:val>
                                            <p:strVal val="#ppt_y"/>
                                          </p:val>
                                        </p:tav>
                                        <p:tav tm="100000">
                                          <p:val>
                                            <p:strVal val="#ppt_y"/>
                                          </p:val>
                                        </p:tav>
                                      </p:tavLst>
                                    </p:anim>
                                  </p:childTnLst>
                                </p:cTn>
                              </p:par>
                            </p:childTnLst>
                          </p:cTn>
                        </p:par>
                        <p:par>
                          <p:cTn id="116" fill="hold">
                            <p:stCondLst>
                              <p:cond delay="7100"/>
                            </p:stCondLst>
                            <p:childTnLst>
                              <p:par>
                                <p:cTn id="117" presetID="2" presetClass="entr" presetSubtype="2" fill="hold" grpId="0" nodeType="afterEffect">
                                  <p:stCondLst>
                                    <p:cond delay="0"/>
                                  </p:stCondLst>
                                  <p:childTnLst>
                                    <p:set>
                                      <p:cBhvr>
                                        <p:cTn id="118" dur="1" fill="hold">
                                          <p:stCondLst>
                                            <p:cond delay="0"/>
                                          </p:stCondLst>
                                        </p:cTn>
                                        <p:tgtEl>
                                          <p:spTgt spid="52"/>
                                        </p:tgtEl>
                                        <p:attrNameLst>
                                          <p:attrName>style.visibility</p:attrName>
                                        </p:attrNameLst>
                                      </p:cBhvr>
                                      <p:to>
                                        <p:strVal val="visible"/>
                                      </p:to>
                                    </p:set>
                                    <p:anim calcmode="lin" valueType="num">
                                      <p:cBhvr additive="base">
                                        <p:cTn id="119" dur="300" fill="hold"/>
                                        <p:tgtEl>
                                          <p:spTgt spid="52"/>
                                        </p:tgtEl>
                                        <p:attrNameLst>
                                          <p:attrName>ppt_x</p:attrName>
                                        </p:attrNameLst>
                                      </p:cBhvr>
                                      <p:tavLst>
                                        <p:tav tm="0">
                                          <p:val>
                                            <p:strVal val="1+#ppt_w/2"/>
                                          </p:val>
                                        </p:tav>
                                        <p:tav tm="100000">
                                          <p:val>
                                            <p:strVal val="#ppt_x"/>
                                          </p:val>
                                        </p:tav>
                                      </p:tavLst>
                                    </p:anim>
                                    <p:anim calcmode="lin" valueType="num">
                                      <p:cBhvr additive="base">
                                        <p:cTn id="120" dur="300" fill="hold"/>
                                        <p:tgtEl>
                                          <p:spTgt spid="52"/>
                                        </p:tgtEl>
                                        <p:attrNameLst>
                                          <p:attrName>ppt_y</p:attrName>
                                        </p:attrNameLst>
                                      </p:cBhvr>
                                      <p:tavLst>
                                        <p:tav tm="0">
                                          <p:val>
                                            <p:strVal val="#ppt_y"/>
                                          </p:val>
                                        </p:tav>
                                        <p:tav tm="100000">
                                          <p:val>
                                            <p:strVal val="#ppt_y"/>
                                          </p:val>
                                        </p:tav>
                                      </p:tavLst>
                                    </p:anim>
                                  </p:childTnLst>
                                </p:cTn>
                              </p:par>
                            </p:childTnLst>
                          </p:cTn>
                        </p:par>
                        <p:par>
                          <p:cTn id="121" fill="hold">
                            <p:stCondLst>
                              <p:cond delay="7400"/>
                            </p:stCondLst>
                            <p:childTnLst>
                              <p:par>
                                <p:cTn id="122" presetID="22" presetClass="entr" presetSubtype="8" fill="hold" grpId="0" nodeType="afterEffect">
                                  <p:stCondLst>
                                    <p:cond delay="0"/>
                                  </p:stCondLst>
                                  <p:childTnLst>
                                    <p:set>
                                      <p:cBhvr>
                                        <p:cTn id="123" dur="1" fill="hold">
                                          <p:stCondLst>
                                            <p:cond delay="0"/>
                                          </p:stCondLst>
                                        </p:cTn>
                                        <p:tgtEl>
                                          <p:spTgt spid="55"/>
                                        </p:tgtEl>
                                        <p:attrNameLst>
                                          <p:attrName>style.visibility</p:attrName>
                                        </p:attrNameLst>
                                      </p:cBhvr>
                                      <p:to>
                                        <p:strVal val="visible"/>
                                      </p:to>
                                    </p:set>
                                    <p:animEffect transition="in" filter="wipe(left)">
                                      <p:cBhvr>
                                        <p:cTn id="124" dur="500"/>
                                        <p:tgtEl>
                                          <p:spTgt spid="55"/>
                                        </p:tgtEl>
                                      </p:cBhvr>
                                    </p:animEffect>
                                  </p:childTnLst>
                                </p:cTn>
                              </p:par>
                            </p:childTnLst>
                          </p:cTn>
                        </p:par>
                        <p:par>
                          <p:cTn id="125" fill="hold">
                            <p:stCondLst>
                              <p:cond delay="7900"/>
                            </p:stCondLst>
                            <p:childTnLst>
                              <p:par>
                                <p:cTn id="126" presetID="22" presetClass="entr" presetSubtype="8" fill="hold" grpId="0" nodeType="afterEffect">
                                  <p:stCondLst>
                                    <p:cond delay="0"/>
                                  </p:stCondLst>
                                  <p:childTnLst>
                                    <p:set>
                                      <p:cBhvr>
                                        <p:cTn id="127" dur="1" fill="hold">
                                          <p:stCondLst>
                                            <p:cond delay="0"/>
                                          </p:stCondLst>
                                        </p:cTn>
                                        <p:tgtEl>
                                          <p:spTgt spid="54"/>
                                        </p:tgtEl>
                                        <p:attrNameLst>
                                          <p:attrName>style.visibility</p:attrName>
                                        </p:attrNameLst>
                                      </p:cBhvr>
                                      <p:to>
                                        <p:strVal val="visible"/>
                                      </p:to>
                                    </p:set>
                                    <p:animEffect transition="in" filter="wipe(left)">
                                      <p:cBhvr>
                                        <p:cTn id="128" dur="500"/>
                                        <p:tgtEl>
                                          <p:spTgt spid="54"/>
                                        </p:tgtEl>
                                      </p:cBhvr>
                                    </p:animEffect>
                                  </p:childTnLst>
                                </p:cTn>
                              </p:par>
                            </p:childTnLst>
                          </p:cTn>
                        </p:par>
                        <p:par>
                          <p:cTn id="129" fill="hold">
                            <p:stCondLst>
                              <p:cond delay="8400"/>
                            </p:stCondLst>
                            <p:childTnLst>
                              <p:par>
                                <p:cTn id="130" presetID="22" presetClass="entr" presetSubtype="8" fill="hold" grpId="0" nodeType="afterEffect">
                                  <p:stCondLst>
                                    <p:cond delay="0"/>
                                  </p:stCondLst>
                                  <p:childTnLst>
                                    <p:set>
                                      <p:cBhvr>
                                        <p:cTn id="131" dur="1" fill="hold">
                                          <p:stCondLst>
                                            <p:cond delay="0"/>
                                          </p:stCondLst>
                                        </p:cTn>
                                        <p:tgtEl>
                                          <p:spTgt spid="58"/>
                                        </p:tgtEl>
                                        <p:attrNameLst>
                                          <p:attrName>style.visibility</p:attrName>
                                        </p:attrNameLst>
                                      </p:cBhvr>
                                      <p:to>
                                        <p:strVal val="visible"/>
                                      </p:to>
                                    </p:set>
                                    <p:animEffect transition="in" filter="wipe(left)">
                                      <p:cBhvr>
                                        <p:cTn id="132" dur="500"/>
                                        <p:tgtEl>
                                          <p:spTgt spid="58"/>
                                        </p:tgtEl>
                                      </p:cBhvr>
                                    </p:animEffect>
                                  </p:childTnLst>
                                </p:cTn>
                              </p:par>
                            </p:childTnLst>
                          </p:cTn>
                        </p:par>
                        <p:par>
                          <p:cTn id="133" fill="hold">
                            <p:stCondLst>
                              <p:cond delay="8900"/>
                            </p:stCondLst>
                            <p:childTnLst>
                              <p:par>
                                <p:cTn id="134" presetID="53" presetClass="entr" presetSubtype="16" fill="hold" grpId="0" nodeType="afterEffect">
                                  <p:stCondLst>
                                    <p:cond delay="0"/>
                                  </p:stCondLst>
                                  <p:childTnLst>
                                    <p:set>
                                      <p:cBhvr>
                                        <p:cTn id="135" dur="1" fill="hold">
                                          <p:stCondLst>
                                            <p:cond delay="0"/>
                                          </p:stCondLst>
                                        </p:cTn>
                                        <p:tgtEl>
                                          <p:spTgt spid="56"/>
                                        </p:tgtEl>
                                        <p:attrNameLst>
                                          <p:attrName>style.visibility</p:attrName>
                                        </p:attrNameLst>
                                      </p:cBhvr>
                                      <p:to>
                                        <p:strVal val="visible"/>
                                      </p:to>
                                    </p:set>
                                    <p:anim calcmode="lin" valueType="num">
                                      <p:cBhvr>
                                        <p:cTn id="136" dur="300" fill="hold"/>
                                        <p:tgtEl>
                                          <p:spTgt spid="56"/>
                                        </p:tgtEl>
                                        <p:attrNameLst>
                                          <p:attrName>ppt_w</p:attrName>
                                        </p:attrNameLst>
                                      </p:cBhvr>
                                      <p:tavLst>
                                        <p:tav tm="0">
                                          <p:val>
                                            <p:fltVal val="0"/>
                                          </p:val>
                                        </p:tav>
                                        <p:tav tm="100000">
                                          <p:val>
                                            <p:strVal val="#ppt_w"/>
                                          </p:val>
                                        </p:tav>
                                      </p:tavLst>
                                    </p:anim>
                                    <p:anim calcmode="lin" valueType="num">
                                      <p:cBhvr>
                                        <p:cTn id="137" dur="300" fill="hold"/>
                                        <p:tgtEl>
                                          <p:spTgt spid="56"/>
                                        </p:tgtEl>
                                        <p:attrNameLst>
                                          <p:attrName>ppt_h</p:attrName>
                                        </p:attrNameLst>
                                      </p:cBhvr>
                                      <p:tavLst>
                                        <p:tav tm="0">
                                          <p:val>
                                            <p:fltVal val="0"/>
                                          </p:val>
                                        </p:tav>
                                        <p:tav tm="100000">
                                          <p:val>
                                            <p:strVal val="#ppt_h"/>
                                          </p:val>
                                        </p:tav>
                                      </p:tavLst>
                                    </p:anim>
                                    <p:animEffect transition="in" filter="fade">
                                      <p:cBhvr>
                                        <p:cTn id="138" dur="300"/>
                                        <p:tgtEl>
                                          <p:spTgt spid="56"/>
                                        </p:tgtEl>
                                      </p:cBhvr>
                                    </p:animEffect>
                                  </p:childTnLst>
                                </p:cTn>
                              </p:par>
                            </p:childTnLst>
                          </p:cTn>
                        </p:par>
                        <p:par>
                          <p:cTn id="139" fill="hold">
                            <p:stCondLst>
                              <p:cond delay="9200"/>
                            </p:stCondLst>
                            <p:childTnLst>
                              <p:par>
                                <p:cTn id="140" presetID="22" presetClass="entr" presetSubtype="8" fill="hold" grpId="0" nodeType="afterEffect">
                                  <p:stCondLst>
                                    <p:cond delay="0"/>
                                  </p:stCondLst>
                                  <p:childTnLst>
                                    <p:set>
                                      <p:cBhvr>
                                        <p:cTn id="141" dur="1" fill="hold">
                                          <p:stCondLst>
                                            <p:cond delay="0"/>
                                          </p:stCondLst>
                                        </p:cTn>
                                        <p:tgtEl>
                                          <p:spTgt spid="59"/>
                                        </p:tgtEl>
                                        <p:attrNameLst>
                                          <p:attrName>style.visibility</p:attrName>
                                        </p:attrNameLst>
                                      </p:cBhvr>
                                      <p:to>
                                        <p:strVal val="visible"/>
                                      </p:to>
                                    </p:set>
                                    <p:animEffect transition="in" filter="wipe(left)">
                                      <p:cBhvr>
                                        <p:cTn id="142" dur="500"/>
                                        <p:tgtEl>
                                          <p:spTgt spid="59"/>
                                        </p:tgtEl>
                                      </p:cBhvr>
                                    </p:animEffect>
                                  </p:childTnLst>
                                </p:cTn>
                              </p:par>
                            </p:childTnLst>
                          </p:cTn>
                        </p:par>
                        <p:par>
                          <p:cTn id="143" fill="hold">
                            <p:stCondLst>
                              <p:cond delay="9700"/>
                            </p:stCondLst>
                            <p:childTnLst>
                              <p:par>
                                <p:cTn id="144" presetID="53" presetClass="entr" presetSubtype="16" fill="hold" grpId="0" nodeType="afterEffect">
                                  <p:stCondLst>
                                    <p:cond delay="0"/>
                                  </p:stCondLst>
                                  <p:childTnLst>
                                    <p:set>
                                      <p:cBhvr>
                                        <p:cTn id="145" dur="1" fill="hold">
                                          <p:stCondLst>
                                            <p:cond delay="0"/>
                                          </p:stCondLst>
                                        </p:cTn>
                                        <p:tgtEl>
                                          <p:spTgt spid="57"/>
                                        </p:tgtEl>
                                        <p:attrNameLst>
                                          <p:attrName>style.visibility</p:attrName>
                                        </p:attrNameLst>
                                      </p:cBhvr>
                                      <p:to>
                                        <p:strVal val="visible"/>
                                      </p:to>
                                    </p:set>
                                    <p:anim calcmode="lin" valueType="num">
                                      <p:cBhvr>
                                        <p:cTn id="146" dur="300" fill="hold"/>
                                        <p:tgtEl>
                                          <p:spTgt spid="57"/>
                                        </p:tgtEl>
                                        <p:attrNameLst>
                                          <p:attrName>ppt_w</p:attrName>
                                        </p:attrNameLst>
                                      </p:cBhvr>
                                      <p:tavLst>
                                        <p:tav tm="0">
                                          <p:val>
                                            <p:fltVal val="0"/>
                                          </p:val>
                                        </p:tav>
                                        <p:tav tm="100000">
                                          <p:val>
                                            <p:strVal val="#ppt_w"/>
                                          </p:val>
                                        </p:tav>
                                      </p:tavLst>
                                    </p:anim>
                                    <p:anim calcmode="lin" valueType="num">
                                      <p:cBhvr>
                                        <p:cTn id="147" dur="300" fill="hold"/>
                                        <p:tgtEl>
                                          <p:spTgt spid="57"/>
                                        </p:tgtEl>
                                        <p:attrNameLst>
                                          <p:attrName>ppt_h</p:attrName>
                                        </p:attrNameLst>
                                      </p:cBhvr>
                                      <p:tavLst>
                                        <p:tav tm="0">
                                          <p:val>
                                            <p:fltVal val="0"/>
                                          </p:val>
                                        </p:tav>
                                        <p:tav tm="100000">
                                          <p:val>
                                            <p:strVal val="#ppt_h"/>
                                          </p:val>
                                        </p:tav>
                                      </p:tavLst>
                                    </p:anim>
                                    <p:animEffect transition="in" filter="fade">
                                      <p:cBhvr>
                                        <p:cTn id="148" dur="300"/>
                                        <p:tgtEl>
                                          <p:spTgt spid="57"/>
                                        </p:tgtEl>
                                      </p:cBhvr>
                                    </p:animEffect>
                                  </p:childTnLst>
                                </p:cTn>
                              </p:par>
                            </p:childTnLst>
                          </p:cTn>
                        </p:par>
                        <p:par>
                          <p:cTn id="149" fill="hold">
                            <p:stCondLst>
                              <p:cond delay="10000"/>
                            </p:stCondLst>
                            <p:childTnLst>
                              <p:par>
                                <p:cTn id="150" presetID="53" presetClass="entr" presetSubtype="16" fill="hold" grpId="0" nodeType="afterEffect">
                                  <p:stCondLst>
                                    <p:cond delay="0"/>
                                  </p:stCondLst>
                                  <p:childTnLst>
                                    <p:set>
                                      <p:cBhvr>
                                        <p:cTn id="151" dur="1" fill="hold">
                                          <p:stCondLst>
                                            <p:cond delay="0"/>
                                          </p:stCondLst>
                                        </p:cTn>
                                        <p:tgtEl>
                                          <p:spTgt spid="64"/>
                                        </p:tgtEl>
                                        <p:attrNameLst>
                                          <p:attrName>style.visibility</p:attrName>
                                        </p:attrNameLst>
                                      </p:cBhvr>
                                      <p:to>
                                        <p:strVal val="visible"/>
                                      </p:to>
                                    </p:set>
                                    <p:anim calcmode="lin" valueType="num">
                                      <p:cBhvr>
                                        <p:cTn id="152" dur="300" fill="hold"/>
                                        <p:tgtEl>
                                          <p:spTgt spid="64"/>
                                        </p:tgtEl>
                                        <p:attrNameLst>
                                          <p:attrName>ppt_w</p:attrName>
                                        </p:attrNameLst>
                                      </p:cBhvr>
                                      <p:tavLst>
                                        <p:tav tm="0">
                                          <p:val>
                                            <p:fltVal val="0"/>
                                          </p:val>
                                        </p:tav>
                                        <p:tav tm="100000">
                                          <p:val>
                                            <p:strVal val="#ppt_w"/>
                                          </p:val>
                                        </p:tav>
                                      </p:tavLst>
                                    </p:anim>
                                    <p:anim calcmode="lin" valueType="num">
                                      <p:cBhvr>
                                        <p:cTn id="153" dur="300" fill="hold"/>
                                        <p:tgtEl>
                                          <p:spTgt spid="64"/>
                                        </p:tgtEl>
                                        <p:attrNameLst>
                                          <p:attrName>ppt_h</p:attrName>
                                        </p:attrNameLst>
                                      </p:cBhvr>
                                      <p:tavLst>
                                        <p:tav tm="0">
                                          <p:val>
                                            <p:fltVal val="0"/>
                                          </p:val>
                                        </p:tav>
                                        <p:tav tm="100000">
                                          <p:val>
                                            <p:strVal val="#ppt_h"/>
                                          </p:val>
                                        </p:tav>
                                      </p:tavLst>
                                    </p:anim>
                                    <p:animEffect transition="in" filter="fade">
                                      <p:cBhvr>
                                        <p:cTn id="154" dur="300"/>
                                        <p:tgtEl>
                                          <p:spTgt spid="64"/>
                                        </p:tgtEl>
                                      </p:cBhvr>
                                    </p:animEffect>
                                  </p:childTnLst>
                                </p:cTn>
                              </p:par>
                            </p:childTnLst>
                          </p:cTn>
                        </p:par>
                        <p:par>
                          <p:cTn id="155" fill="hold">
                            <p:stCondLst>
                              <p:cond delay="10300"/>
                            </p:stCondLst>
                            <p:childTnLst>
                              <p:par>
                                <p:cTn id="156" presetID="53" presetClass="entr" presetSubtype="16" fill="hold" grpId="0" nodeType="afterEffect">
                                  <p:stCondLst>
                                    <p:cond delay="0"/>
                                  </p:stCondLst>
                                  <p:childTnLst>
                                    <p:set>
                                      <p:cBhvr>
                                        <p:cTn id="157" dur="1" fill="hold">
                                          <p:stCondLst>
                                            <p:cond delay="0"/>
                                          </p:stCondLst>
                                        </p:cTn>
                                        <p:tgtEl>
                                          <p:spTgt spid="65"/>
                                        </p:tgtEl>
                                        <p:attrNameLst>
                                          <p:attrName>style.visibility</p:attrName>
                                        </p:attrNameLst>
                                      </p:cBhvr>
                                      <p:to>
                                        <p:strVal val="visible"/>
                                      </p:to>
                                    </p:set>
                                    <p:anim calcmode="lin" valueType="num">
                                      <p:cBhvr>
                                        <p:cTn id="158" dur="300" fill="hold"/>
                                        <p:tgtEl>
                                          <p:spTgt spid="65"/>
                                        </p:tgtEl>
                                        <p:attrNameLst>
                                          <p:attrName>ppt_w</p:attrName>
                                        </p:attrNameLst>
                                      </p:cBhvr>
                                      <p:tavLst>
                                        <p:tav tm="0">
                                          <p:val>
                                            <p:fltVal val="0"/>
                                          </p:val>
                                        </p:tav>
                                        <p:tav tm="100000">
                                          <p:val>
                                            <p:strVal val="#ppt_w"/>
                                          </p:val>
                                        </p:tav>
                                      </p:tavLst>
                                    </p:anim>
                                    <p:anim calcmode="lin" valueType="num">
                                      <p:cBhvr>
                                        <p:cTn id="159" dur="300" fill="hold"/>
                                        <p:tgtEl>
                                          <p:spTgt spid="65"/>
                                        </p:tgtEl>
                                        <p:attrNameLst>
                                          <p:attrName>ppt_h</p:attrName>
                                        </p:attrNameLst>
                                      </p:cBhvr>
                                      <p:tavLst>
                                        <p:tav tm="0">
                                          <p:val>
                                            <p:fltVal val="0"/>
                                          </p:val>
                                        </p:tav>
                                        <p:tav tm="100000">
                                          <p:val>
                                            <p:strVal val="#ppt_h"/>
                                          </p:val>
                                        </p:tav>
                                      </p:tavLst>
                                    </p:anim>
                                    <p:animEffect transition="in" filter="fade">
                                      <p:cBhvr>
                                        <p:cTn id="160" dur="300"/>
                                        <p:tgtEl>
                                          <p:spTgt spid="65"/>
                                        </p:tgtEl>
                                      </p:cBhvr>
                                    </p:animEffect>
                                  </p:childTnLst>
                                </p:cTn>
                              </p:par>
                            </p:childTnLst>
                          </p:cTn>
                        </p:par>
                        <p:par>
                          <p:cTn id="161" fill="hold">
                            <p:stCondLst>
                              <p:cond delay="10600"/>
                            </p:stCondLst>
                            <p:childTnLst>
                              <p:par>
                                <p:cTn id="162" presetID="53" presetClass="entr" presetSubtype="16" fill="hold" grpId="0" nodeType="afterEffect">
                                  <p:stCondLst>
                                    <p:cond delay="0"/>
                                  </p:stCondLst>
                                  <p:childTnLst>
                                    <p:set>
                                      <p:cBhvr>
                                        <p:cTn id="163" dur="1" fill="hold">
                                          <p:stCondLst>
                                            <p:cond delay="0"/>
                                          </p:stCondLst>
                                        </p:cTn>
                                        <p:tgtEl>
                                          <p:spTgt spid="66"/>
                                        </p:tgtEl>
                                        <p:attrNameLst>
                                          <p:attrName>style.visibility</p:attrName>
                                        </p:attrNameLst>
                                      </p:cBhvr>
                                      <p:to>
                                        <p:strVal val="visible"/>
                                      </p:to>
                                    </p:set>
                                    <p:anim calcmode="lin" valueType="num">
                                      <p:cBhvr>
                                        <p:cTn id="164" dur="300" fill="hold"/>
                                        <p:tgtEl>
                                          <p:spTgt spid="66"/>
                                        </p:tgtEl>
                                        <p:attrNameLst>
                                          <p:attrName>ppt_w</p:attrName>
                                        </p:attrNameLst>
                                      </p:cBhvr>
                                      <p:tavLst>
                                        <p:tav tm="0">
                                          <p:val>
                                            <p:fltVal val="0"/>
                                          </p:val>
                                        </p:tav>
                                        <p:tav tm="100000">
                                          <p:val>
                                            <p:strVal val="#ppt_w"/>
                                          </p:val>
                                        </p:tav>
                                      </p:tavLst>
                                    </p:anim>
                                    <p:anim calcmode="lin" valueType="num">
                                      <p:cBhvr>
                                        <p:cTn id="165" dur="300" fill="hold"/>
                                        <p:tgtEl>
                                          <p:spTgt spid="66"/>
                                        </p:tgtEl>
                                        <p:attrNameLst>
                                          <p:attrName>ppt_h</p:attrName>
                                        </p:attrNameLst>
                                      </p:cBhvr>
                                      <p:tavLst>
                                        <p:tav tm="0">
                                          <p:val>
                                            <p:fltVal val="0"/>
                                          </p:val>
                                        </p:tav>
                                        <p:tav tm="100000">
                                          <p:val>
                                            <p:strVal val="#ppt_h"/>
                                          </p:val>
                                        </p:tav>
                                      </p:tavLst>
                                    </p:anim>
                                    <p:animEffect transition="in" filter="fade">
                                      <p:cBhvr>
                                        <p:cTn id="166" dur="300"/>
                                        <p:tgtEl>
                                          <p:spTgt spid="66"/>
                                        </p:tgtEl>
                                      </p:cBhvr>
                                    </p:animEffect>
                                  </p:childTnLst>
                                </p:cTn>
                              </p:par>
                            </p:childTnLst>
                          </p:cTn>
                        </p:par>
                        <p:par>
                          <p:cTn id="167" fill="hold">
                            <p:stCondLst>
                              <p:cond delay="10900"/>
                            </p:stCondLst>
                            <p:childTnLst>
                              <p:par>
                                <p:cTn id="168" presetID="10" presetClass="entr" presetSubtype="0" fill="hold" grpId="0" nodeType="afterEffect">
                                  <p:stCondLst>
                                    <p:cond delay="0"/>
                                  </p:stCondLst>
                                  <p:childTnLst>
                                    <p:set>
                                      <p:cBhvr>
                                        <p:cTn id="169" dur="1" fill="hold">
                                          <p:stCondLst>
                                            <p:cond delay="0"/>
                                          </p:stCondLst>
                                        </p:cTn>
                                        <p:tgtEl>
                                          <p:spTgt spid="60"/>
                                        </p:tgtEl>
                                        <p:attrNameLst>
                                          <p:attrName>style.visibility</p:attrName>
                                        </p:attrNameLst>
                                      </p:cBhvr>
                                      <p:to>
                                        <p:strVal val="visible"/>
                                      </p:to>
                                    </p:set>
                                    <p:animEffect transition="in" filter="fade">
                                      <p:cBhvr>
                                        <p:cTn id="170" dur="500"/>
                                        <p:tgtEl>
                                          <p:spTgt spid="60"/>
                                        </p:tgtEl>
                                      </p:cBhvr>
                                    </p:animEffect>
                                  </p:childTnLst>
                                </p:cTn>
                              </p:par>
                              <p:par>
                                <p:cTn id="171" presetID="10" presetClass="entr" presetSubtype="0" fill="hold" grpId="0" nodeType="withEffect">
                                  <p:stCondLst>
                                    <p:cond delay="0"/>
                                  </p:stCondLst>
                                  <p:childTnLst>
                                    <p:set>
                                      <p:cBhvr>
                                        <p:cTn id="172" dur="1" fill="hold">
                                          <p:stCondLst>
                                            <p:cond delay="0"/>
                                          </p:stCondLst>
                                        </p:cTn>
                                        <p:tgtEl>
                                          <p:spTgt spid="61"/>
                                        </p:tgtEl>
                                        <p:attrNameLst>
                                          <p:attrName>style.visibility</p:attrName>
                                        </p:attrNameLst>
                                      </p:cBhvr>
                                      <p:to>
                                        <p:strVal val="visible"/>
                                      </p:to>
                                    </p:set>
                                    <p:animEffect transition="in" filter="fade">
                                      <p:cBhvr>
                                        <p:cTn id="173" dur="500"/>
                                        <p:tgtEl>
                                          <p:spTgt spid="61"/>
                                        </p:tgtEl>
                                      </p:cBhvr>
                                    </p:animEffect>
                                  </p:childTnLst>
                                </p:cTn>
                              </p:par>
                              <p:par>
                                <p:cTn id="174" presetID="10" presetClass="entr" presetSubtype="0" fill="hold" grpId="0" nodeType="withEffect">
                                  <p:stCondLst>
                                    <p:cond delay="0"/>
                                  </p:stCondLst>
                                  <p:childTnLst>
                                    <p:set>
                                      <p:cBhvr>
                                        <p:cTn id="175" dur="1" fill="hold">
                                          <p:stCondLst>
                                            <p:cond delay="0"/>
                                          </p:stCondLst>
                                        </p:cTn>
                                        <p:tgtEl>
                                          <p:spTgt spid="62"/>
                                        </p:tgtEl>
                                        <p:attrNameLst>
                                          <p:attrName>style.visibility</p:attrName>
                                        </p:attrNameLst>
                                      </p:cBhvr>
                                      <p:to>
                                        <p:strVal val="visible"/>
                                      </p:to>
                                    </p:set>
                                    <p:animEffect transition="in" filter="fade">
                                      <p:cBhvr>
                                        <p:cTn id="176" dur="500"/>
                                        <p:tgtEl>
                                          <p:spTgt spid="62"/>
                                        </p:tgtEl>
                                      </p:cBhvr>
                                    </p:animEffect>
                                  </p:childTnLst>
                                </p:cTn>
                              </p:par>
                              <p:par>
                                <p:cTn id="177" presetID="10" presetClass="entr" presetSubtype="0" fill="hold" grpId="0" nodeType="withEffect">
                                  <p:stCondLst>
                                    <p:cond delay="0"/>
                                  </p:stCondLst>
                                  <p:childTnLst>
                                    <p:set>
                                      <p:cBhvr>
                                        <p:cTn id="178" dur="1" fill="hold">
                                          <p:stCondLst>
                                            <p:cond delay="0"/>
                                          </p:stCondLst>
                                        </p:cTn>
                                        <p:tgtEl>
                                          <p:spTgt spid="63"/>
                                        </p:tgtEl>
                                        <p:attrNameLst>
                                          <p:attrName>style.visibility</p:attrName>
                                        </p:attrNameLst>
                                      </p:cBhvr>
                                      <p:to>
                                        <p:strVal val="visible"/>
                                      </p:to>
                                    </p:set>
                                    <p:animEffect transition="in" filter="fade">
                                      <p:cBhvr>
                                        <p:cTn id="179"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P spid="27" grpId="0"/>
      <p:bldP spid="28" grpId="0"/>
      <p:bldP spid="29" grpId="0"/>
      <p:bldP spid="30" grpId="0"/>
      <p:bldP spid="31" grpId="0"/>
      <p:bldP spid="42" grpId="0"/>
      <p:bldP spid="43" grpId="0"/>
      <p:bldP spid="44" grpId="0" animBg="1"/>
      <p:bldP spid="45" grpId="0" animBg="1"/>
      <p:bldP spid="46" grpId="0" animBg="1"/>
      <p:bldP spid="47" grpId="0" animBg="1"/>
      <p:bldP spid="48" grpId="0" animBg="1"/>
      <p:bldP spid="49" grpId="0" animBg="1"/>
      <p:bldP spid="50" grpId="0" animBg="1"/>
      <p:bldP spid="51" grpId="0" animBg="1"/>
      <p:bldP spid="52" grpId="0"/>
      <p:bldP spid="53" grpId="0"/>
      <p:bldP spid="54" grpId="0"/>
      <p:bldP spid="55" grpId="0"/>
      <p:bldP spid="56" grpId="0" animBg="1"/>
      <p:bldP spid="57" grpId="0" animBg="1"/>
      <p:bldP spid="58" grpId="0"/>
      <p:bldP spid="59" grpId="0"/>
      <p:bldP spid="60" grpId="0"/>
      <p:bldP spid="61" grpId="0"/>
      <p:bldP spid="62" grpId="0"/>
      <p:bldP spid="63" grpId="0"/>
      <p:bldP spid="64" grpId="0" animBg="1"/>
      <p:bldP spid="65" grpId="0" animBg="1"/>
      <p:bldP spid="66" grpId="0" animBg="1"/>
      <p:bldP spid="6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Rectangle 5"/>
          <p:cNvSpPr>
            <a:spLocks noChangeArrowheads="1"/>
          </p:cNvSpPr>
          <p:nvPr/>
        </p:nvSpPr>
        <p:spPr bwMode="auto">
          <a:xfrm>
            <a:off x="1301200" y="2883737"/>
            <a:ext cx="1443962" cy="2259763"/>
          </a:xfrm>
          <a:prstGeom prst="rect">
            <a:avLst/>
          </a:prstGeom>
          <a:solidFill>
            <a:schemeClr val="tx2"/>
          </a:solidFill>
          <a:ln>
            <a:noFill/>
          </a:ln>
          <a:extLst/>
        </p:spPr>
        <p:txBody>
          <a:bodyPr lIns="68543" tIns="34272" rIns="68543" bIns="34272"/>
          <a:lstStyle/>
          <a:p>
            <a:endParaRPr lang="zh-CN" altLang="en-US" sz="2100">
              <a:latin typeface="微软雅黑" pitchFamily="34" charset="-122"/>
              <a:ea typeface="微软雅黑" pitchFamily="34" charset="-122"/>
            </a:endParaRPr>
          </a:p>
        </p:txBody>
      </p:sp>
      <p:sp>
        <p:nvSpPr>
          <p:cNvPr id="69" name="Rectangle 6"/>
          <p:cNvSpPr>
            <a:spLocks noChangeArrowheads="1"/>
          </p:cNvSpPr>
          <p:nvPr/>
        </p:nvSpPr>
        <p:spPr bwMode="auto">
          <a:xfrm>
            <a:off x="2907080" y="3401917"/>
            <a:ext cx="1459488" cy="1741584"/>
          </a:xfrm>
          <a:prstGeom prst="rect">
            <a:avLst/>
          </a:prstGeom>
          <a:solidFill>
            <a:schemeClr val="tx2"/>
          </a:solidFill>
          <a:ln>
            <a:noFill/>
          </a:ln>
          <a:extLst/>
        </p:spPr>
        <p:txBody>
          <a:bodyPr lIns="68543" tIns="34272" rIns="68543" bIns="34272"/>
          <a:lstStyle/>
          <a:p>
            <a:endParaRPr lang="zh-CN" altLang="en-US" sz="2100">
              <a:latin typeface="微软雅黑" pitchFamily="34" charset="-122"/>
              <a:ea typeface="微软雅黑" pitchFamily="34" charset="-122"/>
            </a:endParaRPr>
          </a:p>
        </p:txBody>
      </p:sp>
      <p:sp>
        <p:nvSpPr>
          <p:cNvPr id="70" name="Rectangle 7"/>
          <p:cNvSpPr>
            <a:spLocks noChangeArrowheads="1"/>
          </p:cNvSpPr>
          <p:nvPr/>
        </p:nvSpPr>
        <p:spPr bwMode="auto">
          <a:xfrm>
            <a:off x="4528487" y="3932189"/>
            <a:ext cx="1459488" cy="1211312"/>
          </a:xfrm>
          <a:prstGeom prst="rect">
            <a:avLst/>
          </a:prstGeom>
          <a:solidFill>
            <a:schemeClr val="bg2"/>
          </a:solidFill>
          <a:ln>
            <a:noFill/>
          </a:ln>
          <a:extLst/>
        </p:spPr>
        <p:txBody>
          <a:bodyPr lIns="68543" tIns="34272" rIns="68543" bIns="34272"/>
          <a:lstStyle/>
          <a:p>
            <a:endParaRPr lang="zh-CN" altLang="en-US" sz="2100">
              <a:latin typeface="微软雅黑" pitchFamily="34" charset="-122"/>
              <a:ea typeface="微软雅黑" pitchFamily="34" charset="-122"/>
            </a:endParaRPr>
          </a:p>
        </p:txBody>
      </p:sp>
      <p:sp>
        <p:nvSpPr>
          <p:cNvPr id="71" name="Rectangle 8"/>
          <p:cNvSpPr>
            <a:spLocks noChangeArrowheads="1"/>
          </p:cNvSpPr>
          <p:nvPr/>
        </p:nvSpPr>
        <p:spPr bwMode="auto">
          <a:xfrm>
            <a:off x="6149892" y="2192721"/>
            <a:ext cx="1459488" cy="2950779"/>
          </a:xfrm>
          <a:prstGeom prst="rect">
            <a:avLst/>
          </a:prstGeom>
          <a:solidFill>
            <a:schemeClr val="tx2"/>
          </a:solidFill>
          <a:ln>
            <a:noFill/>
          </a:ln>
          <a:extLst/>
        </p:spPr>
        <p:txBody>
          <a:bodyPr lIns="68543" tIns="34272" rIns="68543" bIns="34272"/>
          <a:lstStyle/>
          <a:p>
            <a:endParaRPr lang="zh-CN" altLang="en-US" sz="2100">
              <a:latin typeface="微软雅黑" pitchFamily="34" charset="-122"/>
              <a:ea typeface="微软雅黑" pitchFamily="34" charset="-122"/>
            </a:endParaRPr>
          </a:p>
        </p:txBody>
      </p:sp>
      <p:sp>
        <p:nvSpPr>
          <p:cNvPr id="72" name="TextBox 682"/>
          <p:cNvSpPr txBox="1"/>
          <p:nvPr/>
        </p:nvSpPr>
        <p:spPr>
          <a:xfrm>
            <a:off x="1623074" y="2977062"/>
            <a:ext cx="932702" cy="530792"/>
          </a:xfrm>
          <a:prstGeom prst="rect">
            <a:avLst/>
          </a:prstGeom>
          <a:noFill/>
        </p:spPr>
        <p:txBody>
          <a:bodyPr wrap="none" lIns="68543" tIns="34272" rIns="68543" bIns="34272">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ltLang="zh-CN" sz="3000" dirty="0">
                <a:solidFill>
                  <a:schemeClr val="bg1"/>
                </a:solidFill>
                <a:latin typeface="微软雅黑" pitchFamily="34" charset="-122"/>
                <a:ea typeface="微软雅黑" pitchFamily="34" charset="-122"/>
                <a:cs typeface="Arial" pitchFamily="34" charset="0"/>
              </a:rPr>
              <a:t>52%</a:t>
            </a:r>
            <a:endParaRPr lang="zh-CN" altLang="en-US" sz="3000" dirty="0">
              <a:solidFill>
                <a:schemeClr val="bg1"/>
              </a:solidFill>
              <a:latin typeface="微软雅黑" pitchFamily="34" charset="-122"/>
              <a:ea typeface="微软雅黑" pitchFamily="34" charset="-122"/>
              <a:cs typeface="Arial" pitchFamily="34" charset="0"/>
            </a:endParaRPr>
          </a:p>
        </p:txBody>
      </p:sp>
      <p:sp>
        <p:nvSpPr>
          <p:cNvPr id="73" name="TextBox 682"/>
          <p:cNvSpPr txBox="1"/>
          <p:nvPr/>
        </p:nvSpPr>
        <p:spPr>
          <a:xfrm>
            <a:off x="3211437" y="3481032"/>
            <a:ext cx="933514" cy="530878"/>
          </a:xfrm>
          <a:prstGeom prst="rect">
            <a:avLst/>
          </a:prstGeom>
          <a:noFill/>
        </p:spPr>
        <p:txBody>
          <a:bodyPr wrap="none" lIns="68543" tIns="34272" rIns="68543" bIns="34272">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Arial"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sz="3000" dirty="0">
                <a:solidFill>
                  <a:schemeClr val="bg1"/>
                </a:solidFill>
              </a:rPr>
              <a:t>45%</a:t>
            </a:r>
            <a:endParaRPr lang="zh-CN" altLang="en-US" sz="3000" dirty="0">
              <a:solidFill>
                <a:schemeClr val="bg1"/>
              </a:solidFill>
            </a:endParaRPr>
          </a:p>
        </p:txBody>
      </p:sp>
      <p:sp>
        <p:nvSpPr>
          <p:cNvPr id="74" name="TextBox 682"/>
          <p:cNvSpPr txBox="1"/>
          <p:nvPr/>
        </p:nvSpPr>
        <p:spPr>
          <a:xfrm>
            <a:off x="4815223" y="4011910"/>
            <a:ext cx="933514" cy="530878"/>
          </a:xfrm>
          <a:prstGeom prst="rect">
            <a:avLst/>
          </a:prstGeom>
          <a:noFill/>
        </p:spPr>
        <p:txBody>
          <a:bodyPr wrap="none" lIns="68543" tIns="34272" rIns="68543" bIns="34272">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Arial"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sz="3000" dirty="0">
                <a:solidFill>
                  <a:srgbClr val="F5F5F5"/>
                </a:solidFill>
              </a:rPr>
              <a:t>39%</a:t>
            </a:r>
            <a:endParaRPr lang="zh-CN" altLang="en-US" sz="3000" dirty="0">
              <a:solidFill>
                <a:srgbClr val="F5F5F5"/>
              </a:solidFill>
            </a:endParaRPr>
          </a:p>
        </p:txBody>
      </p:sp>
      <p:sp>
        <p:nvSpPr>
          <p:cNvPr id="75" name="TextBox 682"/>
          <p:cNvSpPr txBox="1"/>
          <p:nvPr/>
        </p:nvSpPr>
        <p:spPr>
          <a:xfrm>
            <a:off x="6419931" y="2256896"/>
            <a:ext cx="933514" cy="530878"/>
          </a:xfrm>
          <a:prstGeom prst="rect">
            <a:avLst/>
          </a:prstGeom>
          <a:noFill/>
        </p:spPr>
        <p:txBody>
          <a:bodyPr wrap="none" lIns="68543" tIns="34272" rIns="68543" bIns="34272">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Arial"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sz="3000" dirty="0">
                <a:solidFill>
                  <a:schemeClr val="bg1"/>
                </a:solidFill>
              </a:rPr>
              <a:t>70%</a:t>
            </a:r>
            <a:endParaRPr lang="zh-CN" altLang="en-US" sz="3000" dirty="0">
              <a:solidFill>
                <a:schemeClr val="bg1"/>
              </a:solidFill>
            </a:endParaRPr>
          </a:p>
        </p:txBody>
      </p:sp>
      <p:sp>
        <p:nvSpPr>
          <p:cNvPr id="76" name="Copyright Notice"/>
          <p:cNvSpPr>
            <a:spLocks/>
          </p:cNvSpPr>
          <p:nvPr/>
        </p:nvSpPr>
        <p:spPr bwMode="auto">
          <a:xfrm>
            <a:off x="1497696" y="2469361"/>
            <a:ext cx="1054489" cy="29830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53971" tIns="24287" rIns="53971" bIns="24287" rtlCol="0" anchor="t">
            <a:spAutoFit/>
          </a:bodyPr>
          <a:lstStyle/>
          <a:p>
            <a:pPr>
              <a:lnSpc>
                <a:spcPct val="90000"/>
              </a:lnSpc>
            </a:pPr>
            <a:r>
              <a:rPr lang="zh-CN" altLang="en-US" cap="small" dirty="0">
                <a:solidFill>
                  <a:schemeClr val="tx1">
                    <a:lumMod val="85000"/>
                    <a:lumOff val="15000"/>
                  </a:schemeClr>
                </a:solidFill>
                <a:latin typeface="微软雅黑" pitchFamily="34" charset="-122"/>
                <a:ea typeface="微软雅黑" pitchFamily="34" charset="-122"/>
              </a:rPr>
              <a:t>第一季度</a:t>
            </a:r>
            <a:endParaRPr lang="en-US" cap="small" dirty="0">
              <a:solidFill>
                <a:schemeClr val="tx1">
                  <a:lumMod val="85000"/>
                  <a:lumOff val="15000"/>
                </a:schemeClr>
              </a:solidFill>
              <a:latin typeface="微软雅黑" pitchFamily="34" charset="-122"/>
              <a:ea typeface="微软雅黑" pitchFamily="34" charset="-122"/>
            </a:endParaRPr>
          </a:p>
        </p:txBody>
      </p:sp>
      <p:sp>
        <p:nvSpPr>
          <p:cNvPr id="77" name="Copyright Notice"/>
          <p:cNvSpPr>
            <a:spLocks/>
          </p:cNvSpPr>
          <p:nvPr/>
        </p:nvSpPr>
        <p:spPr bwMode="auto">
          <a:xfrm>
            <a:off x="3159284" y="2982665"/>
            <a:ext cx="1054489" cy="29830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53971" tIns="24287" rIns="53971" bIns="24287" rtlCol="0" anchor="t">
            <a:spAutoFit/>
          </a:bodyPr>
          <a:lstStyle/>
          <a:p>
            <a:pPr>
              <a:lnSpc>
                <a:spcPct val="90000"/>
              </a:lnSpc>
            </a:pPr>
            <a:r>
              <a:rPr lang="zh-CN" altLang="en-US" cap="small" dirty="0">
                <a:solidFill>
                  <a:schemeClr val="tx1">
                    <a:lumMod val="85000"/>
                    <a:lumOff val="15000"/>
                  </a:schemeClr>
                </a:solidFill>
                <a:latin typeface="微软雅黑" pitchFamily="34" charset="-122"/>
                <a:ea typeface="微软雅黑" pitchFamily="34" charset="-122"/>
              </a:rPr>
              <a:t>第二季度</a:t>
            </a:r>
            <a:endParaRPr lang="en-US" cap="small" dirty="0">
              <a:solidFill>
                <a:schemeClr val="tx1">
                  <a:lumMod val="85000"/>
                  <a:lumOff val="15000"/>
                </a:schemeClr>
              </a:solidFill>
              <a:latin typeface="微软雅黑" pitchFamily="34" charset="-122"/>
              <a:ea typeface="微软雅黑" pitchFamily="34" charset="-122"/>
            </a:endParaRPr>
          </a:p>
        </p:txBody>
      </p:sp>
      <p:sp>
        <p:nvSpPr>
          <p:cNvPr id="78" name="Copyright Notice"/>
          <p:cNvSpPr>
            <a:spLocks/>
          </p:cNvSpPr>
          <p:nvPr/>
        </p:nvSpPr>
        <p:spPr bwMode="auto">
          <a:xfrm>
            <a:off x="4763070" y="3535135"/>
            <a:ext cx="1054489" cy="29830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53971" tIns="24287" rIns="53971" bIns="24287" rtlCol="0" anchor="t">
            <a:spAutoFit/>
          </a:bodyPr>
          <a:lstStyle/>
          <a:p>
            <a:pPr>
              <a:lnSpc>
                <a:spcPct val="90000"/>
              </a:lnSpc>
            </a:pPr>
            <a:r>
              <a:rPr lang="zh-CN" altLang="en-US" cap="small" dirty="0" smtClean="0">
                <a:solidFill>
                  <a:schemeClr val="tx1">
                    <a:lumMod val="85000"/>
                    <a:lumOff val="15000"/>
                  </a:schemeClr>
                </a:solidFill>
                <a:latin typeface="微软雅黑" pitchFamily="34" charset="-122"/>
                <a:ea typeface="微软雅黑" pitchFamily="34" charset="-122"/>
              </a:rPr>
              <a:t>第三季度</a:t>
            </a:r>
            <a:endParaRPr lang="en-US" cap="small" dirty="0">
              <a:solidFill>
                <a:schemeClr val="tx1">
                  <a:lumMod val="85000"/>
                  <a:lumOff val="15000"/>
                </a:schemeClr>
              </a:solidFill>
              <a:latin typeface="微软雅黑" pitchFamily="34" charset="-122"/>
              <a:ea typeface="微软雅黑" pitchFamily="34" charset="-122"/>
            </a:endParaRPr>
          </a:p>
        </p:txBody>
      </p:sp>
      <p:sp>
        <p:nvSpPr>
          <p:cNvPr id="79" name="Copyright Notice"/>
          <p:cNvSpPr>
            <a:spLocks/>
          </p:cNvSpPr>
          <p:nvPr/>
        </p:nvSpPr>
        <p:spPr bwMode="auto">
          <a:xfrm>
            <a:off x="6375767" y="1779662"/>
            <a:ext cx="1054489" cy="29830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53971" tIns="24287" rIns="53971" bIns="24287" rtlCol="0" anchor="t">
            <a:spAutoFit/>
          </a:bodyPr>
          <a:lstStyle/>
          <a:p>
            <a:pPr>
              <a:lnSpc>
                <a:spcPct val="90000"/>
              </a:lnSpc>
            </a:pPr>
            <a:r>
              <a:rPr lang="zh-CN" altLang="en-US" cap="small" dirty="0">
                <a:solidFill>
                  <a:schemeClr val="tx1">
                    <a:lumMod val="85000"/>
                    <a:lumOff val="15000"/>
                  </a:schemeClr>
                </a:solidFill>
                <a:latin typeface="微软雅黑" pitchFamily="34" charset="-122"/>
                <a:ea typeface="微软雅黑" pitchFamily="34" charset="-122"/>
              </a:rPr>
              <a:t>第四季度</a:t>
            </a:r>
            <a:endParaRPr lang="en-US" cap="small" dirty="0">
              <a:solidFill>
                <a:schemeClr val="tx1">
                  <a:lumMod val="85000"/>
                  <a:lumOff val="15000"/>
                </a:schemeClr>
              </a:solidFill>
              <a:latin typeface="微软雅黑" pitchFamily="34" charset="-122"/>
              <a:ea typeface="微软雅黑" pitchFamily="34" charset="-122"/>
            </a:endParaRPr>
          </a:p>
        </p:txBody>
      </p:sp>
      <p:sp>
        <p:nvSpPr>
          <p:cNvPr id="80" name="矩形 79"/>
          <p:cNvSpPr/>
          <p:nvPr/>
        </p:nvSpPr>
        <p:spPr>
          <a:xfrm>
            <a:off x="1225371" y="1059582"/>
            <a:ext cx="4210725" cy="1084876"/>
          </a:xfrm>
          <a:prstGeom prst="rect">
            <a:avLst/>
          </a:prstGeom>
        </p:spPr>
        <p:txBody>
          <a:bodyPr wrap="square" lIns="68543" tIns="34272" rIns="68543" bIns="34272">
            <a:spAutoFit/>
          </a:bodyPr>
          <a:lstStyle/>
          <a:p>
            <a:pPr>
              <a:lnSpc>
                <a:spcPct val="200000"/>
              </a:lnSpc>
            </a:pPr>
            <a:r>
              <a:rPr lang="zh-CN" altLang="en-US" sz="1500" b="1" dirty="0">
                <a:solidFill>
                  <a:schemeClr val="tx1">
                    <a:lumMod val="75000"/>
                    <a:lumOff val="25000"/>
                  </a:schemeClr>
                </a:solidFill>
                <a:latin typeface="微软雅黑" pitchFamily="34" charset="-122"/>
                <a:ea typeface="微软雅黑" pitchFamily="34" charset="-122"/>
              </a:rPr>
              <a:t>点击添加小标题</a:t>
            </a:r>
            <a:endParaRPr lang="en-US" altLang="zh-CN" sz="1500" b="1" dirty="0">
              <a:solidFill>
                <a:schemeClr val="tx1">
                  <a:lumMod val="75000"/>
                  <a:lumOff val="25000"/>
                </a:schemeClr>
              </a:solidFill>
              <a:latin typeface="微软雅黑" pitchFamily="34" charset="-122"/>
              <a:ea typeface="微软雅黑" pitchFamily="34" charset="-122"/>
            </a:endParaRPr>
          </a:p>
          <a:p>
            <a:r>
              <a:rPr lang="zh-CN" altLang="en-US" sz="12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85000"/>
                    <a:lumOff val="15000"/>
                  </a:schemeClr>
                </a:solidFill>
                <a:latin typeface="微软雅黑" pitchFamily="34" charset="-122"/>
                <a:ea typeface="微软雅黑" pitchFamily="34" charset="-122"/>
              </a:rPr>
              <a:t>。您</a:t>
            </a:r>
            <a:r>
              <a:rPr lang="zh-CN" altLang="en-US" sz="1200" dirty="0">
                <a:solidFill>
                  <a:schemeClr val="tx1">
                    <a:lumMod val="85000"/>
                    <a:lumOff val="15000"/>
                  </a:schemeClr>
                </a:solidFill>
                <a:latin typeface="微软雅黑" pitchFamily="34" charset="-122"/>
                <a:ea typeface="微软雅黑" pitchFamily="34" charset="-122"/>
              </a:rPr>
              <a:t>的内容打在这里，或者通过复制您的文本后，在此框中选择粘贴，并选择只保留文字。</a:t>
            </a:r>
            <a:endParaRPr lang="en-US" altLang="zh-CN" sz="1200" dirty="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19" name="TextBox 18"/>
          <p:cNvSpPr txBox="1"/>
          <p:nvPr/>
        </p:nvSpPr>
        <p:spPr>
          <a:xfrm>
            <a:off x="313069" y="58298"/>
            <a:ext cx="2386723" cy="461665"/>
          </a:xfrm>
          <a:prstGeom prst="rect">
            <a:avLst/>
          </a:prstGeom>
          <a:noFill/>
        </p:spPr>
        <p:txBody>
          <a:bodyPr wrap="square" rtlCol="0">
            <a:spAutoFit/>
          </a:bodyPr>
          <a:lstStyle/>
          <a:p>
            <a:pPr>
              <a:lnSpc>
                <a:spcPct val="120000"/>
              </a:lnSpc>
            </a:pPr>
            <a:r>
              <a:rPr lang="zh-CN" altLang="en-US" sz="2000" b="1" dirty="0" smtClean="0">
                <a:solidFill>
                  <a:schemeClr val="tx1">
                    <a:lumMod val="75000"/>
                    <a:lumOff val="25000"/>
                  </a:schemeClr>
                </a:solidFill>
              </a:rPr>
              <a:t>单击此处输入标题</a:t>
            </a:r>
          </a:p>
        </p:txBody>
      </p:sp>
    </p:spTree>
    <p:extLst>
      <p:ext uri="{BB962C8B-B14F-4D97-AF65-F5344CB8AC3E}">
        <p14:creationId xmlns:p14="http://schemas.microsoft.com/office/powerpoint/2010/main" val="98524766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0"/>
                                        </p:tgtEl>
                                        <p:attrNameLst>
                                          <p:attrName>style.visibility</p:attrName>
                                        </p:attrNameLst>
                                      </p:cBhvr>
                                      <p:to>
                                        <p:strVal val="visible"/>
                                      </p:to>
                                    </p:set>
                                    <p:animEffect transition="in" filter="wipe(left)">
                                      <p:cBhvr>
                                        <p:cTn id="7" dur="500"/>
                                        <p:tgtEl>
                                          <p:spTgt spid="80"/>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68"/>
                                        </p:tgtEl>
                                        <p:attrNameLst>
                                          <p:attrName>style.visibility</p:attrName>
                                        </p:attrNameLst>
                                      </p:cBhvr>
                                      <p:to>
                                        <p:strVal val="visible"/>
                                      </p:to>
                                    </p:set>
                                    <p:animEffect transition="in" filter="wipe(down)">
                                      <p:cBhvr>
                                        <p:cTn id="11" dur="500"/>
                                        <p:tgtEl>
                                          <p:spTgt spid="68"/>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72"/>
                                        </p:tgtEl>
                                        <p:attrNameLst>
                                          <p:attrName>style.visibility</p:attrName>
                                        </p:attrNameLst>
                                      </p:cBhvr>
                                      <p:to>
                                        <p:strVal val="visible"/>
                                      </p:to>
                                    </p:set>
                                    <p:animEffect transition="in" filter="randombar(horizontal)">
                                      <p:cBhvr>
                                        <p:cTn id="15" dur="500"/>
                                        <p:tgtEl>
                                          <p:spTgt spid="72"/>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76"/>
                                        </p:tgtEl>
                                        <p:attrNameLst>
                                          <p:attrName>style.visibility</p:attrName>
                                        </p:attrNameLst>
                                      </p:cBhvr>
                                      <p:to>
                                        <p:strVal val="visible"/>
                                      </p:to>
                                    </p:set>
                                    <p:animEffect transition="in" filter="wipe(down)">
                                      <p:cBhvr>
                                        <p:cTn id="19" dur="500"/>
                                        <p:tgtEl>
                                          <p:spTgt spid="76"/>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69"/>
                                        </p:tgtEl>
                                        <p:attrNameLst>
                                          <p:attrName>style.visibility</p:attrName>
                                        </p:attrNameLst>
                                      </p:cBhvr>
                                      <p:to>
                                        <p:strVal val="visible"/>
                                      </p:to>
                                    </p:set>
                                    <p:animEffect transition="in" filter="wipe(down)">
                                      <p:cBhvr>
                                        <p:cTn id="23" dur="500"/>
                                        <p:tgtEl>
                                          <p:spTgt spid="69"/>
                                        </p:tgtEl>
                                      </p:cBhvr>
                                    </p:animEffect>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73"/>
                                        </p:tgtEl>
                                        <p:attrNameLst>
                                          <p:attrName>style.visibility</p:attrName>
                                        </p:attrNameLst>
                                      </p:cBhvr>
                                      <p:to>
                                        <p:strVal val="visible"/>
                                      </p:to>
                                    </p:set>
                                    <p:animEffect transition="in" filter="randombar(horizontal)">
                                      <p:cBhvr>
                                        <p:cTn id="27" dur="500"/>
                                        <p:tgtEl>
                                          <p:spTgt spid="73"/>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77"/>
                                        </p:tgtEl>
                                        <p:attrNameLst>
                                          <p:attrName>style.visibility</p:attrName>
                                        </p:attrNameLst>
                                      </p:cBhvr>
                                      <p:to>
                                        <p:strVal val="visible"/>
                                      </p:to>
                                    </p:set>
                                    <p:animEffect transition="in" filter="wipe(left)">
                                      <p:cBhvr>
                                        <p:cTn id="31" dur="500"/>
                                        <p:tgtEl>
                                          <p:spTgt spid="77"/>
                                        </p:tgtEl>
                                      </p:cBhvr>
                                    </p:animEffect>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70"/>
                                        </p:tgtEl>
                                        <p:attrNameLst>
                                          <p:attrName>style.visibility</p:attrName>
                                        </p:attrNameLst>
                                      </p:cBhvr>
                                      <p:to>
                                        <p:strVal val="visible"/>
                                      </p:to>
                                    </p:set>
                                    <p:animEffect transition="in" filter="wipe(down)">
                                      <p:cBhvr>
                                        <p:cTn id="35" dur="500"/>
                                        <p:tgtEl>
                                          <p:spTgt spid="70"/>
                                        </p:tgtEl>
                                      </p:cBhvr>
                                    </p:animEffect>
                                  </p:childTnLst>
                                </p:cTn>
                              </p:par>
                            </p:childTnLst>
                          </p:cTn>
                        </p:par>
                        <p:par>
                          <p:cTn id="36" fill="hold">
                            <p:stCondLst>
                              <p:cond delay="4000"/>
                            </p:stCondLst>
                            <p:childTnLst>
                              <p:par>
                                <p:cTn id="37" presetID="14" presetClass="entr" presetSubtype="10" fill="hold" grpId="0" nodeType="afterEffect">
                                  <p:stCondLst>
                                    <p:cond delay="0"/>
                                  </p:stCondLst>
                                  <p:childTnLst>
                                    <p:set>
                                      <p:cBhvr>
                                        <p:cTn id="38" dur="1" fill="hold">
                                          <p:stCondLst>
                                            <p:cond delay="0"/>
                                          </p:stCondLst>
                                        </p:cTn>
                                        <p:tgtEl>
                                          <p:spTgt spid="74"/>
                                        </p:tgtEl>
                                        <p:attrNameLst>
                                          <p:attrName>style.visibility</p:attrName>
                                        </p:attrNameLst>
                                      </p:cBhvr>
                                      <p:to>
                                        <p:strVal val="visible"/>
                                      </p:to>
                                    </p:set>
                                    <p:animEffect transition="in" filter="randombar(horizontal)">
                                      <p:cBhvr>
                                        <p:cTn id="39" dur="500"/>
                                        <p:tgtEl>
                                          <p:spTgt spid="74"/>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78"/>
                                        </p:tgtEl>
                                        <p:attrNameLst>
                                          <p:attrName>style.visibility</p:attrName>
                                        </p:attrNameLst>
                                      </p:cBhvr>
                                      <p:to>
                                        <p:strVal val="visible"/>
                                      </p:to>
                                    </p:set>
                                    <p:animEffect transition="in" filter="wipe(left)">
                                      <p:cBhvr>
                                        <p:cTn id="43" dur="500"/>
                                        <p:tgtEl>
                                          <p:spTgt spid="78"/>
                                        </p:tgtEl>
                                      </p:cBhvr>
                                    </p:animEffect>
                                  </p:childTnLst>
                                </p:cTn>
                              </p:par>
                            </p:childTnLst>
                          </p:cTn>
                        </p:par>
                        <p:par>
                          <p:cTn id="44" fill="hold">
                            <p:stCondLst>
                              <p:cond delay="5000"/>
                            </p:stCondLst>
                            <p:childTnLst>
                              <p:par>
                                <p:cTn id="45" presetID="22" presetClass="entr" presetSubtype="4" fill="hold" grpId="0" nodeType="afterEffect">
                                  <p:stCondLst>
                                    <p:cond delay="0"/>
                                  </p:stCondLst>
                                  <p:childTnLst>
                                    <p:set>
                                      <p:cBhvr>
                                        <p:cTn id="46" dur="1" fill="hold">
                                          <p:stCondLst>
                                            <p:cond delay="0"/>
                                          </p:stCondLst>
                                        </p:cTn>
                                        <p:tgtEl>
                                          <p:spTgt spid="71"/>
                                        </p:tgtEl>
                                        <p:attrNameLst>
                                          <p:attrName>style.visibility</p:attrName>
                                        </p:attrNameLst>
                                      </p:cBhvr>
                                      <p:to>
                                        <p:strVal val="visible"/>
                                      </p:to>
                                    </p:set>
                                    <p:animEffect transition="in" filter="wipe(down)">
                                      <p:cBhvr>
                                        <p:cTn id="47" dur="500"/>
                                        <p:tgtEl>
                                          <p:spTgt spid="71"/>
                                        </p:tgtEl>
                                      </p:cBhvr>
                                    </p:animEffect>
                                  </p:childTnLst>
                                </p:cTn>
                              </p:par>
                            </p:childTnLst>
                          </p:cTn>
                        </p:par>
                        <p:par>
                          <p:cTn id="48" fill="hold">
                            <p:stCondLst>
                              <p:cond delay="5500"/>
                            </p:stCondLst>
                            <p:childTnLst>
                              <p:par>
                                <p:cTn id="49" presetID="14" presetClass="entr" presetSubtype="10" fill="hold" grpId="0" nodeType="afterEffect">
                                  <p:stCondLst>
                                    <p:cond delay="0"/>
                                  </p:stCondLst>
                                  <p:childTnLst>
                                    <p:set>
                                      <p:cBhvr>
                                        <p:cTn id="50" dur="1" fill="hold">
                                          <p:stCondLst>
                                            <p:cond delay="0"/>
                                          </p:stCondLst>
                                        </p:cTn>
                                        <p:tgtEl>
                                          <p:spTgt spid="75"/>
                                        </p:tgtEl>
                                        <p:attrNameLst>
                                          <p:attrName>style.visibility</p:attrName>
                                        </p:attrNameLst>
                                      </p:cBhvr>
                                      <p:to>
                                        <p:strVal val="visible"/>
                                      </p:to>
                                    </p:set>
                                    <p:animEffect transition="in" filter="randombar(horizontal)">
                                      <p:cBhvr>
                                        <p:cTn id="51" dur="500"/>
                                        <p:tgtEl>
                                          <p:spTgt spid="75"/>
                                        </p:tgtEl>
                                      </p:cBhvr>
                                    </p:animEffect>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79"/>
                                        </p:tgtEl>
                                        <p:attrNameLst>
                                          <p:attrName>style.visibility</p:attrName>
                                        </p:attrNameLst>
                                      </p:cBhvr>
                                      <p:to>
                                        <p:strVal val="visible"/>
                                      </p:to>
                                    </p:set>
                                    <p:animEffect transition="in" filter="wipe(left)">
                                      <p:cBhvr>
                                        <p:cTn id="55"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animBg="1"/>
      <p:bldP spid="69" grpId="0" animBg="1"/>
      <p:bldP spid="70" grpId="0" animBg="1"/>
      <p:bldP spid="71" grpId="0" animBg="1"/>
      <p:bldP spid="72" grpId="0"/>
      <p:bldP spid="73" grpId="0"/>
      <p:bldP spid="74" grpId="0"/>
      <p:bldP spid="75" grpId="0"/>
      <p:bldP spid="76" grpId="0"/>
      <p:bldP spid="77" grpId="0"/>
      <p:bldP spid="78" grpId="0"/>
      <p:bldP spid="79" grpId="0"/>
      <p:bldP spid="8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AutoShape 5"/>
          <p:cNvSpPr>
            <a:spLocks noChangeArrowheads="1"/>
          </p:cNvSpPr>
          <p:nvPr/>
        </p:nvSpPr>
        <p:spPr bwMode="auto">
          <a:xfrm rot="10800000">
            <a:off x="985404" y="3030011"/>
            <a:ext cx="2689493" cy="754447"/>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bg2"/>
          </a:solidFill>
          <a:ln>
            <a:noFill/>
          </a:ln>
          <a:extLst/>
        </p:spPr>
        <p:style>
          <a:lnRef idx="2">
            <a:schemeClr val="accent6">
              <a:shade val="50000"/>
            </a:schemeClr>
          </a:lnRef>
          <a:fillRef idx="1">
            <a:schemeClr val="accent6"/>
          </a:fillRef>
          <a:effectRef idx="0">
            <a:schemeClr val="accent6"/>
          </a:effectRef>
          <a:fontRef idx="minor">
            <a:schemeClr val="lt1"/>
          </a:fontRef>
        </p:style>
        <p:txBody>
          <a:bodyPr lIns="72148" tIns="36075" rIns="72148" bIns="36075" rtlCol="0" anchor="ctr"/>
          <a:lstStyle/>
          <a:p>
            <a:pPr algn="ctr"/>
            <a:endParaRPr lang="zh-CN" altLang="en-US" dirty="0"/>
          </a:p>
        </p:txBody>
      </p:sp>
      <p:sp>
        <p:nvSpPr>
          <p:cNvPr id="30" name="AutoShape 3"/>
          <p:cNvSpPr>
            <a:spLocks noChangeArrowheads="1"/>
          </p:cNvSpPr>
          <p:nvPr/>
        </p:nvSpPr>
        <p:spPr bwMode="auto">
          <a:xfrm rot="10800000">
            <a:off x="1782861" y="1999303"/>
            <a:ext cx="1094578" cy="305491"/>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bg2"/>
          </a:solidFill>
          <a:ln>
            <a:noFill/>
          </a:ln>
          <a:extLst/>
        </p:spPr>
        <p:style>
          <a:lnRef idx="2">
            <a:schemeClr val="accent5">
              <a:shade val="50000"/>
            </a:schemeClr>
          </a:lnRef>
          <a:fillRef idx="1">
            <a:schemeClr val="accent5"/>
          </a:fillRef>
          <a:effectRef idx="0">
            <a:schemeClr val="accent5"/>
          </a:effectRef>
          <a:fontRef idx="minor">
            <a:schemeClr val="lt1"/>
          </a:fontRef>
        </p:style>
        <p:txBody>
          <a:bodyPr lIns="72148" tIns="36075" rIns="72148" bIns="36075" rtlCol="0" anchor="ctr"/>
          <a:lstStyle/>
          <a:p>
            <a:pPr algn="ctr"/>
            <a:endParaRPr lang="zh-CN" altLang="en-US" dirty="0"/>
          </a:p>
        </p:txBody>
      </p:sp>
      <p:sp>
        <p:nvSpPr>
          <p:cNvPr id="31" name="AutoShape 6"/>
          <p:cNvSpPr>
            <a:spLocks noChangeArrowheads="1"/>
          </p:cNvSpPr>
          <p:nvPr/>
        </p:nvSpPr>
        <p:spPr bwMode="auto">
          <a:xfrm>
            <a:off x="1987486" y="1326959"/>
            <a:ext cx="685327" cy="583587"/>
          </a:xfrm>
          <a:prstGeom prst="triangle">
            <a:avLst>
              <a:gd name="adj" fmla="val 50000"/>
            </a:avLst>
          </a:prstGeom>
          <a:solidFill>
            <a:schemeClr val="tx2"/>
          </a:solidFill>
          <a:ln>
            <a:noFill/>
          </a:ln>
          <a:extLst/>
        </p:spPr>
        <p:style>
          <a:lnRef idx="2">
            <a:schemeClr val="dk1">
              <a:shade val="50000"/>
            </a:schemeClr>
          </a:lnRef>
          <a:fillRef idx="1">
            <a:schemeClr val="dk1"/>
          </a:fillRef>
          <a:effectRef idx="0">
            <a:schemeClr val="dk1"/>
          </a:effectRef>
          <a:fontRef idx="minor">
            <a:schemeClr val="lt1"/>
          </a:fontRef>
        </p:style>
        <p:txBody>
          <a:bodyPr lIns="72148" tIns="36075" rIns="72148" bIns="36075" rtlCol="0" anchor="ctr"/>
          <a:lstStyle/>
          <a:p>
            <a:pPr algn="ctr"/>
            <a:endParaRPr lang="zh-CN" altLang="en-US" dirty="0"/>
          </a:p>
        </p:txBody>
      </p:sp>
      <p:sp>
        <p:nvSpPr>
          <p:cNvPr id="33" name="AutoShape 4"/>
          <p:cNvSpPr>
            <a:spLocks noChangeArrowheads="1"/>
          </p:cNvSpPr>
          <p:nvPr/>
        </p:nvSpPr>
        <p:spPr bwMode="auto">
          <a:xfrm rot="10800000">
            <a:off x="1455649" y="2426454"/>
            <a:ext cx="1749002" cy="491499"/>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tx2"/>
          </a:solidFill>
          <a:ln>
            <a:noFill/>
          </a:ln>
          <a:extLst/>
        </p:spPr>
        <p:style>
          <a:lnRef idx="2">
            <a:schemeClr val="dk1">
              <a:shade val="50000"/>
            </a:schemeClr>
          </a:lnRef>
          <a:fillRef idx="1">
            <a:schemeClr val="dk1"/>
          </a:fillRef>
          <a:effectRef idx="0">
            <a:schemeClr val="dk1"/>
          </a:effectRef>
          <a:fontRef idx="minor">
            <a:schemeClr val="lt1"/>
          </a:fontRef>
        </p:style>
        <p:txBody>
          <a:bodyPr lIns="72148" tIns="36075" rIns="72148" bIns="36075" rtlCol="0" anchor="ctr"/>
          <a:lstStyle/>
          <a:p>
            <a:pPr algn="ctr"/>
            <a:endParaRPr lang="zh-CN" altLang="en-US" dirty="0"/>
          </a:p>
        </p:txBody>
      </p:sp>
      <p:sp>
        <p:nvSpPr>
          <p:cNvPr id="34" name="AutoShape 5"/>
          <p:cNvSpPr>
            <a:spLocks noChangeArrowheads="1"/>
          </p:cNvSpPr>
          <p:nvPr/>
        </p:nvSpPr>
        <p:spPr bwMode="auto">
          <a:xfrm rot="10800000">
            <a:off x="543727" y="3880635"/>
            <a:ext cx="3572846" cy="707339"/>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 name="connsiteX0" fmla="*/ 0 w 20550"/>
              <a:gd name="connsiteY0" fmla="*/ 611 h 21600"/>
              <a:gd name="connsiteX1" fmla="*/ 2378 w 20550"/>
              <a:gd name="connsiteY1" fmla="*/ 21600 h 21600"/>
              <a:gd name="connsiteX2" fmla="*/ 17122 w 20550"/>
              <a:gd name="connsiteY2" fmla="*/ 21600 h 21600"/>
              <a:gd name="connsiteX3" fmla="*/ 20550 w 20550"/>
              <a:gd name="connsiteY3" fmla="*/ 0 h 21600"/>
              <a:gd name="connsiteX4" fmla="*/ 0 w 20550"/>
              <a:gd name="connsiteY4" fmla="*/ 611 h 21600"/>
              <a:gd name="connsiteX0" fmla="*/ 0 w 19214"/>
              <a:gd name="connsiteY0" fmla="*/ 306 h 21295"/>
              <a:gd name="connsiteX1" fmla="*/ 2378 w 19214"/>
              <a:gd name="connsiteY1" fmla="*/ 21295 h 21295"/>
              <a:gd name="connsiteX2" fmla="*/ 17122 w 19214"/>
              <a:gd name="connsiteY2" fmla="*/ 21295 h 21295"/>
              <a:gd name="connsiteX3" fmla="*/ 19214 w 19214"/>
              <a:gd name="connsiteY3" fmla="*/ 0 h 21295"/>
              <a:gd name="connsiteX4" fmla="*/ 0 w 19214"/>
              <a:gd name="connsiteY4" fmla="*/ 306 h 21295"/>
              <a:gd name="connsiteX0" fmla="*/ 0 w 19071"/>
              <a:gd name="connsiteY0" fmla="*/ 1 h 21295"/>
              <a:gd name="connsiteX1" fmla="*/ 2235 w 19071"/>
              <a:gd name="connsiteY1" fmla="*/ 21295 h 21295"/>
              <a:gd name="connsiteX2" fmla="*/ 16979 w 19071"/>
              <a:gd name="connsiteY2" fmla="*/ 21295 h 21295"/>
              <a:gd name="connsiteX3" fmla="*/ 19071 w 19071"/>
              <a:gd name="connsiteY3" fmla="*/ 0 h 21295"/>
              <a:gd name="connsiteX4" fmla="*/ 0 w 19071"/>
              <a:gd name="connsiteY4" fmla="*/ 1 h 21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71" h="21295">
                <a:moveTo>
                  <a:pt x="0" y="1"/>
                </a:moveTo>
                <a:lnTo>
                  <a:pt x="2235" y="21295"/>
                </a:lnTo>
                <a:lnTo>
                  <a:pt x="16979" y="21295"/>
                </a:lnTo>
                <a:lnTo>
                  <a:pt x="19071" y="0"/>
                </a:lnTo>
                <a:lnTo>
                  <a:pt x="0" y="1"/>
                </a:lnTo>
                <a:close/>
              </a:path>
            </a:pathLst>
          </a:custGeom>
          <a:solidFill>
            <a:schemeClr val="tx2"/>
          </a:solidFill>
          <a:ln>
            <a:noFill/>
          </a:ln>
          <a:extLst/>
        </p:spPr>
        <p:style>
          <a:lnRef idx="2">
            <a:schemeClr val="dk1">
              <a:shade val="50000"/>
            </a:schemeClr>
          </a:lnRef>
          <a:fillRef idx="1">
            <a:schemeClr val="dk1"/>
          </a:fillRef>
          <a:effectRef idx="0">
            <a:schemeClr val="dk1"/>
          </a:effectRef>
          <a:fontRef idx="minor">
            <a:schemeClr val="lt1"/>
          </a:fontRef>
        </p:style>
        <p:txBody>
          <a:bodyPr lIns="72148" tIns="36075" rIns="72148" bIns="36075" rtlCol="0" anchor="ctr"/>
          <a:lstStyle/>
          <a:p>
            <a:pPr algn="ctr"/>
            <a:endParaRPr lang="zh-CN" altLang="en-US" dirty="0"/>
          </a:p>
        </p:txBody>
      </p:sp>
      <p:cxnSp>
        <p:nvCxnSpPr>
          <p:cNvPr id="35" name="直接连接符 34"/>
          <p:cNvCxnSpPr/>
          <p:nvPr/>
        </p:nvCxnSpPr>
        <p:spPr>
          <a:xfrm>
            <a:off x="2356051" y="1647274"/>
            <a:ext cx="2824316"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36" name="直接连接符 35"/>
          <p:cNvCxnSpPr/>
          <p:nvPr/>
        </p:nvCxnSpPr>
        <p:spPr>
          <a:xfrm>
            <a:off x="2345128" y="2151015"/>
            <a:ext cx="2835240"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37" name="直接连接符 36"/>
          <p:cNvCxnSpPr/>
          <p:nvPr/>
        </p:nvCxnSpPr>
        <p:spPr>
          <a:xfrm>
            <a:off x="2356051" y="2673650"/>
            <a:ext cx="2824316"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38" name="直接连接符 37"/>
          <p:cNvCxnSpPr/>
          <p:nvPr/>
        </p:nvCxnSpPr>
        <p:spPr>
          <a:xfrm>
            <a:off x="2330151" y="3438490"/>
            <a:ext cx="2850217"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47" name="直接连接符 46"/>
          <p:cNvCxnSpPr/>
          <p:nvPr/>
        </p:nvCxnSpPr>
        <p:spPr>
          <a:xfrm>
            <a:off x="2330151" y="4195712"/>
            <a:ext cx="2850217"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50" name="TextBox 49"/>
          <p:cNvSpPr txBox="1"/>
          <p:nvPr/>
        </p:nvSpPr>
        <p:spPr>
          <a:xfrm>
            <a:off x="5436096" y="3839110"/>
            <a:ext cx="3173993" cy="552986"/>
          </a:xfrm>
          <a:prstGeom prst="rect">
            <a:avLst/>
          </a:prstGeom>
          <a:noFill/>
        </p:spPr>
        <p:txBody>
          <a:bodyPr wrap="square" lIns="72148" tIns="36075" rIns="72148" bIns="36075"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选择粘贴，并选择只保留文字。</a:t>
            </a:r>
          </a:p>
        </p:txBody>
      </p:sp>
      <p:sp>
        <p:nvSpPr>
          <p:cNvPr id="51" name="TextBox 50"/>
          <p:cNvSpPr txBox="1"/>
          <p:nvPr/>
        </p:nvSpPr>
        <p:spPr>
          <a:xfrm>
            <a:off x="4325798" y="3825669"/>
            <a:ext cx="876295" cy="292116"/>
          </a:xfrm>
          <a:prstGeom prst="rect">
            <a:avLst/>
          </a:prstGeom>
          <a:noFill/>
        </p:spPr>
        <p:txBody>
          <a:bodyPr wrap="none" lIns="72148" tIns="36075" rIns="72148" bIns="36075" rtlCol="0">
            <a:spAutoFit/>
          </a:bodyPr>
          <a:lstStyle/>
          <a:p>
            <a:pPr algn="ctr"/>
            <a:r>
              <a:rPr lang="zh-CN" altLang="en-US" sz="1400" b="1">
                <a:solidFill>
                  <a:schemeClr val="tx1">
                    <a:lumMod val="75000"/>
                    <a:lumOff val="25000"/>
                  </a:schemeClr>
                </a:solidFill>
                <a:latin typeface="微软雅黑" pitchFamily="34" charset="-122"/>
                <a:ea typeface="微软雅黑" pitchFamily="34" charset="-122"/>
              </a:rPr>
              <a:t>添加标题</a:t>
            </a:r>
          </a:p>
        </p:txBody>
      </p:sp>
      <p:sp>
        <p:nvSpPr>
          <p:cNvPr id="52" name="TextBox 51"/>
          <p:cNvSpPr txBox="1"/>
          <p:nvPr/>
        </p:nvSpPr>
        <p:spPr>
          <a:xfrm>
            <a:off x="5436096" y="3086481"/>
            <a:ext cx="3173993" cy="552986"/>
          </a:xfrm>
          <a:prstGeom prst="rect">
            <a:avLst/>
          </a:prstGeom>
          <a:noFill/>
        </p:spPr>
        <p:txBody>
          <a:bodyPr wrap="square" lIns="72148" tIns="36075" rIns="72148" bIns="36075"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选择粘贴，并选择只保留文字。</a:t>
            </a:r>
          </a:p>
        </p:txBody>
      </p:sp>
      <p:sp>
        <p:nvSpPr>
          <p:cNvPr id="53" name="TextBox 52"/>
          <p:cNvSpPr txBox="1"/>
          <p:nvPr/>
        </p:nvSpPr>
        <p:spPr>
          <a:xfrm>
            <a:off x="4325798" y="3079855"/>
            <a:ext cx="876295" cy="292116"/>
          </a:xfrm>
          <a:prstGeom prst="rect">
            <a:avLst/>
          </a:prstGeom>
          <a:noFill/>
        </p:spPr>
        <p:txBody>
          <a:bodyPr wrap="none" lIns="72148" tIns="36075" rIns="72148" bIns="36075" rtlCol="0">
            <a:spAutoFit/>
          </a:bodyPr>
          <a:lstStyle/>
          <a:p>
            <a:pPr algn="ctr"/>
            <a:r>
              <a:rPr lang="zh-CN" altLang="en-US" sz="1400" b="1">
                <a:solidFill>
                  <a:schemeClr val="tx1">
                    <a:lumMod val="75000"/>
                    <a:lumOff val="25000"/>
                  </a:schemeClr>
                </a:solidFill>
                <a:latin typeface="微软雅黑" pitchFamily="34" charset="-122"/>
                <a:ea typeface="微软雅黑" pitchFamily="34" charset="-122"/>
              </a:rPr>
              <a:t>添加标题</a:t>
            </a:r>
          </a:p>
        </p:txBody>
      </p:sp>
      <p:sp>
        <p:nvSpPr>
          <p:cNvPr id="54" name="TextBox 53"/>
          <p:cNvSpPr txBox="1"/>
          <p:nvPr/>
        </p:nvSpPr>
        <p:spPr>
          <a:xfrm>
            <a:off x="5436096" y="2351914"/>
            <a:ext cx="3173993" cy="552986"/>
          </a:xfrm>
          <a:prstGeom prst="rect">
            <a:avLst/>
          </a:prstGeom>
          <a:noFill/>
        </p:spPr>
        <p:txBody>
          <a:bodyPr wrap="square" lIns="72148" tIns="36075" rIns="72148" bIns="36075"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选择粘贴，并选择只保留文字。</a:t>
            </a:r>
          </a:p>
        </p:txBody>
      </p:sp>
      <p:sp>
        <p:nvSpPr>
          <p:cNvPr id="55" name="TextBox 54"/>
          <p:cNvSpPr txBox="1"/>
          <p:nvPr/>
        </p:nvSpPr>
        <p:spPr>
          <a:xfrm>
            <a:off x="4325798" y="2322518"/>
            <a:ext cx="876295" cy="292116"/>
          </a:xfrm>
          <a:prstGeom prst="rect">
            <a:avLst/>
          </a:prstGeom>
          <a:noFill/>
        </p:spPr>
        <p:txBody>
          <a:bodyPr wrap="none" lIns="72148" tIns="36075" rIns="72148" bIns="36075" rtlCol="0">
            <a:spAutoFit/>
          </a:bodyPr>
          <a:lstStyle/>
          <a:p>
            <a:pPr algn="ctr"/>
            <a:r>
              <a:rPr lang="zh-CN" altLang="en-US" sz="1400" b="1">
                <a:solidFill>
                  <a:schemeClr val="tx1">
                    <a:lumMod val="75000"/>
                    <a:lumOff val="25000"/>
                  </a:schemeClr>
                </a:solidFill>
                <a:latin typeface="微软雅黑" pitchFamily="34" charset="-122"/>
                <a:ea typeface="微软雅黑" pitchFamily="34" charset="-122"/>
              </a:rPr>
              <a:t>添加标题</a:t>
            </a:r>
          </a:p>
        </p:txBody>
      </p:sp>
      <p:sp>
        <p:nvSpPr>
          <p:cNvPr id="56" name="TextBox 55"/>
          <p:cNvSpPr txBox="1"/>
          <p:nvPr/>
        </p:nvSpPr>
        <p:spPr>
          <a:xfrm>
            <a:off x="5436096" y="1795455"/>
            <a:ext cx="3173993" cy="552986"/>
          </a:xfrm>
          <a:prstGeom prst="rect">
            <a:avLst/>
          </a:prstGeom>
          <a:noFill/>
        </p:spPr>
        <p:txBody>
          <a:bodyPr wrap="square" lIns="72148" tIns="36075" rIns="72148" bIns="36075"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a:solidFill>
                  <a:schemeClr val="tx1">
                    <a:lumMod val="75000"/>
                    <a:lumOff val="25000"/>
                  </a:schemeClr>
                </a:solidFill>
                <a:latin typeface="微软雅黑" pitchFamily="34" charset="-122"/>
                <a:ea typeface="微软雅黑" pitchFamily="34" charset="-122"/>
              </a:rPr>
              <a:t>选择粘贴，并选择只保留文字。</a:t>
            </a:r>
          </a:p>
        </p:txBody>
      </p:sp>
      <p:sp>
        <p:nvSpPr>
          <p:cNvPr id="57" name="TextBox 56"/>
          <p:cNvSpPr txBox="1"/>
          <p:nvPr/>
        </p:nvSpPr>
        <p:spPr>
          <a:xfrm>
            <a:off x="4325798" y="1807956"/>
            <a:ext cx="876295" cy="292116"/>
          </a:xfrm>
          <a:prstGeom prst="rect">
            <a:avLst/>
          </a:prstGeom>
          <a:noFill/>
        </p:spPr>
        <p:txBody>
          <a:bodyPr wrap="none" lIns="72148" tIns="36075" rIns="72148" bIns="36075" rtlCol="0">
            <a:spAutoFit/>
          </a:bodyPr>
          <a:lstStyle/>
          <a:p>
            <a:pPr algn="ctr"/>
            <a:r>
              <a:rPr lang="zh-CN" altLang="en-US" sz="1400" b="1">
                <a:solidFill>
                  <a:schemeClr val="tx1">
                    <a:lumMod val="75000"/>
                    <a:lumOff val="25000"/>
                  </a:schemeClr>
                </a:solidFill>
                <a:latin typeface="微软雅黑" pitchFamily="34" charset="-122"/>
                <a:ea typeface="微软雅黑" pitchFamily="34" charset="-122"/>
              </a:rPr>
              <a:t>添加标题</a:t>
            </a:r>
          </a:p>
        </p:txBody>
      </p:sp>
      <p:sp>
        <p:nvSpPr>
          <p:cNvPr id="58" name="TextBox 57"/>
          <p:cNvSpPr txBox="1"/>
          <p:nvPr/>
        </p:nvSpPr>
        <p:spPr>
          <a:xfrm>
            <a:off x="5436096" y="1275606"/>
            <a:ext cx="3173993" cy="552986"/>
          </a:xfrm>
          <a:prstGeom prst="rect">
            <a:avLst/>
          </a:prstGeom>
          <a:noFill/>
        </p:spPr>
        <p:txBody>
          <a:bodyPr wrap="square" lIns="72148" tIns="36075" rIns="72148" bIns="36075"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59" name="TextBox 58"/>
          <p:cNvSpPr txBox="1"/>
          <p:nvPr/>
        </p:nvSpPr>
        <p:spPr>
          <a:xfrm>
            <a:off x="4325798" y="1288106"/>
            <a:ext cx="876295" cy="292116"/>
          </a:xfrm>
          <a:prstGeom prst="rect">
            <a:avLst/>
          </a:prstGeom>
          <a:noFill/>
        </p:spPr>
        <p:txBody>
          <a:bodyPr wrap="none" lIns="72148" tIns="36075" rIns="72148" bIns="36075" rtlCol="0">
            <a:spAutoFit/>
          </a:bodyPr>
          <a:lstStyle/>
          <a:p>
            <a:pPr algn="ctr"/>
            <a:r>
              <a:rPr lang="zh-CN" altLang="en-US" sz="1400" b="1" dirty="0">
                <a:solidFill>
                  <a:schemeClr val="tx1">
                    <a:lumMod val="75000"/>
                    <a:lumOff val="25000"/>
                  </a:schemeClr>
                </a:solidFill>
                <a:latin typeface="微软雅黑" pitchFamily="34" charset="-122"/>
                <a:ea typeface="微软雅黑" pitchFamily="34" charset="-122"/>
              </a:rPr>
              <a:t>添加标题</a:t>
            </a:r>
          </a:p>
        </p:txBody>
      </p:sp>
      <p:sp>
        <p:nvSpPr>
          <p:cNvPr id="26" name="TextBox 25"/>
          <p:cNvSpPr txBox="1"/>
          <p:nvPr/>
        </p:nvSpPr>
        <p:spPr>
          <a:xfrm>
            <a:off x="313069" y="58298"/>
            <a:ext cx="2386723" cy="461665"/>
          </a:xfrm>
          <a:prstGeom prst="rect">
            <a:avLst/>
          </a:prstGeom>
          <a:noFill/>
        </p:spPr>
        <p:txBody>
          <a:bodyPr wrap="square" rtlCol="0">
            <a:spAutoFit/>
          </a:bodyPr>
          <a:lstStyle/>
          <a:p>
            <a:pPr>
              <a:lnSpc>
                <a:spcPct val="120000"/>
              </a:lnSpc>
            </a:pPr>
            <a:r>
              <a:rPr lang="zh-CN" altLang="en-US" sz="2000" b="1" dirty="0" smtClean="0">
                <a:solidFill>
                  <a:schemeClr val="tx1">
                    <a:lumMod val="75000"/>
                    <a:lumOff val="25000"/>
                  </a:schemeClr>
                </a:solidFill>
              </a:rPr>
              <a:t>单击此处输入标题</a:t>
            </a:r>
          </a:p>
        </p:txBody>
      </p:sp>
    </p:spTree>
    <p:extLst>
      <p:ext uri="{BB962C8B-B14F-4D97-AF65-F5344CB8AC3E}">
        <p14:creationId xmlns:p14="http://schemas.microsoft.com/office/powerpoint/2010/main" val="4024362945"/>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64000">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14:bounceEnd="64000">
                                          <p:cBhvr additive="base">
                                            <p:cTn id="7" dur="1000" fill="hold"/>
                                            <p:tgtEl>
                                              <p:spTgt spid="34"/>
                                            </p:tgtEl>
                                            <p:attrNameLst>
                                              <p:attrName>ppt_x</p:attrName>
                                            </p:attrNameLst>
                                          </p:cBhvr>
                                          <p:tavLst>
                                            <p:tav tm="0">
                                              <p:val>
                                                <p:strVal val="#ppt_x"/>
                                              </p:val>
                                            </p:tav>
                                            <p:tav tm="100000">
                                              <p:val>
                                                <p:strVal val="#ppt_x"/>
                                              </p:val>
                                            </p:tav>
                                          </p:tavLst>
                                        </p:anim>
                                        <p:anim calcmode="lin" valueType="num" p14:bounceEnd="64000">
                                          <p:cBhvr additive="base">
                                            <p:cTn id="8" dur="1000" fill="hold"/>
                                            <p:tgtEl>
                                              <p:spTgt spid="34"/>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64000">
                                      <p:stCondLst>
                                        <p:cond delay="200"/>
                                      </p:stCondLst>
                                      <p:childTnLst>
                                        <p:set>
                                          <p:cBhvr>
                                            <p:cTn id="10" dur="1" fill="hold">
                                              <p:stCondLst>
                                                <p:cond delay="0"/>
                                              </p:stCondLst>
                                            </p:cTn>
                                            <p:tgtEl>
                                              <p:spTgt spid="22"/>
                                            </p:tgtEl>
                                            <p:attrNameLst>
                                              <p:attrName>style.visibility</p:attrName>
                                            </p:attrNameLst>
                                          </p:cBhvr>
                                          <p:to>
                                            <p:strVal val="visible"/>
                                          </p:to>
                                        </p:set>
                                        <p:anim calcmode="lin" valueType="num" p14:bounceEnd="64000">
                                          <p:cBhvr additive="base">
                                            <p:cTn id="11" dur="1000" fill="hold"/>
                                            <p:tgtEl>
                                              <p:spTgt spid="22"/>
                                            </p:tgtEl>
                                            <p:attrNameLst>
                                              <p:attrName>ppt_x</p:attrName>
                                            </p:attrNameLst>
                                          </p:cBhvr>
                                          <p:tavLst>
                                            <p:tav tm="0">
                                              <p:val>
                                                <p:strVal val="#ppt_x"/>
                                              </p:val>
                                            </p:tav>
                                            <p:tav tm="100000">
                                              <p:val>
                                                <p:strVal val="#ppt_x"/>
                                              </p:val>
                                            </p:tav>
                                          </p:tavLst>
                                        </p:anim>
                                        <p:anim calcmode="lin" valueType="num" p14:bounceEnd="64000">
                                          <p:cBhvr additive="base">
                                            <p:cTn id="12" dur="1000" fill="hold"/>
                                            <p:tgtEl>
                                              <p:spTgt spid="22"/>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14:presetBounceEnd="64000">
                                      <p:stCondLst>
                                        <p:cond delay="400"/>
                                      </p:stCondLst>
                                      <p:childTnLst>
                                        <p:set>
                                          <p:cBhvr>
                                            <p:cTn id="14" dur="1" fill="hold">
                                              <p:stCondLst>
                                                <p:cond delay="0"/>
                                              </p:stCondLst>
                                            </p:cTn>
                                            <p:tgtEl>
                                              <p:spTgt spid="33"/>
                                            </p:tgtEl>
                                            <p:attrNameLst>
                                              <p:attrName>style.visibility</p:attrName>
                                            </p:attrNameLst>
                                          </p:cBhvr>
                                          <p:to>
                                            <p:strVal val="visible"/>
                                          </p:to>
                                        </p:set>
                                        <p:anim calcmode="lin" valueType="num" p14:bounceEnd="64000">
                                          <p:cBhvr additive="base">
                                            <p:cTn id="15" dur="1000" fill="hold"/>
                                            <p:tgtEl>
                                              <p:spTgt spid="33"/>
                                            </p:tgtEl>
                                            <p:attrNameLst>
                                              <p:attrName>ppt_x</p:attrName>
                                            </p:attrNameLst>
                                          </p:cBhvr>
                                          <p:tavLst>
                                            <p:tav tm="0">
                                              <p:val>
                                                <p:strVal val="#ppt_x"/>
                                              </p:val>
                                            </p:tav>
                                            <p:tav tm="100000">
                                              <p:val>
                                                <p:strVal val="#ppt_x"/>
                                              </p:val>
                                            </p:tav>
                                          </p:tavLst>
                                        </p:anim>
                                        <p:anim calcmode="lin" valueType="num" p14:bounceEnd="64000">
                                          <p:cBhvr additive="base">
                                            <p:cTn id="16" dur="1000" fill="hold"/>
                                            <p:tgtEl>
                                              <p:spTgt spid="33"/>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64000">
                                      <p:stCondLst>
                                        <p:cond delay="600"/>
                                      </p:stCondLst>
                                      <p:childTnLst>
                                        <p:set>
                                          <p:cBhvr>
                                            <p:cTn id="18" dur="1" fill="hold">
                                              <p:stCondLst>
                                                <p:cond delay="0"/>
                                              </p:stCondLst>
                                            </p:cTn>
                                            <p:tgtEl>
                                              <p:spTgt spid="30"/>
                                            </p:tgtEl>
                                            <p:attrNameLst>
                                              <p:attrName>style.visibility</p:attrName>
                                            </p:attrNameLst>
                                          </p:cBhvr>
                                          <p:to>
                                            <p:strVal val="visible"/>
                                          </p:to>
                                        </p:set>
                                        <p:anim calcmode="lin" valueType="num" p14:bounceEnd="64000">
                                          <p:cBhvr additive="base">
                                            <p:cTn id="19" dur="1000" fill="hold"/>
                                            <p:tgtEl>
                                              <p:spTgt spid="30"/>
                                            </p:tgtEl>
                                            <p:attrNameLst>
                                              <p:attrName>ppt_x</p:attrName>
                                            </p:attrNameLst>
                                          </p:cBhvr>
                                          <p:tavLst>
                                            <p:tav tm="0">
                                              <p:val>
                                                <p:strVal val="#ppt_x"/>
                                              </p:val>
                                            </p:tav>
                                            <p:tav tm="100000">
                                              <p:val>
                                                <p:strVal val="#ppt_x"/>
                                              </p:val>
                                            </p:tav>
                                          </p:tavLst>
                                        </p:anim>
                                        <p:anim calcmode="lin" valueType="num" p14:bounceEnd="64000">
                                          <p:cBhvr additive="base">
                                            <p:cTn id="20" dur="1000" fill="hold"/>
                                            <p:tgtEl>
                                              <p:spTgt spid="30"/>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64000">
                                      <p:stCondLst>
                                        <p:cond delay="800"/>
                                      </p:stCondLst>
                                      <p:childTnLst>
                                        <p:set>
                                          <p:cBhvr>
                                            <p:cTn id="22" dur="1" fill="hold">
                                              <p:stCondLst>
                                                <p:cond delay="0"/>
                                              </p:stCondLst>
                                            </p:cTn>
                                            <p:tgtEl>
                                              <p:spTgt spid="31"/>
                                            </p:tgtEl>
                                            <p:attrNameLst>
                                              <p:attrName>style.visibility</p:attrName>
                                            </p:attrNameLst>
                                          </p:cBhvr>
                                          <p:to>
                                            <p:strVal val="visible"/>
                                          </p:to>
                                        </p:set>
                                        <p:anim calcmode="lin" valueType="num" p14:bounceEnd="64000">
                                          <p:cBhvr additive="base">
                                            <p:cTn id="23" dur="1000" fill="hold"/>
                                            <p:tgtEl>
                                              <p:spTgt spid="31"/>
                                            </p:tgtEl>
                                            <p:attrNameLst>
                                              <p:attrName>ppt_x</p:attrName>
                                            </p:attrNameLst>
                                          </p:cBhvr>
                                          <p:tavLst>
                                            <p:tav tm="0">
                                              <p:val>
                                                <p:strVal val="#ppt_x"/>
                                              </p:val>
                                            </p:tav>
                                            <p:tav tm="100000">
                                              <p:val>
                                                <p:strVal val="#ppt_x"/>
                                              </p:val>
                                            </p:tav>
                                          </p:tavLst>
                                        </p:anim>
                                        <p:anim calcmode="lin" valueType="num" p14:bounceEnd="64000">
                                          <p:cBhvr additive="base">
                                            <p:cTn id="24" dur="1000" fill="hold"/>
                                            <p:tgtEl>
                                              <p:spTgt spid="31"/>
                                            </p:tgtEl>
                                            <p:attrNameLst>
                                              <p:attrName>ppt_y</p:attrName>
                                            </p:attrNameLst>
                                          </p:cBhvr>
                                          <p:tavLst>
                                            <p:tav tm="0">
                                              <p:val>
                                                <p:strVal val="0-#ppt_h/2"/>
                                              </p:val>
                                            </p:tav>
                                            <p:tav tm="100000">
                                              <p:val>
                                                <p:strVal val="#ppt_y"/>
                                              </p:val>
                                            </p:tav>
                                          </p:tavLst>
                                        </p:anim>
                                      </p:childTnLst>
                                    </p:cTn>
                                  </p:par>
                                </p:childTnLst>
                              </p:cTn>
                            </p:par>
                            <p:par>
                              <p:cTn id="25" fill="hold">
                                <p:stCondLst>
                                  <p:cond delay="1800"/>
                                </p:stCondLst>
                                <p:childTnLst>
                                  <p:par>
                                    <p:cTn id="26" presetID="22" presetClass="entr" presetSubtype="8" fill="hold" nodeType="after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wipe(left)">
                                          <p:cBhvr>
                                            <p:cTn id="28" dur="500"/>
                                            <p:tgtEl>
                                              <p:spTgt spid="35"/>
                                            </p:tgtEl>
                                          </p:cBhvr>
                                        </p:animEffect>
                                      </p:childTnLst>
                                    </p:cTn>
                                  </p:par>
                                  <p:par>
                                    <p:cTn id="29" presetID="22" presetClass="entr" presetSubtype="8" fill="hold" nodeType="with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wipe(left)">
                                          <p:cBhvr>
                                            <p:cTn id="31" dur="500"/>
                                            <p:tgtEl>
                                              <p:spTgt spid="36"/>
                                            </p:tgtEl>
                                          </p:cBhvr>
                                        </p:animEffect>
                                      </p:childTnLst>
                                    </p:cTn>
                                  </p:par>
                                  <p:par>
                                    <p:cTn id="32" presetID="22" presetClass="entr" presetSubtype="8" fill="hold" nodeType="withEffect">
                                      <p:stCondLst>
                                        <p:cond delay="0"/>
                                      </p:stCondLst>
                                      <p:childTnLst>
                                        <p:set>
                                          <p:cBhvr>
                                            <p:cTn id="33" dur="1" fill="hold">
                                              <p:stCondLst>
                                                <p:cond delay="0"/>
                                              </p:stCondLst>
                                            </p:cTn>
                                            <p:tgtEl>
                                              <p:spTgt spid="37"/>
                                            </p:tgtEl>
                                            <p:attrNameLst>
                                              <p:attrName>style.visibility</p:attrName>
                                            </p:attrNameLst>
                                          </p:cBhvr>
                                          <p:to>
                                            <p:strVal val="visible"/>
                                          </p:to>
                                        </p:set>
                                        <p:animEffect transition="in" filter="wipe(left)">
                                          <p:cBhvr>
                                            <p:cTn id="34" dur="500"/>
                                            <p:tgtEl>
                                              <p:spTgt spid="37"/>
                                            </p:tgtEl>
                                          </p:cBhvr>
                                        </p:animEffect>
                                      </p:childTnLst>
                                    </p:cTn>
                                  </p:par>
                                  <p:par>
                                    <p:cTn id="35" presetID="22" presetClass="entr" presetSubtype="8" fill="hold" nodeType="with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wipe(left)">
                                          <p:cBhvr>
                                            <p:cTn id="37" dur="500"/>
                                            <p:tgtEl>
                                              <p:spTgt spid="38"/>
                                            </p:tgtEl>
                                          </p:cBhvr>
                                        </p:animEffect>
                                      </p:childTnLst>
                                    </p:cTn>
                                  </p:par>
                                  <p:par>
                                    <p:cTn id="38" presetID="22" presetClass="entr" presetSubtype="8" fill="hold" nodeType="withEffect">
                                      <p:stCondLst>
                                        <p:cond delay="0"/>
                                      </p:stCondLst>
                                      <p:childTnLst>
                                        <p:set>
                                          <p:cBhvr>
                                            <p:cTn id="39" dur="1" fill="hold">
                                              <p:stCondLst>
                                                <p:cond delay="0"/>
                                              </p:stCondLst>
                                            </p:cTn>
                                            <p:tgtEl>
                                              <p:spTgt spid="47"/>
                                            </p:tgtEl>
                                            <p:attrNameLst>
                                              <p:attrName>style.visibility</p:attrName>
                                            </p:attrNameLst>
                                          </p:cBhvr>
                                          <p:to>
                                            <p:strVal val="visible"/>
                                          </p:to>
                                        </p:set>
                                        <p:animEffect transition="in" filter="wipe(left)">
                                          <p:cBhvr>
                                            <p:cTn id="40" dur="500"/>
                                            <p:tgtEl>
                                              <p:spTgt spid="47"/>
                                            </p:tgtEl>
                                          </p:cBhvr>
                                        </p:animEffect>
                                      </p:childTnLst>
                                    </p:cTn>
                                  </p:par>
                                </p:childTnLst>
                              </p:cTn>
                            </p:par>
                            <p:par>
                              <p:cTn id="41" fill="hold">
                                <p:stCondLst>
                                  <p:cond delay="2300"/>
                                </p:stCondLst>
                                <p:childTnLst>
                                  <p:par>
                                    <p:cTn id="42" presetID="17" presetClass="entr" presetSubtype="1" fill="hold" grpId="0" nodeType="afterEffect">
                                      <p:stCondLst>
                                        <p:cond delay="0"/>
                                      </p:stCondLst>
                                      <p:iterate type="lt">
                                        <p:tmPct val="40000"/>
                                      </p:iterate>
                                      <p:childTnLst>
                                        <p:set>
                                          <p:cBhvr>
                                            <p:cTn id="43" dur="1" fill="hold">
                                              <p:stCondLst>
                                                <p:cond delay="0"/>
                                              </p:stCondLst>
                                            </p:cTn>
                                            <p:tgtEl>
                                              <p:spTgt spid="59"/>
                                            </p:tgtEl>
                                            <p:attrNameLst>
                                              <p:attrName>style.visibility</p:attrName>
                                            </p:attrNameLst>
                                          </p:cBhvr>
                                          <p:to>
                                            <p:strVal val="visible"/>
                                          </p:to>
                                        </p:set>
                                        <p:anim calcmode="lin" valueType="num">
                                          <p:cBhvr>
                                            <p:cTn id="44" dur="250" fill="hold"/>
                                            <p:tgtEl>
                                              <p:spTgt spid="59"/>
                                            </p:tgtEl>
                                            <p:attrNameLst>
                                              <p:attrName>ppt_x</p:attrName>
                                            </p:attrNameLst>
                                          </p:cBhvr>
                                          <p:tavLst>
                                            <p:tav tm="0">
                                              <p:val>
                                                <p:strVal val="#ppt_x"/>
                                              </p:val>
                                            </p:tav>
                                            <p:tav tm="100000">
                                              <p:val>
                                                <p:strVal val="#ppt_x"/>
                                              </p:val>
                                            </p:tav>
                                          </p:tavLst>
                                        </p:anim>
                                        <p:anim calcmode="lin" valueType="num">
                                          <p:cBhvr>
                                            <p:cTn id="45" dur="250" fill="hold"/>
                                            <p:tgtEl>
                                              <p:spTgt spid="59"/>
                                            </p:tgtEl>
                                            <p:attrNameLst>
                                              <p:attrName>ppt_y</p:attrName>
                                            </p:attrNameLst>
                                          </p:cBhvr>
                                          <p:tavLst>
                                            <p:tav tm="0">
                                              <p:val>
                                                <p:strVal val="#ppt_y-#ppt_h/2"/>
                                              </p:val>
                                            </p:tav>
                                            <p:tav tm="100000">
                                              <p:val>
                                                <p:strVal val="#ppt_y"/>
                                              </p:val>
                                            </p:tav>
                                          </p:tavLst>
                                        </p:anim>
                                        <p:anim calcmode="lin" valueType="num">
                                          <p:cBhvr>
                                            <p:cTn id="46" dur="250" fill="hold"/>
                                            <p:tgtEl>
                                              <p:spTgt spid="59"/>
                                            </p:tgtEl>
                                            <p:attrNameLst>
                                              <p:attrName>ppt_w</p:attrName>
                                            </p:attrNameLst>
                                          </p:cBhvr>
                                          <p:tavLst>
                                            <p:tav tm="0">
                                              <p:val>
                                                <p:strVal val="#ppt_w"/>
                                              </p:val>
                                            </p:tav>
                                            <p:tav tm="100000">
                                              <p:val>
                                                <p:strVal val="#ppt_w"/>
                                              </p:val>
                                            </p:tav>
                                          </p:tavLst>
                                        </p:anim>
                                        <p:anim calcmode="lin" valueType="num">
                                          <p:cBhvr>
                                            <p:cTn id="47" dur="250" fill="hold"/>
                                            <p:tgtEl>
                                              <p:spTgt spid="59"/>
                                            </p:tgtEl>
                                            <p:attrNameLst>
                                              <p:attrName>ppt_h</p:attrName>
                                            </p:attrNameLst>
                                          </p:cBhvr>
                                          <p:tavLst>
                                            <p:tav tm="0">
                                              <p:val>
                                                <p:fltVal val="0"/>
                                              </p:val>
                                            </p:tav>
                                            <p:tav tm="100000">
                                              <p:val>
                                                <p:strVal val="#ppt_h"/>
                                              </p:val>
                                            </p:tav>
                                          </p:tavLst>
                                        </p:anim>
                                      </p:childTnLst>
                                    </p:cTn>
                                  </p:par>
                                  <p:par>
                                    <p:cTn id="48" presetID="17" presetClass="entr" presetSubtype="1" fill="hold" grpId="0" nodeType="withEffect">
                                      <p:stCondLst>
                                        <p:cond delay="200"/>
                                      </p:stCondLst>
                                      <p:iterate type="lt">
                                        <p:tmPct val="40000"/>
                                      </p:iterate>
                                      <p:childTnLst>
                                        <p:set>
                                          <p:cBhvr>
                                            <p:cTn id="49" dur="1" fill="hold">
                                              <p:stCondLst>
                                                <p:cond delay="0"/>
                                              </p:stCondLst>
                                            </p:cTn>
                                            <p:tgtEl>
                                              <p:spTgt spid="57"/>
                                            </p:tgtEl>
                                            <p:attrNameLst>
                                              <p:attrName>style.visibility</p:attrName>
                                            </p:attrNameLst>
                                          </p:cBhvr>
                                          <p:to>
                                            <p:strVal val="visible"/>
                                          </p:to>
                                        </p:set>
                                        <p:anim calcmode="lin" valueType="num">
                                          <p:cBhvr>
                                            <p:cTn id="50" dur="250" fill="hold"/>
                                            <p:tgtEl>
                                              <p:spTgt spid="57"/>
                                            </p:tgtEl>
                                            <p:attrNameLst>
                                              <p:attrName>ppt_x</p:attrName>
                                            </p:attrNameLst>
                                          </p:cBhvr>
                                          <p:tavLst>
                                            <p:tav tm="0">
                                              <p:val>
                                                <p:strVal val="#ppt_x"/>
                                              </p:val>
                                            </p:tav>
                                            <p:tav tm="100000">
                                              <p:val>
                                                <p:strVal val="#ppt_x"/>
                                              </p:val>
                                            </p:tav>
                                          </p:tavLst>
                                        </p:anim>
                                        <p:anim calcmode="lin" valueType="num">
                                          <p:cBhvr>
                                            <p:cTn id="51" dur="250" fill="hold"/>
                                            <p:tgtEl>
                                              <p:spTgt spid="57"/>
                                            </p:tgtEl>
                                            <p:attrNameLst>
                                              <p:attrName>ppt_y</p:attrName>
                                            </p:attrNameLst>
                                          </p:cBhvr>
                                          <p:tavLst>
                                            <p:tav tm="0">
                                              <p:val>
                                                <p:strVal val="#ppt_y-#ppt_h/2"/>
                                              </p:val>
                                            </p:tav>
                                            <p:tav tm="100000">
                                              <p:val>
                                                <p:strVal val="#ppt_y"/>
                                              </p:val>
                                            </p:tav>
                                          </p:tavLst>
                                        </p:anim>
                                        <p:anim calcmode="lin" valueType="num">
                                          <p:cBhvr>
                                            <p:cTn id="52" dur="250" fill="hold"/>
                                            <p:tgtEl>
                                              <p:spTgt spid="57"/>
                                            </p:tgtEl>
                                            <p:attrNameLst>
                                              <p:attrName>ppt_w</p:attrName>
                                            </p:attrNameLst>
                                          </p:cBhvr>
                                          <p:tavLst>
                                            <p:tav tm="0">
                                              <p:val>
                                                <p:strVal val="#ppt_w"/>
                                              </p:val>
                                            </p:tav>
                                            <p:tav tm="100000">
                                              <p:val>
                                                <p:strVal val="#ppt_w"/>
                                              </p:val>
                                            </p:tav>
                                          </p:tavLst>
                                        </p:anim>
                                        <p:anim calcmode="lin" valueType="num">
                                          <p:cBhvr>
                                            <p:cTn id="53" dur="250" fill="hold"/>
                                            <p:tgtEl>
                                              <p:spTgt spid="57"/>
                                            </p:tgtEl>
                                            <p:attrNameLst>
                                              <p:attrName>ppt_h</p:attrName>
                                            </p:attrNameLst>
                                          </p:cBhvr>
                                          <p:tavLst>
                                            <p:tav tm="0">
                                              <p:val>
                                                <p:fltVal val="0"/>
                                              </p:val>
                                            </p:tav>
                                            <p:tav tm="100000">
                                              <p:val>
                                                <p:strVal val="#ppt_h"/>
                                              </p:val>
                                            </p:tav>
                                          </p:tavLst>
                                        </p:anim>
                                      </p:childTnLst>
                                    </p:cTn>
                                  </p:par>
                                  <p:par>
                                    <p:cTn id="54" presetID="17" presetClass="entr" presetSubtype="1" fill="hold" grpId="0" nodeType="withEffect">
                                      <p:stCondLst>
                                        <p:cond delay="400"/>
                                      </p:stCondLst>
                                      <p:iterate type="lt">
                                        <p:tmPct val="40000"/>
                                      </p:iterate>
                                      <p:childTnLst>
                                        <p:set>
                                          <p:cBhvr>
                                            <p:cTn id="55" dur="1" fill="hold">
                                              <p:stCondLst>
                                                <p:cond delay="0"/>
                                              </p:stCondLst>
                                            </p:cTn>
                                            <p:tgtEl>
                                              <p:spTgt spid="55"/>
                                            </p:tgtEl>
                                            <p:attrNameLst>
                                              <p:attrName>style.visibility</p:attrName>
                                            </p:attrNameLst>
                                          </p:cBhvr>
                                          <p:to>
                                            <p:strVal val="visible"/>
                                          </p:to>
                                        </p:set>
                                        <p:anim calcmode="lin" valueType="num">
                                          <p:cBhvr>
                                            <p:cTn id="56" dur="250" fill="hold"/>
                                            <p:tgtEl>
                                              <p:spTgt spid="55"/>
                                            </p:tgtEl>
                                            <p:attrNameLst>
                                              <p:attrName>ppt_x</p:attrName>
                                            </p:attrNameLst>
                                          </p:cBhvr>
                                          <p:tavLst>
                                            <p:tav tm="0">
                                              <p:val>
                                                <p:strVal val="#ppt_x"/>
                                              </p:val>
                                            </p:tav>
                                            <p:tav tm="100000">
                                              <p:val>
                                                <p:strVal val="#ppt_x"/>
                                              </p:val>
                                            </p:tav>
                                          </p:tavLst>
                                        </p:anim>
                                        <p:anim calcmode="lin" valueType="num">
                                          <p:cBhvr>
                                            <p:cTn id="57" dur="250" fill="hold"/>
                                            <p:tgtEl>
                                              <p:spTgt spid="55"/>
                                            </p:tgtEl>
                                            <p:attrNameLst>
                                              <p:attrName>ppt_y</p:attrName>
                                            </p:attrNameLst>
                                          </p:cBhvr>
                                          <p:tavLst>
                                            <p:tav tm="0">
                                              <p:val>
                                                <p:strVal val="#ppt_y-#ppt_h/2"/>
                                              </p:val>
                                            </p:tav>
                                            <p:tav tm="100000">
                                              <p:val>
                                                <p:strVal val="#ppt_y"/>
                                              </p:val>
                                            </p:tav>
                                          </p:tavLst>
                                        </p:anim>
                                        <p:anim calcmode="lin" valueType="num">
                                          <p:cBhvr>
                                            <p:cTn id="58" dur="250" fill="hold"/>
                                            <p:tgtEl>
                                              <p:spTgt spid="55"/>
                                            </p:tgtEl>
                                            <p:attrNameLst>
                                              <p:attrName>ppt_w</p:attrName>
                                            </p:attrNameLst>
                                          </p:cBhvr>
                                          <p:tavLst>
                                            <p:tav tm="0">
                                              <p:val>
                                                <p:strVal val="#ppt_w"/>
                                              </p:val>
                                            </p:tav>
                                            <p:tav tm="100000">
                                              <p:val>
                                                <p:strVal val="#ppt_w"/>
                                              </p:val>
                                            </p:tav>
                                          </p:tavLst>
                                        </p:anim>
                                        <p:anim calcmode="lin" valueType="num">
                                          <p:cBhvr>
                                            <p:cTn id="59" dur="250" fill="hold"/>
                                            <p:tgtEl>
                                              <p:spTgt spid="55"/>
                                            </p:tgtEl>
                                            <p:attrNameLst>
                                              <p:attrName>ppt_h</p:attrName>
                                            </p:attrNameLst>
                                          </p:cBhvr>
                                          <p:tavLst>
                                            <p:tav tm="0">
                                              <p:val>
                                                <p:fltVal val="0"/>
                                              </p:val>
                                            </p:tav>
                                            <p:tav tm="100000">
                                              <p:val>
                                                <p:strVal val="#ppt_h"/>
                                              </p:val>
                                            </p:tav>
                                          </p:tavLst>
                                        </p:anim>
                                      </p:childTnLst>
                                    </p:cTn>
                                  </p:par>
                                  <p:par>
                                    <p:cTn id="60" presetID="17" presetClass="entr" presetSubtype="1" fill="hold" grpId="0" nodeType="withEffect">
                                      <p:stCondLst>
                                        <p:cond delay="600"/>
                                      </p:stCondLst>
                                      <p:iterate type="lt">
                                        <p:tmPct val="40000"/>
                                      </p:iterate>
                                      <p:childTnLst>
                                        <p:set>
                                          <p:cBhvr>
                                            <p:cTn id="61" dur="1" fill="hold">
                                              <p:stCondLst>
                                                <p:cond delay="0"/>
                                              </p:stCondLst>
                                            </p:cTn>
                                            <p:tgtEl>
                                              <p:spTgt spid="53"/>
                                            </p:tgtEl>
                                            <p:attrNameLst>
                                              <p:attrName>style.visibility</p:attrName>
                                            </p:attrNameLst>
                                          </p:cBhvr>
                                          <p:to>
                                            <p:strVal val="visible"/>
                                          </p:to>
                                        </p:set>
                                        <p:anim calcmode="lin" valueType="num">
                                          <p:cBhvr>
                                            <p:cTn id="62" dur="250" fill="hold"/>
                                            <p:tgtEl>
                                              <p:spTgt spid="53"/>
                                            </p:tgtEl>
                                            <p:attrNameLst>
                                              <p:attrName>ppt_x</p:attrName>
                                            </p:attrNameLst>
                                          </p:cBhvr>
                                          <p:tavLst>
                                            <p:tav tm="0">
                                              <p:val>
                                                <p:strVal val="#ppt_x"/>
                                              </p:val>
                                            </p:tav>
                                            <p:tav tm="100000">
                                              <p:val>
                                                <p:strVal val="#ppt_x"/>
                                              </p:val>
                                            </p:tav>
                                          </p:tavLst>
                                        </p:anim>
                                        <p:anim calcmode="lin" valueType="num">
                                          <p:cBhvr>
                                            <p:cTn id="63" dur="250" fill="hold"/>
                                            <p:tgtEl>
                                              <p:spTgt spid="53"/>
                                            </p:tgtEl>
                                            <p:attrNameLst>
                                              <p:attrName>ppt_y</p:attrName>
                                            </p:attrNameLst>
                                          </p:cBhvr>
                                          <p:tavLst>
                                            <p:tav tm="0">
                                              <p:val>
                                                <p:strVal val="#ppt_y-#ppt_h/2"/>
                                              </p:val>
                                            </p:tav>
                                            <p:tav tm="100000">
                                              <p:val>
                                                <p:strVal val="#ppt_y"/>
                                              </p:val>
                                            </p:tav>
                                          </p:tavLst>
                                        </p:anim>
                                        <p:anim calcmode="lin" valueType="num">
                                          <p:cBhvr>
                                            <p:cTn id="64" dur="250" fill="hold"/>
                                            <p:tgtEl>
                                              <p:spTgt spid="53"/>
                                            </p:tgtEl>
                                            <p:attrNameLst>
                                              <p:attrName>ppt_w</p:attrName>
                                            </p:attrNameLst>
                                          </p:cBhvr>
                                          <p:tavLst>
                                            <p:tav tm="0">
                                              <p:val>
                                                <p:strVal val="#ppt_w"/>
                                              </p:val>
                                            </p:tav>
                                            <p:tav tm="100000">
                                              <p:val>
                                                <p:strVal val="#ppt_w"/>
                                              </p:val>
                                            </p:tav>
                                          </p:tavLst>
                                        </p:anim>
                                        <p:anim calcmode="lin" valueType="num">
                                          <p:cBhvr>
                                            <p:cTn id="65" dur="250" fill="hold"/>
                                            <p:tgtEl>
                                              <p:spTgt spid="53"/>
                                            </p:tgtEl>
                                            <p:attrNameLst>
                                              <p:attrName>ppt_h</p:attrName>
                                            </p:attrNameLst>
                                          </p:cBhvr>
                                          <p:tavLst>
                                            <p:tav tm="0">
                                              <p:val>
                                                <p:fltVal val="0"/>
                                              </p:val>
                                            </p:tav>
                                            <p:tav tm="100000">
                                              <p:val>
                                                <p:strVal val="#ppt_h"/>
                                              </p:val>
                                            </p:tav>
                                          </p:tavLst>
                                        </p:anim>
                                      </p:childTnLst>
                                    </p:cTn>
                                  </p:par>
                                  <p:par>
                                    <p:cTn id="66" presetID="17" presetClass="entr" presetSubtype="1" fill="hold" grpId="0" nodeType="withEffect">
                                      <p:stCondLst>
                                        <p:cond delay="800"/>
                                      </p:stCondLst>
                                      <p:iterate type="lt">
                                        <p:tmPct val="40000"/>
                                      </p:iterate>
                                      <p:childTnLst>
                                        <p:set>
                                          <p:cBhvr>
                                            <p:cTn id="67" dur="1" fill="hold">
                                              <p:stCondLst>
                                                <p:cond delay="0"/>
                                              </p:stCondLst>
                                            </p:cTn>
                                            <p:tgtEl>
                                              <p:spTgt spid="51"/>
                                            </p:tgtEl>
                                            <p:attrNameLst>
                                              <p:attrName>style.visibility</p:attrName>
                                            </p:attrNameLst>
                                          </p:cBhvr>
                                          <p:to>
                                            <p:strVal val="visible"/>
                                          </p:to>
                                        </p:set>
                                        <p:anim calcmode="lin" valueType="num">
                                          <p:cBhvr>
                                            <p:cTn id="68" dur="250" fill="hold"/>
                                            <p:tgtEl>
                                              <p:spTgt spid="51"/>
                                            </p:tgtEl>
                                            <p:attrNameLst>
                                              <p:attrName>ppt_x</p:attrName>
                                            </p:attrNameLst>
                                          </p:cBhvr>
                                          <p:tavLst>
                                            <p:tav tm="0">
                                              <p:val>
                                                <p:strVal val="#ppt_x"/>
                                              </p:val>
                                            </p:tav>
                                            <p:tav tm="100000">
                                              <p:val>
                                                <p:strVal val="#ppt_x"/>
                                              </p:val>
                                            </p:tav>
                                          </p:tavLst>
                                        </p:anim>
                                        <p:anim calcmode="lin" valueType="num">
                                          <p:cBhvr>
                                            <p:cTn id="69" dur="250" fill="hold"/>
                                            <p:tgtEl>
                                              <p:spTgt spid="51"/>
                                            </p:tgtEl>
                                            <p:attrNameLst>
                                              <p:attrName>ppt_y</p:attrName>
                                            </p:attrNameLst>
                                          </p:cBhvr>
                                          <p:tavLst>
                                            <p:tav tm="0">
                                              <p:val>
                                                <p:strVal val="#ppt_y-#ppt_h/2"/>
                                              </p:val>
                                            </p:tav>
                                            <p:tav tm="100000">
                                              <p:val>
                                                <p:strVal val="#ppt_y"/>
                                              </p:val>
                                            </p:tav>
                                          </p:tavLst>
                                        </p:anim>
                                        <p:anim calcmode="lin" valueType="num">
                                          <p:cBhvr>
                                            <p:cTn id="70" dur="250" fill="hold"/>
                                            <p:tgtEl>
                                              <p:spTgt spid="51"/>
                                            </p:tgtEl>
                                            <p:attrNameLst>
                                              <p:attrName>ppt_w</p:attrName>
                                            </p:attrNameLst>
                                          </p:cBhvr>
                                          <p:tavLst>
                                            <p:tav tm="0">
                                              <p:val>
                                                <p:strVal val="#ppt_w"/>
                                              </p:val>
                                            </p:tav>
                                            <p:tav tm="100000">
                                              <p:val>
                                                <p:strVal val="#ppt_w"/>
                                              </p:val>
                                            </p:tav>
                                          </p:tavLst>
                                        </p:anim>
                                        <p:anim calcmode="lin" valueType="num">
                                          <p:cBhvr>
                                            <p:cTn id="71" dur="250" fill="hold"/>
                                            <p:tgtEl>
                                              <p:spTgt spid="51"/>
                                            </p:tgtEl>
                                            <p:attrNameLst>
                                              <p:attrName>ppt_h</p:attrName>
                                            </p:attrNameLst>
                                          </p:cBhvr>
                                          <p:tavLst>
                                            <p:tav tm="0">
                                              <p:val>
                                                <p:fltVal val="0"/>
                                              </p:val>
                                            </p:tav>
                                            <p:tav tm="100000">
                                              <p:val>
                                                <p:strVal val="#ppt_h"/>
                                              </p:val>
                                            </p:tav>
                                          </p:tavLst>
                                        </p:anim>
                                      </p:childTnLst>
                                    </p:cTn>
                                  </p:par>
                                </p:childTnLst>
                              </p:cTn>
                            </p:par>
                            <p:par>
                              <p:cTn id="72" fill="hold">
                                <p:stCondLst>
                                  <p:cond delay="3650"/>
                                </p:stCondLst>
                                <p:childTnLst>
                                  <p:par>
                                    <p:cTn id="73" presetID="22" presetClass="entr" presetSubtype="8" fill="hold" grpId="0" nodeType="afterEffect">
                                      <p:stCondLst>
                                        <p:cond delay="0"/>
                                      </p:stCondLst>
                                      <p:childTnLst>
                                        <p:set>
                                          <p:cBhvr>
                                            <p:cTn id="74" dur="1" fill="hold">
                                              <p:stCondLst>
                                                <p:cond delay="0"/>
                                              </p:stCondLst>
                                            </p:cTn>
                                            <p:tgtEl>
                                              <p:spTgt spid="58"/>
                                            </p:tgtEl>
                                            <p:attrNameLst>
                                              <p:attrName>style.visibility</p:attrName>
                                            </p:attrNameLst>
                                          </p:cBhvr>
                                          <p:to>
                                            <p:strVal val="visible"/>
                                          </p:to>
                                        </p:set>
                                        <p:animEffect transition="in" filter="wipe(left)">
                                          <p:cBhvr>
                                            <p:cTn id="75" dur="500"/>
                                            <p:tgtEl>
                                              <p:spTgt spid="58"/>
                                            </p:tgtEl>
                                          </p:cBhvr>
                                        </p:animEffect>
                                      </p:childTnLst>
                                    </p:cTn>
                                  </p:par>
                                  <p:par>
                                    <p:cTn id="76" presetID="22" presetClass="entr" presetSubtype="8" fill="hold" grpId="0" nodeType="withEffect">
                                      <p:stCondLst>
                                        <p:cond delay="200"/>
                                      </p:stCondLst>
                                      <p:childTnLst>
                                        <p:set>
                                          <p:cBhvr>
                                            <p:cTn id="77" dur="1" fill="hold">
                                              <p:stCondLst>
                                                <p:cond delay="0"/>
                                              </p:stCondLst>
                                            </p:cTn>
                                            <p:tgtEl>
                                              <p:spTgt spid="56"/>
                                            </p:tgtEl>
                                            <p:attrNameLst>
                                              <p:attrName>style.visibility</p:attrName>
                                            </p:attrNameLst>
                                          </p:cBhvr>
                                          <p:to>
                                            <p:strVal val="visible"/>
                                          </p:to>
                                        </p:set>
                                        <p:animEffect transition="in" filter="wipe(left)">
                                          <p:cBhvr>
                                            <p:cTn id="78" dur="500"/>
                                            <p:tgtEl>
                                              <p:spTgt spid="56"/>
                                            </p:tgtEl>
                                          </p:cBhvr>
                                        </p:animEffect>
                                      </p:childTnLst>
                                    </p:cTn>
                                  </p:par>
                                  <p:par>
                                    <p:cTn id="79" presetID="22" presetClass="entr" presetSubtype="8" fill="hold" grpId="0" nodeType="withEffect">
                                      <p:stCondLst>
                                        <p:cond delay="400"/>
                                      </p:stCondLst>
                                      <p:childTnLst>
                                        <p:set>
                                          <p:cBhvr>
                                            <p:cTn id="80" dur="1" fill="hold">
                                              <p:stCondLst>
                                                <p:cond delay="0"/>
                                              </p:stCondLst>
                                            </p:cTn>
                                            <p:tgtEl>
                                              <p:spTgt spid="54"/>
                                            </p:tgtEl>
                                            <p:attrNameLst>
                                              <p:attrName>style.visibility</p:attrName>
                                            </p:attrNameLst>
                                          </p:cBhvr>
                                          <p:to>
                                            <p:strVal val="visible"/>
                                          </p:to>
                                        </p:set>
                                        <p:animEffect transition="in" filter="wipe(left)">
                                          <p:cBhvr>
                                            <p:cTn id="81" dur="500"/>
                                            <p:tgtEl>
                                              <p:spTgt spid="54"/>
                                            </p:tgtEl>
                                          </p:cBhvr>
                                        </p:animEffect>
                                      </p:childTnLst>
                                    </p:cTn>
                                  </p:par>
                                  <p:par>
                                    <p:cTn id="82" presetID="22" presetClass="entr" presetSubtype="8" fill="hold" grpId="0" nodeType="withEffect">
                                      <p:stCondLst>
                                        <p:cond delay="600"/>
                                      </p:stCondLst>
                                      <p:childTnLst>
                                        <p:set>
                                          <p:cBhvr>
                                            <p:cTn id="83" dur="1" fill="hold">
                                              <p:stCondLst>
                                                <p:cond delay="0"/>
                                              </p:stCondLst>
                                            </p:cTn>
                                            <p:tgtEl>
                                              <p:spTgt spid="52"/>
                                            </p:tgtEl>
                                            <p:attrNameLst>
                                              <p:attrName>style.visibility</p:attrName>
                                            </p:attrNameLst>
                                          </p:cBhvr>
                                          <p:to>
                                            <p:strVal val="visible"/>
                                          </p:to>
                                        </p:set>
                                        <p:animEffect transition="in" filter="wipe(left)">
                                          <p:cBhvr>
                                            <p:cTn id="84" dur="500"/>
                                            <p:tgtEl>
                                              <p:spTgt spid="52"/>
                                            </p:tgtEl>
                                          </p:cBhvr>
                                        </p:animEffect>
                                      </p:childTnLst>
                                    </p:cTn>
                                  </p:par>
                                  <p:par>
                                    <p:cTn id="85" presetID="22" presetClass="entr" presetSubtype="8" fill="hold" grpId="0" nodeType="withEffect">
                                      <p:stCondLst>
                                        <p:cond delay="800"/>
                                      </p:stCondLst>
                                      <p:childTnLst>
                                        <p:set>
                                          <p:cBhvr>
                                            <p:cTn id="86" dur="1" fill="hold">
                                              <p:stCondLst>
                                                <p:cond delay="0"/>
                                              </p:stCondLst>
                                            </p:cTn>
                                            <p:tgtEl>
                                              <p:spTgt spid="50"/>
                                            </p:tgtEl>
                                            <p:attrNameLst>
                                              <p:attrName>style.visibility</p:attrName>
                                            </p:attrNameLst>
                                          </p:cBhvr>
                                          <p:to>
                                            <p:strVal val="visible"/>
                                          </p:to>
                                        </p:set>
                                        <p:animEffect transition="in" filter="wipe(left)">
                                          <p:cBhvr>
                                            <p:cTn id="87"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30" grpId="0" animBg="1"/>
          <p:bldP spid="31" grpId="0" animBg="1"/>
          <p:bldP spid="33" grpId="0" animBg="1"/>
          <p:bldP spid="34" grpId="0" animBg="1"/>
          <p:bldP spid="50" grpId="0"/>
          <p:bldP spid="51" grpId="0"/>
          <p:bldP spid="52" grpId="0"/>
          <p:bldP spid="53" grpId="0"/>
          <p:bldP spid="54" grpId="0"/>
          <p:bldP spid="55" grpId="0"/>
          <p:bldP spid="56" grpId="0"/>
          <p:bldP spid="57" grpId="0"/>
          <p:bldP spid="58" grpId="0"/>
          <p:bldP spid="5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1000" fill="hold"/>
                                            <p:tgtEl>
                                              <p:spTgt spid="34"/>
                                            </p:tgtEl>
                                            <p:attrNameLst>
                                              <p:attrName>ppt_x</p:attrName>
                                            </p:attrNameLst>
                                          </p:cBhvr>
                                          <p:tavLst>
                                            <p:tav tm="0">
                                              <p:val>
                                                <p:strVal val="#ppt_x"/>
                                              </p:val>
                                            </p:tav>
                                            <p:tav tm="100000">
                                              <p:val>
                                                <p:strVal val="#ppt_x"/>
                                              </p:val>
                                            </p:tav>
                                          </p:tavLst>
                                        </p:anim>
                                        <p:anim calcmode="lin" valueType="num">
                                          <p:cBhvr additive="base">
                                            <p:cTn id="8" dur="1000" fill="hold"/>
                                            <p:tgtEl>
                                              <p:spTgt spid="34"/>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0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1000" fill="hold"/>
                                            <p:tgtEl>
                                              <p:spTgt spid="22"/>
                                            </p:tgtEl>
                                            <p:attrNameLst>
                                              <p:attrName>ppt_x</p:attrName>
                                            </p:attrNameLst>
                                          </p:cBhvr>
                                          <p:tavLst>
                                            <p:tav tm="0">
                                              <p:val>
                                                <p:strVal val="#ppt_x"/>
                                              </p:val>
                                            </p:tav>
                                            <p:tav tm="100000">
                                              <p:val>
                                                <p:strVal val="#ppt_x"/>
                                              </p:val>
                                            </p:tav>
                                          </p:tavLst>
                                        </p:anim>
                                        <p:anim calcmode="lin" valueType="num">
                                          <p:cBhvr additive="base">
                                            <p:cTn id="12" dur="1000" fill="hold"/>
                                            <p:tgtEl>
                                              <p:spTgt spid="22"/>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40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1000" fill="hold"/>
                                            <p:tgtEl>
                                              <p:spTgt spid="33"/>
                                            </p:tgtEl>
                                            <p:attrNameLst>
                                              <p:attrName>ppt_x</p:attrName>
                                            </p:attrNameLst>
                                          </p:cBhvr>
                                          <p:tavLst>
                                            <p:tav tm="0">
                                              <p:val>
                                                <p:strVal val="#ppt_x"/>
                                              </p:val>
                                            </p:tav>
                                            <p:tav tm="100000">
                                              <p:val>
                                                <p:strVal val="#ppt_x"/>
                                              </p:val>
                                            </p:tav>
                                          </p:tavLst>
                                        </p:anim>
                                        <p:anim calcmode="lin" valueType="num">
                                          <p:cBhvr additive="base">
                                            <p:cTn id="16" dur="1000" fill="hold"/>
                                            <p:tgtEl>
                                              <p:spTgt spid="33"/>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60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1000" fill="hold"/>
                                            <p:tgtEl>
                                              <p:spTgt spid="30"/>
                                            </p:tgtEl>
                                            <p:attrNameLst>
                                              <p:attrName>ppt_x</p:attrName>
                                            </p:attrNameLst>
                                          </p:cBhvr>
                                          <p:tavLst>
                                            <p:tav tm="0">
                                              <p:val>
                                                <p:strVal val="#ppt_x"/>
                                              </p:val>
                                            </p:tav>
                                            <p:tav tm="100000">
                                              <p:val>
                                                <p:strVal val="#ppt_x"/>
                                              </p:val>
                                            </p:tav>
                                          </p:tavLst>
                                        </p:anim>
                                        <p:anim calcmode="lin" valueType="num">
                                          <p:cBhvr additive="base">
                                            <p:cTn id="20" dur="1000" fill="hold"/>
                                            <p:tgtEl>
                                              <p:spTgt spid="30"/>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800"/>
                                      </p:stCondLst>
                                      <p:childTnLst>
                                        <p:set>
                                          <p:cBhvr>
                                            <p:cTn id="22" dur="1" fill="hold">
                                              <p:stCondLst>
                                                <p:cond delay="0"/>
                                              </p:stCondLst>
                                            </p:cTn>
                                            <p:tgtEl>
                                              <p:spTgt spid="31"/>
                                            </p:tgtEl>
                                            <p:attrNameLst>
                                              <p:attrName>style.visibility</p:attrName>
                                            </p:attrNameLst>
                                          </p:cBhvr>
                                          <p:to>
                                            <p:strVal val="visible"/>
                                          </p:to>
                                        </p:set>
                                        <p:anim calcmode="lin" valueType="num">
                                          <p:cBhvr additive="base">
                                            <p:cTn id="23" dur="1000" fill="hold"/>
                                            <p:tgtEl>
                                              <p:spTgt spid="31"/>
                                            </p:tgtEl>
                                            <p:attrNameLst>
                                              <p:attrName>ppt_x</p:attrName>
                                            </p:attrNameLst>
                                          </p:cBhvr>
                                          <p:tavLst>
                                            <p:tav tm="0">
                                              <p:val>
                                                <p:strVal val="#ppt_x"/>
                                              </p:val>
                                            </p:tav>
                                            <p:tav tm="100000">
                                              <p:val>
                                                <p:strVal val="#ppt_x"/>
                                              </p:val>
                                            </p:tav>
                                          </p:tavLst>
                                        </p:anim>
                                        <p:anim calcmode="lin" valueType="num">
                                          <p:cBhvr additive="base">
                                            <p:cTn id="24" dur="1000" fill="hold"/>
                                            <p:tgtEl>
                                              <p:spTgt spid="31"/>
                                            </p:tgtEl>
                                            <p:attrNameLst>
                                              <p:attrName>ppt_y</p:attrName>
                                            </p:attrNameLst>
                                          </p:cBhvr>
                                          <p:tavLst>
                                            <p:tav tm="0">
                                              <p:val>
                                                <p:strVal val="0-#ppt_h/2"/>
                                              </p:val>
                                            </p:tav>
                                            <p:tav tm="100000">
                                              <p:val>
                                                <p:strVal val="#ppt_y"/>
                                              </p:val>
                                            </p:tav>
                                          </p:tavLst>
                                        </p:anim>
                                      </p:childTnLst>
                                    </p:cTn>
                                  </p:par>
                                </p:childTnLst>
                              </p:cTn>
                            </p:par>
                            <p:par>
                              <p:cTn id="25" fill="hold">
                                <p:stCondLst>
                                  <p:cond delay="1800"/>
                                </p:stCondLst>
                                <p:childTnLst>
                                  <p:par>
                                    <p:cTn id="26" presetID="22" presetClass="entr" presetSubtype="8" fill="hold" nodeType="after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wipe(left)">
                                          <p:cBhvr>
                                            <p:cTn id="28" dur="500"/>
                                            <p:tgtEl>
                                              <p:spTgt spid="35"/>
                                            </p:tgtEl>
                                          </p:cBhvr>
                                        </p:animEffect>
                                      </p:childTnLst>
                                    </p:cTn>
                                  </p:par>
                                  <p:par>
                                    <p:cTn id="29" presetID="22" presetClass="entr" presetSubtype="8" fill="hold" nodeType="with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wipe(left)">
                                          <p:cBhvr>
                                            <p:cTn id="31" dur="500"/>
                                            <p:tgtEl>
                                              <p:spTgt spid="36"/>
                                            </p:tgtEl>
                                          </p:cBhvr>
                                        </p:animEffect>
                                      </p:childTnLst>
                                    </p:cTn>
                                  </p:par>
                                  <p:par>
                                    <p:cTn id="32" presetID="22" presetClass="entr" presetSubtype="8" fill="hold" nodeType="withEffect">
                                      <p:stCondLst>
                                        <p:cond delay="0"/>
                                      </p:stCondLst>
                                      <p:childTnLst>
                                        <p:set>
                                          <p:cBhvr>
                                            <p:cTn id="33" dur="1" fill="hold">
                                              <p:stCondLst>
                                                <p:cond delay="0"/>
                                              </p:stCondLst>
                                            </p:cTn>
                                            <p:tgtEl>
                                              <p:spTgt spid="37"/>
                                            </p:tgtEl>
                                            <p:attrNameLst>
                                              <p:attrName>style.visibility</p:attrName>
                                            </p:attrNameLst>
                                          </p:cBhvr>
                                          <p:to>
                                            <p:strVal val="visible"/>
                                          </p:to>
                                        </p:set>
                                        <p:animEffect transition="in" filter="wipe(left)">
                                          <p:cBhvr>
                                            <p:cTn id="34" dur="500"/>
                                            <p:tgtEl>
                                              <p:spTgt spid="37"/>
                                            </p:tgtEl>
                                          </p:cBhvr>
                                        </p:animEffect>
                                      </p:childTnLst>
                                    </p:cTn>
                                  </p:par>
                                  <p:par>
                                    <p:cTn id="35" presetID="22" presetClass="entr" presetSubtype="8" fill="hold" nodeType="with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wipe(left)">
                                          <p:cBhvr>
                                            <p:cTn id="37" dur="500"/>
                                            <p:tgtEl>
                                              <p:spTgt spid="38"/>
                                            </p:tgtEl>
                                          </p:cBhvr>
                                        </p:animEffect>
                                      </p:childTnLst>
                                    </p:cTn>
                                  </p:par>
                                  <p:par>
                                    <p:cTn id="38" presetID="22" presetClass="entr" presetSubtype="8" fill="hold" nodeType="withEffect">
                                      <p:stCondLst>
                                        <p:cond delay="0"/>
                                      </p:stCondLst>
                                      <p:childTnLst>
                                        <p:set>
                                          <p:cBhvr>
                                            <p:cTn id="39" dur="1" fill="hold">
                                              <p:stCondLst>
                                                <p:cond delay="0"/>
                                              </p:stCondLst>
                                            </p:cTn>
                                            <p:tgtEl>
                                              <p:spTgt spid="47"/>
                                            </p:tgtEl>
                                            <p:attrNameLst>
                                              <p:attrName>style.visibility</p:attrName>
                                            </p:attrNameLst>
                                          </p:cBhvr>
                                          <p:to>
                                            <p:strVal val="visible"/>
                                          </p:to>
                                        </p:set>
                                        <p:animEffect transition="in" filter="wipe(left)">
                                          <p:cBhvr>
                                            <p:cTn id="40" dur="500"/>
                                            <p:tgtEl>
                                              <p:spTgt spid="47"/>
                                            </p:tgtEl>
                                          </p:cBhvr>
                                        </p:animEffect>
                                      </p:childTnLst>
                                    </p:cTn>
                                  </p:par>
                                </p:childTnLst>
                              </p:cTn>
                            </p:par>
                            <p:par>
                              <p:cTn id="41" fill="hold">
                                <p:stCondLst>
                                  <p:cond delay="2300"/>
                                </p:stCondLst>
                                <p:childTnLst>
                                  <p:par>
                                    <p:cTn id="42" presetID="17" presetClass="entr" presetSubtype="1" fill="hold" grpId="0" nodeType="afterEffect">
                                      <p:stCondLst>
                                        <p:cond delay="0"/>
                                      </p:stCondLst>
                                      <p:iterate type="lt">
                                        <p:tmPct val="40000"/>
                                      </p:iterate>
                                      <p:childTnLst>
                                        <p:set>
                                          <p:cBhvr>
                                            <p:cTn id="43" dur="1" fill="hold">
                                              <p:stCondLst>
                                                <p:cond delay="0"/>
                                              </p:stCondLst>
                                            </p:cTn>
                                            <p:tgtEl>
                                              <p:spTgt spid="59"/>
                                            </p:tgtEl>
                                            <p:attrNameLst>
                                              <p:attrName>style.visibility</p:attrName>
                                            </p:attrNameLst>
                                          </p:cBhvr>
                                          <p:to>
                                            <p:strVal val="visible"/>
                                          </p:to>
                                        </p:set>
                                        <p:anim calcmode="lin" valueType="num">
                                          <p:cBhvr>
                                            <p:cTn id="44" dur="250" fill="hold"/>
                                            <p:tgtEl>
                                              <p:spTgt spid="59"/>
                                            </p:tgtEl>
                                            <p:attrNameLst>
                                              <p:attrName>ppt_x</p:attrName>
                                            </p:attrNameLst>
                                          </p:cBhvr>
                                          <p:tavLst>
                                            <p:tav tm="0">
                                              <p:val>
                                                <p:strVal val="#ppt_x"/>
                                              </p:val>
                                            </p:tav>
                                            <p:tav tm="100000">
                                              <p:val>
                                                <p:strVal val="#ppt_x"/>
                                              </p:val>
                                            </p:tav>
                                          </p:tavLst>
                                        </p:anim>
                                        <p:anim calcmode="lin" valueType="num">
                                          <p:cBhvr>
                                            <p:cTn id="45" dur="250" fill="hold"/>
                                            <p:tgtEl>
                                              <p:spTgt spid="59"/>
                                            </p:tgtEl>
                                            <p:attrNameLst>
                                              <p:attrName>ppt_y</p:attrName>
                                            </p:attrNameLst>
                                          </p:cBhvr>
                                          <p:tavLst>
                                            <p:tav tm="0">
                                              <p:val>
                                                <p:strVal val="#ppt_y-#ppt_h/2"/>
                                              </p:val>
                                            </p:tav>
                                            <p:tav tm="100000">
                                              <p:val>
                                                <p:strVal val="#ppt_y"/>
                                              </p:val>
                                            </p:tav>
                                          </p:tavLst>
                                        </p:anim>
                                        <p:anim calcmode="lin" valueType="num">
                                          <p:cBhvr>
                                            <p:cTn id="46" dur="250" fill="hold"/>
                                            <p:tgtEl>
                                              <p:spTgt spid="59"/>
                                            </p:tgtEl>
                                            <p:attrNameLst>
                                              <p:attrName>ppt_w</p:attrName>
                                            </p:attrNameLst>
                                          </p:cBhvr>
                                          <p:tavLst>
                                            <p:tav tm="0">
                                              <p:val>
                                                <p:strVal val="#ppt_w"/>
                                              </p:val>
                                            </p:tav>
                                            <p:tav tm="100000">
                                              <p:val>
                                                <p:strVal val="#ppt_w"/>
                                              </p:val>
                                            </p:tav>
                                          </p:tavLst>
                                        </p:anim>
                                        <p:anim calcmode="lin" valueType="num">
                                          <p:cBhvr>
                                            <p:cTn id="47" dur="250" fill="hold"/>
                                            <p:tgtEl>
                                              <p:spTgt spid="59"/>
                                            </p:tgtEl>
                                            <p:attrNameLst>
                                              <p:attrName>ppt_h</p:attrName>
                                            </p:attrNameLst>
                                          </p:cBhvr>
                                          <p:tavLst>
                                            <p:tav tm="0">
                                              <p:val>
                                                <p:fltVal val="0"/>
                                              </p:val>
                                            </p:tav>
                                            <p:tav tm="100000">
                                              <p:val>
                                                <p:strVal val="#ppt_h"/>
                                              </p:val>
                                            </p:tav>
                                          </p:tavLst>
                                        </p:anim>
                                      </p:childTnLst>
                                    </p:cTn>
                                  </p:par>
                                  <p:par>
                                    <p:cTn id="48" presetID="17" presetClass="entr" presetSubtype="1" fill="hold" grpId="0" nodeType="withEffect">
                                      <p:stCondLst>
                                        <p:cond delay="200"/>
                                      </p:stCondLst>
                                      <p:iterate type="lt">
                                        <p:tmPct val="40000"/>
                                      </p:iterate>
                                      <p:childTnLst>
                                        <p:set>
                                          <p:cBhvr>
                                            <p:cTn id="49" dur="1" fill="hold">
                                              <p:stCondLst>
                                                <p:cond delay="0"/>
                                              </p:stCondLst>
                                            </p:cTn>
                                            <p:tgtEl>
                                              <p:spTgt spid="57"/>
                                            </p:tgtEl>
                                            <p:attrNameLst>
                                              <p:attrName>style.visibility</p:attrName>
                                            </p:attrNameLst>
                                          </p:cBhvr>
                                          <p:to>
                                            <p:strVal val="visible"/>
                                          </p:to>
                                        </p:set>
                                        <p:anim calcmode="lin" valueType="num">
                                          <p:cBhvr>
                                            <p:cTn id="50" dur="250" fill="hold"/>
                                            <p:tgtEl>
                                              <p:spTgt spid="57"/>
                                            </p:tgtEl>
                                            <p:attrNameLst>
                                              <p:attrName>ppt_x</p:attrName>
                                            </p:attrNameLst>
                                          </p:cBhvr>
                                          <p:tavLst>
                                            <p:tav tm="0">
                                              <p:val>
                                                <p:strVal val="#ppt_x"/>
                                              </p:val>
                                            </p:tav>
                                            <p:tav tm="100000">
                                              <p:val>
                                                <p:strVal val="#ppt_x"/>
                                              </p:val>
                                            </p:tav>
                                          </p:tavLst>
                                        </p:anim>
                                        <p:anim calcmode="lin" valueType="num">
                                          <p:cBhvr>
                                            <p:cTn id="51" dur="250" fill="hold"/>
                                            <p:tgtEl>
                                              <p:spTgt spid="57"/>
                                            </p:tgtEl>
                                            <p:attrNameLst>
                                              <p:attrName>ppt_y</p:attrName>
                                            </p:attrNameLst>
                                          </p:cBhvr>
                                          <p:tavLst>
                                            <p:tav tm="0">
                                              <p:val>
                                                <p:strVal val="#ppt_y-#ppt_h/2"/>
                                              </p:val>
                                            </p:tav>
                                            <p:tav tm="100000">
                                              <p:val>
                                                <p:strVal val="#ppt_y"/>
                                              </p:val>
                                            </p:tav>
                                          </p:tavLst>
                                        </p:anim>
                                        <p:anim calcmode="lin" valueType="num">
                                          <p:cBhvr>
                                            <p:cTn id="52" dur="250" fill="hold"/>
                                            <p:tgtEl>
                                              <p:spTgt spid="57"/>
                                            </p:tgtEl>
                                            <p:attrNameLst>
                                              <p:attrName>ppt_w</p:attrName>
                                            </p:attrNameLst>
                                          </p:cBhvr>
                                          <p:tavLst>
                                            <p:tav tm="0">
                                              <p:val>
                                                <p:strVal val="#ppt_w"/>
                                              </p:val>
                                            </p:tav>
                                            <p:tav tm="100000">
                                              <p:val>
                                                <p:strVal val="#ppt_w"/>
                                              </p:val>
                                            </p:tav>
                                          </p:tavLst>
                                        </p:anim>
                                        <p:anim calcmode="lin" valueType="num">
                                          <p:cBhvr>
                                            <p:cTn id="53" dur="250" fill="hold"/>
                                            <p:tgtEl>
                                              <p:spTgt spid="57"/>
                                            </p:tgtEl>
                                            <p:attrNameLst>
                                              <p:attrName>ppt_h</p:attrName>
                                            </p:attrNameLst>
                                          </p:cBhvr>
                                          <p:tavLst>
                                            <p:tav tm="0">
                                              <p:val>
                                                <p:fltVal val="0"/>
                                              </p:val>
                                            </p:tav>
                                            <p:tav tm="100000">
                                              <p:val>
                                                <p:strVal val="#ppt_h"/>
                                              </p:val>
                                            </p:tav>
                                          </p:tavLst>
                                        </p:anim>
                                      </p:childTnLst>
                                    </p:cTn>
                                  </p:par>
                                  <p:par>
                                    <p:cTn id="54" presetID="17" presetClass="entr" presetSubtype="1" fill="hold" grpId="0" nodeType="withEffect">
                                      <p:stCondLst>
                                        <p:cond delay="400"/>
                                      </p:stCondLst>
                                      <p:iterate type="lt">
                                        <p:tmPct val="40000"/>
                                      </p:iterate>
                                      <p:childTnLst>
                                        <p:set>
                                          <p:cBhvr>
                                            <p:cTn id="55" dur="1" fill="hold">
                                              <p:stCondLst>
                                                <p:cond delay="0"/>
                                              </p:stCondLst>
                                            </p:cTn>
                                            <p:tgtEl>
                                              <p:spTgt spid="55"/>
                                            </p:tgtEl>
                                            <p:attrNameLst>
                                              <p:attrName>style.visibility</p:attrName>
                                            </p:attrNameLst>
                                          </p:cBhvr>
                                          <p:to>
                                            <p:strVal val="visible"/>
                                          </p:to>
                                        </p:set>
                                        <p:anim calcmode="lin" valueType="num">
                                          <p:cBhvr>
                                            <p:cTn id="56" dur="250" fill="hold"/>
                                            <p:tgtEl>
                                              <p:spTgt spid="55"/>
                                            </p:tgtEl>
                                            <p:attrNameLst>
                                              <p:attrName>ppt_x</p:attrName>
                                            </p:attrNameLst>
                                          </p:cBhvr>
                                          <p:tavLst>
                                            <p:tav tm="0">
                                              <p:val>
                                                <p:strVal val="#ppt_x"/>
                                              </p:val>
                                            </p:tav>
                                            <p:tav tm="100000">
                                              <p:val>
                                                <p:strVal val="#ppt_x"/>
                                              </p:val>
                                            </p:tav>
                                          </p:tavLst>
                                        </p:anim>
                                        <p:anim calcmode="lin" valueType="num">
                                          <p:cBhvr>
                                            <p:cTn id="57" dur="250" fill="hold"/>
                                            <p:tgtEl>
                                              <p:spTgt spid="55"/>
                                            </p:tgtEl>
                                            <p:attrNameLst>
                                              <p:attrName>ppt_y</p:attrName>
                                            </p:attrNameLst>
                                          </p:cBhvr>
                                          <p:tavLst>
                                            <p:tav tm="0">
                                              <p:val>
                                                <p:strVal val="#ppt_y-#ppt_h/2"/>
                                              </p:val>
                                            </p:tav>
                                            <p:tav tm="100000">
                                              <p:val>
                                                <p:strVal val="#ppt_y"/>
                                              </p:val>
                                            </p:tav>
                                          </p:tavLst>
                                        </p:anim>
                                        <p:anim calcmode="lin" valueType="num">
                                          <p:cBhvr>
                                            <p:cTn id="58" dur="250" fill="hold"/>
                                            <p:tgtEl>
                                              <p:spTgt spid="55"/>
                                            </p:tgtEl>
                                            <p:attrNameLst>
                                              <p:attrName>ppt_w</p:attrName>
                                            </p:attrNameLst>
                                          </p:cBhvr>
                                          <p:tavLst>
                                            <p:tav tm="0">
                                              <p:val>
                                                <p:strVal val="#ppt_w"/>
                                              </p:val>
                                            </p:tav>
                                            <p:tav tm="100000">
                                              <p:val>
                                                <p:strVal val="#ppt_w"/>
                                              </p:val>
                                            </p:tav>
                                          </p:tavLst>
                                        </p:anim>
                                        <p:anim calcmode="lin" valueType="num">
                                          <p:cBhvr>
                                            <p:cTn id="59" dur="250" fill="hold"/>
                                            <p:tgtEl>
                                              <p:spTgt spid="55"/>
                                            </p:tgtEl>
                                            <p:attrNameLst>
                                              <p:attrName>ppt_h</p:attrName>
                                            </p:attrNameLst>
                                          </p:cBhvr>
                                          <p:tavLst>
                                            <p:tav tm="0">
                                              <p:val>
                                                <p:fltVal val="0"/>
                                              </p:val>
                                            </p:tav>
                                            <p:tav tm="100000">
                                              <p:val>
                                                <p:strVal val="#ppt_h"/>
                                              </p:val>
                                            </p:tav>
                                          </p:tavLst>
                                        </p:anim>
                                      </p:childTnLst>
                                    </p:cTn>
                                  </p:par>
                                  <p:par>
                                    <p:cTn id="60" presetID="17" presetClass="entr" presetSubtype="1" fill="hold" grpId="0" nodeType="withEffect">
                                      <p:stCondLst>
                                        <p:cond delay="600"/>
                                      </p:stCondLst>
                                      <p:iterate type="lt">
                                        <p:tmPct val="40000"/>
                                      </p:iterate>
                                      <p:childTnLst>
                                        <p:set>
                                          <p:cBhvr>
                                            <p:cTn id="61" dur="1" fill="hold">
                                              <p:stCondLst>
                                                <p:cond delay="0"/>
                                              </p:stCondLst>
                                            </p:cTn>
                                            <p:tgtEl>
                                              <p:spTgt spid="53"/>
                                            </p:tgtEl>
                                            <p:attrNameLst>
                                              <p:attrName>style.visibility</p:attrName>
                                            </p:attrNameLst>
                                          </p:cBhvr>
                                          <p:to>
                                            <p:strVal val="visible"/>
                                          </p:to>
                                        </p:set>
                                        <p:anim calcmode="lin" valueType="num">
                                          <p:cBhvr>
                                            <p:cTn id="62" dur="250" fill="hold"/>
                                            <p:tgtEl>
                                              <p:spTgt spid="53"/>
                                            </p:tgtEl>
                                            <p:attrNameLst>
                                              <p:attrName>ppt_x</p:attrName>
                                            </p:attrNameLst>
                                          </p:cBhvr>
                                          <p:tavLst>
                                            <p:tav tm="0">
                                              <p:val>
                                                <p:strVal val="#ppt_x"/>
                                              </p:val>
                                            </p:tav>
                                            <p:tav tm="100000">
                                              <p:val>
                                                <p:strVal val="#ppt_x"/>
                                              </p:val>
                                            </p:tav>
                                          </p:tavLst>
                                        </p:anim>
                                        <p:anim calcmode="lin" valueType="num">
                                          <p:cBhvr>
                                            <p:cTn id="63" dur="250" fill="hold"/>
                                            <p:tgtEl>
                                              <p:spTgt spid="53"/>
                                            </p:tgtEl>
                                            <p:attrNameLst>
                                              <p:attrName>ppt_y</p:attrName>
                                            </p:attrNameLst>
                                          </p:cBhvr>
                                          <p:tavLst>
                                            <p:tav tm="0">
                                              <p:val>
                                                <p:strVal val="#ppt_y-#ppt_h/2"/>
                                              </p:val>
                                            </p:tav>
                                            <p:tav tm="100000">
                                              <p:val>
                                                <p:strVal val="#ppt_y"/>
                                              </p:val>
                                            </p:tav>
                                          </p:tavLst>
                                        </p:anim>
                                        <p:anim calcmode="lin" valueType="num">
                                          <p:cBhvr>
                                            <p:cTn id="64" dur="250" fill="hold"/>
                                            <p:tgtEl>
                                              <p:spTgt spid="53"/>
                                            </p:tgtEl>
                                            <p:attrNameLst>
                                              <p:attrName>ppt_w</p:attrName>
                                            </p:attrNameLst>
                                          </p:cBhvr>
                                          <p:tavLst>
                                            <p:tav tm="0">
                                              <p:val>
                                                <p:strVal val="#ppt_w"/>
                                              </p:val>
                                            </p:tav>
                                            <p:tav tm="100000">
                                              <p:val>
                                                <p:strVal val="#ppt_w"/>
                                              </p:val>
                                            </p:tav>
                                          </p:tavLst>
                                        </p:anim>
                                        <p:anim calcmode="lin" valueType="num">
                                          <p:cBhvr>
                                            <p:cTn id="65" dur="250" fill="hold"/>
                                            <p:tgtEl>
                                              <p:spTgt spid="53"/>
                                            </p:tgtEl>
                                            <p:attrNameLst>
                                              <p:attrName>ppt_h</p:attrName>
                                            </p:attrNameLst>
                                          </p:cBhvr>
                                          <p:tavLst>
                                            <p:tav tm="0">
                                              <p:val>
                                                <p:fltVal val="0"/>
                                              </p:val>
                                            </p:tav>
                                            <p:tav tm="100000">
                                              <p:val>
                                                <p:strVal val="#ppt_h"/>
                                              </p:val>
                                            </p:tav>
                                          </p:tavLst>
                                        </p:anim>
                                      </p:childTnLst>
                                    </p:cTn>
                                  </p:par>
                                  <p:par>
                                    <p:cTn id="66" presetID="17" presetClass="entr" presetSubtype="1" fill="hold" grpId="0" nodeType="withEffect">
                                      <p:stCondLst>
                                        <p:cond delay="800"/>
                                      </p:stCondLst>
                                      <p:iterate type="lt">
                                        <p:tmPct val="40000"/>
                                      </p:iterate>
                                      <p:childTnLst>
                                        <p:set>
                                          <p:cBhvr>
                                            <p:cTn id="67" dur="1" fill="hold">
                                              <p:stCondLst>
                                                <p:cond delay="0"/>
                                              </p:stCondLst>
                                            </p:cTn>
                                            <p:tgtEl>
                                              <p:spTgt spid="51"/>
                                            </p:tgtEl>
                                            <p:attrNameLst>
                                              <p:attrName>style.visibility</p:attrName>
                                            </p:attrNameLst>
                                          </p:cBhvr>
                                          <p:to>
                                            <p:strVal val="visible"/>
                                          </p:to>
                                        </p:set>
                                        <p:anim calcmode="lin" valueType="num">
                                          <p:cBhvr>
                                            <p:cTn id="68" dur="250" fill="hold"/>
                                            <p:tgtEl>
                                              <p:spTgt spid="51"/>
                                            </p:tgtEl>
                                            <p:attrNameLst>
                                              <p:attrName>ppt_x</p:attrName>
                                            </p:attrNameLst>
                                          </p:cBhvr>
                                          <p:tavLst>
                                            <p:tav tm="0">
                                              <p:val>
                                                <p:strVal val="#ppt_x"/>
                                              </p:val>
                                            </p:tav>
                                            <p:tav tm="100000">
                                              <p:val>
                                                <p:strVal val="#ppt_x"/>
                                              </p:val>
                                            </p:tav>
                                          </p:tavLst>
                                        </p:anim>
                                        <p:anim calcmode="lin" valueType="num">
                                          <p:cBhvr>
                                            <p:cTn id="69" dur="250" fill="hold"/>
                                            <p:tgtEl>
                                              <p:spTgt spid="51"/>
                                            </p:tgtEl>
                                            <p:attrNameLst>
                                              <p:attrName>ppt_y</p:attrName>
                                            </p:attrNameLst>
                                          </p:cBhvr>
                                          <p:tavLst>
                                            <p:tav tm="0">
                                              <p:val>
                                                <p:strVal val="#ppt_y-#ppt_h/2"/>
                                              </p:val>
                                            </p:tav>
                                            <p:tav tm="100000">
                                              <p:val>
                                                <p:strVal val="#ppt_y"/>
                                              </p:val>
                                            </p:tav>
                                          </p:tavLst>
                                        </p:anim>
                                        <p:anim calcmode="lin" valueType="num">
                                          <p:cBhvr>
                                            <p:cTn id="70" dur="250" fill="hold"/>
                                            <p:tgtEl>
                                              <p:spTgt spid="51"/>
                                            </p:tgtEl>
                                            <p:attrNameLst>
                                              <p:attrName>ppt_w</p:attrName>
                                            </p:attrNameLst>
                                          </p:cBhvr>
                                          <p:tavLst>
                                            <p:tav tm="0">
                                              <p:val>
                                                <p:strVal val="#ppt_w"/>
                                              </p:val>
                                            </p:tav>
                                            <p:tav tm="100000">
                                              <p:val>
                                                <p:strVal val="#ppt_w"/>
                                              </p:val>
                                            </p:tav>
                                          </p:tavLst>
                                        </p:anim>
                                        <p:anim calcmode="lin" valueType="num">
                                          <p:cBhvr>
                                            <p:cTn id="71" dur="250" fill="hold"/>
                                            <p:tgtEl>
                                              <p:spTgt spid="51"/>
                                            </p:tgtEl>
                                            <p:attrNameLst>
                                              <p:attrName>ppt_h</p:attrName>
                                            </p:attrNameLst>
                                          </p:cBhvr>
                                          <p:tavLst>
                                            <p:tav tm="0">
                                              <p:val>
                                                <p:fltVal val="0"/>
                                              </p:val>
                                            </p:tav>
                                            <p:tav tm="100000">
                                              <p:val>
                                                <p:strVal val="#ppt_h"/>
                                              </p:val>
                                            </p:tav>
                                          </p:tavLst>
                                        </p:anim>
                                      </p:childTnLst>
                                    </p:cTn>
                                  </p:par>
                                </p:childTnLst>
                              </p:cTn>
                            </p:par>
                            <p:par>
                              <p:cTn id="72" fill="hold">
                                <p:stCondLst>
                                  <p:cond delay="3650"/>
                                </p:stCondLst>
                                <p:childTnLst>
                                  <p:par>
                                    <p:cTn id="73" presetID="22" presetClass="entr" presetSubtype="8" fill="hold" grpId="0" nodeType="afterEffect">
                                      <p:stCondLst>
                                        <p:cond delay="0"/>
                                      </p:stCondLst>
                                      <p:childTnLst>
                                        <p:set>
                                          <p:cBhvr>
                                            <p:cTn id="74" dur="1" fill="hold">
                                              <p:stCondLst>
                                                <p:cond delay="0"/>
                                              </p:stCondLst>
                                            </p:cTn>
                                            <p:tgtEl>
                                              <p:spTgt spid="58"/>
                                            </p:tgtEl>
                                            <p:attrNameLst>
                                              <p:attrName>style.visibility</p:attrName>
                                            </p:attrNameLst>
                                          </p:cBhvr>
                                          <p:to>
                                            <p:strVal val="visible"/>
                                          </p:to>
                                        </p:set>
                                        <p:animEffect transition="in" filter="wipe(left)">
                                          <p:cBhvr>
                                            <p:cTn id="75" dur="500"/>
                                            <p:tgtEl>
                                              <p:spTgt spid="58"/>
                                            </p:tgtEl>
                                          </p:cBhvr>
                                        </p:animEffect>
                                      </p:childTnLst>
                                    </p:cTn>
                                  </p:par>
                                  <p:par>
                                    <p:cTn id="76" presetID="22" presetClass="entr" presetSubtype="8" fill="hold" grpId="0" nodeType="withEffect">
                                      <p:stCondLst>
                                        <p:cond delay="200"/>
                                      </p:stCondLst>
                                      <p:childTnLst>
                                        <p:set>
                                          <p:cBhvr>
                                            <p:cTn id="77" dur="1" fill="hold">
                                              <p:stCondLst>
                                                <p:cond delay="0"/>
                                              </p:stCondLst>
                                            </p:cTn>
                                            <p:tgtEl>
                                              <p:spTgt spid="56"/>
                                            </p:tgtEl>
                                            <p:attrNameLst>
                                              <p:attrName>style.visibility</p:attrName>
                                            </p:attrNameLst>
                                          </p:cBhvr>
                                          <p:to>
                                            <p:strVal val="visible"/>
                                          </p:to>
                                        </p:set>
                                        <p:animEffect transition="in" filter="wipe(left)">
                                          <p:cBhvr>
                                            <p:cTn id="78" dur="500"/>
                                            <p:tgtEl>
                                              <p:spTgt spid="56"/>
                                            </p:tgtEl>
                                          </p:cBhvr>
                                        </p:animEffect>
                                      </p:childTnLst>
                                    </p:cTn>
                                  </p:par>
                                  <p:par>
                                    <p:cTn id="79" presetID="22" presetClass="entr" presetSubtype="8" fill="hold" grpId="0" nodeType="withEffect">
                                      <p:stCondLst>
                                        <p:cond delay="400"/>
                                      </p:stCondLst>
                                      <p:childTnLst>
                                        <p:set>
                                          <p:cBhvr>
                                            <p:cTn id="80" dur="1" fill="hold">
                                              <p:stCondLst>
                                                <p:cond delay="0"/>
                                              </p:stCondLst>
                                            </p:cTn>
                                            <p:tgtEl>
                                              <p:spTgt spid="54"/>
                                            </p:tgtEl>
                                            <p:attrNameLst>
                                              <p:attrName>style.visibility</p:attrName>
                                            </p:attrNameLst>
                                          </p:cBhvr>
                                          <p:to>
                                            <p:strVal val="visible"/>
                                          </p:to>
                                        </p:set>
                                        <p:animEffect transition="in" filter="wipe(left)">
                                          <p:cBhvr>
                                            <p:cTn id="81" dur="500"/>
                                            <p:tgtEl>
                                              <p:spTgt spid="54"/>
                                            </p:tgtEl>
                                          </p:cBhvr>
                                        </p:animEffect>
                                      </p:childTnLst>
                                    </p:cTn>
                                  </p:par>
                                  <p:par>
                                    <p:cTn id="82" presetID="22" presetClass="entr" presetSubtype="8" fill="hold" grpId="0" nodeType="withEffect">
                                      <p:stCondLst>
                                        <p:cond delay="600"/>
                                      </p:stCondLst>
                                      <p:childTnLst>
                                        <p:set>
                                          <p:cBhvr>
                                            <p:cTn id="83" dur="1" fill="hold">
                                              <p:stCondLst>
                                                <p:cond delay="0"/>
                                              </p:stCondLst>
                                            </p:cTn>
                                            <p:tgtEl>
                                              <p:spTgt spid="52"/>
                                            </p:tgtEl>
                                            <p:attrNameLst>
                                              <p:attrName>style.visibility</p:attrName>
                                            </p:attrNameLst>
                                          </p:cBhvr>
                                          <p:to>
                                            <p:strVal val="visible"/>
                                          </p:to>
                                        </p:set>
                                        <p:animEffect transition="in" filter="wipe(left)">
                                          <p:cBhvr>
                                            <p:cTn id="84" dur="500"/>
                                            <p:tgtEl>
                                              <p:spTgt spid="52"/>
                                            </p:tgtEl>
                                          </p:cBhvr>
                                        </p:animEffect>
                                      </p:childTnLst>
                                    </p:cTn>
                                  </p:par>
                                  <p:par>
                                    <p:cTn id="85" presetID="22" presetClass="entr" presetSubtype="8" fill="hold" grpId="0" nodeType="withEffect">
                                      <p:stCondLst>
                                        <p:cond delay="800"/>
                                      </p:stCondLst>
                                      <p:childTnLst>
                                        <p:set>
                                          <p:cBhvr>
                                            <p:cTn id="86" dur="1" fill="hold">
                                              <p:stCondLst>
                                                <p:cond delay="0"/>
                                              </p:stCondLst>
                                            </p:cTn>
                                            <p:tgtEl>
                                              <p:spTgt spid="50"/>
                                            </p:tgtEl>
                                            <p:attrNameLst>
                                              <p:attrName>style.visibility</p:attrName>
                                            </p:attrNameLst>
                                          </p:cBhvr>
                                          <p:to>
                                            <p:strVal val="visible"/>
                                          </p:to>
                                        </p:set>
                                        <p:animEffect transition="in" filter="wipe(left)">
                                          <p:cBhvr>
                                            <p:cTn id="87"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30" grpId="0" animBg="1"/>
          <p:bldP spid="31" grpId="0" animBg="1"/>
          <p:bldP spid="33" grpId="0" animBg="1"/>
          <p:bldP spid="34" grpId="0" animBg="1"/>
          <p:bldP spid="50" grpId="0"/>
          <p:bldP spid="51" grpId="0"/>
          <p:bldP spid="52" grpId="0"/>
          <p:bldP spid="53" grpId="0"/>
          <p:bldP spid="54" grpId="0"/>
          <p:bldP spid="55" grpId="0"/>
          <p:bldP spid="56" grpId="0"/>
          <p:bldP spid="57" grpId="0"/>
          <p:bldP spid="58" grpId="0"/>
          <p:bldP spid="59"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rotWithShape="1">
          <a:blip r:embed="rId3" cstate="print">
            <a:extLst>
              <a:ext uri="{28A0092B-C50C-407E-A947-70E740481C1C}">
                <a14:useLocalDpi xmlns:a14="http://schemas.microsoft.com/office/drawing/2010/main" val="0"/>
              </a:ext>
            </a:extLst>
          </a:blip>
          <a:srcRect r="44563" b="66242"/>
          <a:stretch/>
        </p:blipFill>
        <p:spPr>
          <a:xfrm flipH="1">
            <a:off x="-1" y="2612419"/>
            <a:ext cx="4958118" cy="2531081"/>
          </a:xfrm>
          <a:prstGeom prst="rect">
            <a:avLst/>
          </a:prstGeom>
        </p:spPr>
      </p:pic>
      <p:sp>
        <p:nvSpPr>
          <p:cNvPr id="25" name="圆角矩形 24"/>
          <p:cNvSpPr/>
          <p:nvPr/>
        </p:nvSpPr>
        <p:spPr>
          <a:xfrm>
            <a:off x="4427984" y="1015860"/>
            <a:ext cx="491917" cy="503773"/>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70" tIns="45685" rIns="91370" bIns="45685"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1</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26" name="组合 25"/>
          <p:cNvGrpSpPr/>
          <p:nvPr/>
        </p:nvGrpSpPr>
        <p:grpSpPr>
          <a:xfrm>
            <a:off x="5076056" y="1015654"/>
            <a:ext cx="2972164" cy="503773"/>
            <a:chOff x="6339097" y="1573726"/>
            <a:chExt cx="3744416" cy="511504"/>
          </a:xfrm>
        </p:grpSpPr>
        <p:sp>
          <p:nvSpPr>
            <p:cNvPr id="27" name="圆角矩形 26"/>
            <p:cNvSpPr/>
            <p:nvPr/>
          </p:nvSpPr>
          <p:spPr>
            <a:xfrm>
              <a:off x="6339097" y="1573726"/>
              <a:ext cx="3744416" cy="511504"/>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28" name="矩形 27"/>
            <p:cNvSpPr/>
            <p:nvPr/>
          </p:nvSpPr>
          <p:spPr>
            <a:xfrm>
              <a:off x="6896718" y="1614014"/>
              <a:ext cx="2653076" cy="437541"/>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9" name="圆角矩形 28"/>
          <p:cNvSpPr/>
          <p:nvPr/>
        </p:nvSpPr>
        <p:spPr>
          <a:xfrm>
            <a:off x="4427984" y="1715062"/>
            <a:ext cx="491917" cy="503773"/>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70" tIns="45685" rIns="91370" bIns="45685"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2</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30" name="组合 29"/>
          <p:cNvGrpSpPr/>
          <p:nvPr/>
        </p:nvGrpSpPr>
        <p:grpSpPr>
          <a:xfrm>
            <a:off x="5058154" y="1714856"/>
            <a:ext cx="2972164" cy="503773"/>
            <a:chOff x="6315199" y="2410178"/>
            <a:chExt cx="3744416" cy="511504"/>
          </a:xfrm>
        </p:grpSpPr>
        <p:sp>
          <p:nvSpPr>
            <p:cNvPr id="31" name="圆角矩形 30"/>
            <p:cNvSpPr/>
            <p:nvPr/>
          </p:nvSpPr>
          <p:spPr>
            <a:xfrm>
              <a:off x="6315199" y="2410178"/>
              <a:ext cx="3744416" cy="511504"/>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2" name="矩形 31"/>
            <p:cNvSpPr/>
            <p:nvPr/>
          </p:nvSpPr>
          <p:spPr>
            <a:xfrm>
              <a:off x="6893964" y="2450466"/>
              <a:ext cx="2653076" cy="437541"/>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3" name="圆角矩形 32"/>
          <p:cNvSpPr/>
          <p:nvPr/>
        </p:nvSpPr>
        <p:spPr>
          <a:xfrm>
            <a:off x="4427984" y="2403863"/>
            <a:ext cx="491917" cy="503773"/>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70" tIns="45685" rIns="91370" bIns="45685"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3</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47" name="组合 46"/>
          <p:cNvGrpSpPr/>
          <p:nvPr/>
        </p:nvGrpSpPr>
        <p:grpSpPr>
          <a:xfrm>
            <a:off x="5076056" y="2403654"/>
            <a:ext cx="2972164" cy="503773"/>
            <a:chOff x="6339097" y="3296031"/>
            <a:chExt cx="3744416" cy="511504"/>
          </a:xfrm>
        </p:grpSpPr>
        <p:sp>
          <p:nvSpPr>
            <p:cNvPr id="48" name="圆角矩形 47"/>
            <p:cNvSpPr/>
            <p:nvPr/>
          </p:nvSpPr>
          <p:spPr>
            <a:xfrm>
              <a:off x="6339097" y="3296031"/>
              <a:ext cx="3744416" cy="511504"/>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49" name="矩形 48"/>
            <p:cNvSpPr/>
            <p:nvPr/>
          </p:nvSpPr>
          <p:spPr>
            <a:xfrm>
              <a:off x="6898538" y="3336319"/>
              <a:ext cx="2736305" cy="437541"/>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50" name="圆角矩形 49"/>
          <p:cNvSpPr/>
          <p:nvPr/>
        </p:nvSpPr>
        <p:spPr>
          <a:xfrm>
            <a:off x="4427984" y="3106714"/>
            <a:ext cx="491917" cy="503773"/>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70" tIns="45685" rIns="91370" bIns="45685"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4</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51" name="组合 50"/>
          <p:cNvGrpSpPr/>
          <p:nvPr/>
        </p:nvGrpSpPr>
        <p:grpSpPr>
          <a:xfrm>
            <a:off x="5076056" y="3106349"/>
            <a:ext cx="2972164" cy="503772"/>
            <a:chOff x="6339097" y="4180903"/>
            <a:chExt cx="3744416" cy="511504"/>
          </a:xfrm>
        </p:grpSpPr>
        <p:sp>
          <p:nvSpPr>
            <p:cNvPr id="52" name="圆角矩形 51"/>
            <p:cNvSpPr/>
            <p:nvPr/>
          </p:nvSpPr>
          <p:spPr>
            <a:xfrm>
              <a:off x="6339097" y="4180903"/>
              <a:ext cx="3744416" cy="511504"/>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53" name="矩形 52"/>
            <p:cNvSpPr/>
            <p:nvPr/>
          </p:nvSpPr>
          <p:spPr>
            <a:xfrm>
              <a:off x="6898538" y="4221882"/>
              <a:ext cx="2736305" cy="437542"/>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54" name="圆角矩形 53"/>
          <p:cNvSpPr/>
          <p:nvPr/>
        </p:nvSpPr>
        <p:spPr>
          <a:xfrm>
            <a:off x="4428081" y="3803637"/>
            <a:ext cx="491917" cy="503773"/>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70" tIns="45685" rIns="91370" bIns="45685"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5</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55" name="组合 54"/>
          <p:cNvGrpSpPr/>
          <p:nvPr/>
        </p:nvGrpSpPr>
        <p:grpSpPr>
          <a:xfrm>
            <a:off x="5076056" y="3803637"/>
            <a:ext cx="2972164" cy="503773"/>
            <a:chOff x="6339097" y="5057483"/>
            <a:chExt cx="3744416" cy="511504"/>
          </a:xfrm>
        </p:grpSpPr>
        <p:sp>
          <p:nvSpPr>
            <p:cNvPr id="56" name="圆角矩形 55"/>
            <p:cNvSpPr/>
            <p:nvPr/>
          </p:nvSpPr>
          <p:spPr>
            <a:xfrm>
              <a:off x="6339097" y="5057483"/>
              <a:ext cx="3744416" cy="511504"/>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57" name="矩形 56"/>
            <p:cNvSpPr/>
            <p:nvPr/>
          </p:nvSpPr>
          <p:spPr>
            <a:xfrm>
              <a:off x="6898669" y="5085978"/>
              <a:ext cx="2736174" cy="437541"/>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58" name="下箭头 57"/>
          <p:cNvSpPr/>
          <p:nvPr/>
        </p:nvSpPr>
        <p:spPr>
          <a:xfrm rot="16200000">
            <a:off x="3602551" y="2404670"/>
            <a:ext cx="431948" cy="509274"/>
          </a:xfrm>
          <a:prstGeom prst="downArrow">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04" tIns="34253" rIns="68504" bIns="34253" rtlCol="0" anchor="ctr"/>
          <a:lstStyle/>
          <a:p>
            <a:pPr algn="ctr"/>
            <a:endParaRPr lang="zh-CN" altLang="en-US"/>
          </a:p>
        </p:txBody>
      </p:sp>
      <p:sp>
        <p:nvSpPr>
          <p:cNvPr id="59" name="TextBox 58"/>
          <p:cNvSpPr txBox="1"/>
          <p:nvPr/>
        </p:nvSpPr>
        <p:spPr>
          <a:xfrm>
            <a:off x="107504" y="915566"/>
            <a:ext cx="2160240" cy="1015580"/>
          </a:xfrm>
          <a:prstGeom prst="rect">
            <a:avLst/>
          </a:prstGeom>
          <a:noFill/>
        </p:spPr>
        <p:txBody>
          <a:bodyPr wrap="square" lIns="91361" tIns="45679" rIns="91361" bIns="45679">
            <a:spAutoFit/>
          </a:bodyPr>
          <a:lstStyle/>
          <a:p>
            <a:pPr algn="r">
              <a:defRPr/>
            </a:pPr>
            <a:r>
              <a:rPr lang="zh-CN" altLang="en-US" sz="3600" b="1" dirty="0" smtClean="0">
                <a:solidFill>
                  <a:schemeClr val="tx2"/>
                </a:solidFill>
                <a:latin typeface="微软雅黑" pitchFamily="34" charset="-122"/>
                <a:ea typeface="微软雅黑" pitchFamily="34" charset="-122"/>
              </a:rPr>
              <a:t>目录</a:t>
            </a:r>
            <a:endParaRPr lang="en-US" altLang="zh-CN" sz="3600" b="1" dirty="0" smtClean="0">
              <a:solidFill>
                <a:schemeClr val="tx2"/>
              </a:solidFill>
              <a:latin typeface="微软雅黑" pitchFamily="34" charset="-122"/>
              <a:ea typeface="微软雅黑" pitchFamily="34" charset="-122"/>
            </a:endParaRPr>
          </a:p>
          <a:p>
            <a:pPr algn="r">
              <a:defRPr/>
            </a:pPr>
            <a:r>
              <a:rPr lang="en-US" altLang="zh-CN" sz="2400" b="1" dirty="0" smtClean="0">
                <a:solidFill>
                  <a:schemeClr val="tx2"/>
                </a:solidFill>
                <a:latin typeface="微软雅黑" pitchFamily="34" charset="-122"/>
                <a:ea typeface="微软雅黑" pitchFamily="34" charset="-122"/>
              </a:rPr>
              <a:t>CONTENTS</a:t>
            </a:r>
            <a:endParaRPr lang="zh-CN" altLang="en-US" sz="2400" b="1" dirty="0">
              <a:solidFill>
                <a:schemeClr val="tx2"/>
              </a:solidFill>
              <a:latin typeface="微软雅黑" pitchFamily="34" charset="-122"/>
              <a:ea typeface="微软雅黑" pitchFamily="34" charset="-122"/>
            </a:endParaRPr>
          </a:p>
        </p:txBody>
      </p:sp>
    </p:spTree>
    <p:extLst>
      <p:ext uri="{BB962C8B-B14F-4D97-AF65-F5344CB8AC3E}">
        <p14:creationId xmlns:p14="http://schemas.microsoft.com/office/powerpoint/2010/main" val="13887947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7" presetClass="entr" presetSubtype="1" fill="hold" grpId="0" nodeType="afterEffect">
                                  <p:stCondLst>
                                    <p:cond delay="0"/>
                                  </p:stCondLst>
                                  <p:iterate type="lt">
                                    <p:tmPct val="40000"/>
                                  </p:iterate>
                                  <p:childTnLst>
                                    <p:set>
                                      <p:cBhvr>
                                        <p:cTn id="12" dur="1" fill="hold">
                                          <p:stCondLst>
                                            <p:cond delay="0"/>
                                          </p:stCondLst>
                                        </p:cTn>
                                        <p:tgtEl>
                                          <p:spTgt spid="59"/>
                                        </p:tgtEl>
                                        <p:attrNameLst>
                                          <p:attrName>style.visibility</p:attrName>
                                        </p:attrNameLst>
                                      </p:cBhvr>
                                      <p:to>
                                        <p:strVal val="visible"/>
                                      </p:to>
                                    </p:set>
                                    <p:anim calcmode="lin" valueType="num">
                                      <p:cBhvr>
                                        <p:cTn id="13" dur="250" fill="hold"/>
                                        <p:tgtEl>
                                          <p:spTgt spid="59"/>
                                        </p:tgtEl>
                                        <p:attrNameLst>
                                          <p:attrName>ppt_x</p:attrName>
                                        </p:attrNameLst>
                                      </p:cBhvr>
                                      <p:tavLst>
                                        <p:tav tm="0">
                                          <p:val>
                                            <p:strVal val="#ppt_x"/>
                                          </p:val>
                                        </p:tav>
                                        <p:tav tm="100000">
                                          <p:val>
                                            <p:strVal val="#ppt_x"/>
                                          </p:val>
                                        </p:tav>
                                      </p:tavLst>
                                    </p:anim>
                                    <p:anim calcmode="lin" valueType="num">
                                      <p:cBhvr>
                                        <p:cTn id="14" dur="250" fill="hold"/>
                                        <p:tgtEl>
                                          <p:spTgt spid="59"/>
                                        </p:tgtEl>
                                        <p:attrNameLst>
                                          <p:attrName>ppt_y</p:attrName>
                                        </p:attrNameLst>
                                      </p:cBhvr>
                                      <p:tavLst>
                                        <p:tav tm="0">
                                          <p:val>
                                            <p:strVal val="#ppt_y-#ppt_h/2"/>
                                          </p:val>
                                        </p:tav>
                                        <p:tav tm="100000">
                                          <p:val>
                                            <p:strVal val="#ppt_y"/>
                                          </p:val>
                                        </p:tav>
                                      </p:tavLst>
                                    </p:anim>
                                    <p:anim calcmode="lin" valueType="num">
                                      <p:cBhvr>
                                        <p:cTn id="15" dur="250" fill="hold"/>
                                        <p:tgtEl>
                                          <p:spTgt spid="59"/>
                                        </p:tgtEl>
                                        <p:attrNameLst>
                                          <p:attrName>ppt_w</p:attrName>
                                        </p:attrNameLst>
                                      </p:cBhvr>
                                      <p:tavLst>
                                        <p:tav tm="0">
                                          <p:val>
                                            <p:strVal val="#ppt_w"/>
                                          </p:val>
                                        </p:tav>
                                        <p:tav tm="100000">
                                          <p:val>
                                            <p:strVal val="#ppt_w"/>
                                          </p:val>
                                        </p:tav>
                                      </p:tavLst>
                                    </p:anim>
                                    <p:anim calcmode="lin" valueType="num">
                                      <p:cBhvr>
                                        <p:cTn id="16" dur="250" fill="hold"/>
                                        <p:tgtEl>
                                          <p:spTgt spid="59"/>
                                        </p:tgtEl>
                                        <p:attrNameLst>
                                          <p:attrName>ppt_h</p:attrName>
                                        </p:attrNameLst>
                                      </p:cBhvr>
                                      <p:tavLst>
                                        <p:tav tm="0">
                                          <p:val>
                                            <p:fltVal val="0"/>
                                          </p:val>
                                        </p:tav>
                                        <p:tav tm="100000">
                                          <p:val>
                                            <p:strVal val="#ppt_h"/>
                                          </p:val>
                                        </p:tav>
                                      </p:tavLst>
                                    </p:anim>
                                  </p:childTnLst>
                                </p:cTn>
                              </p:par>
                            </p:childTnLst>
                          </p:cTn>
                        </p:par>
                        <p:par>
                          <p:cTn id="17" fill="hold">
                            <p:stCondLst>
                              <p:cond delay="2150"/>
                            </p:stCondLst>
                            <p:childTnLst>
                              <p:par>
                                <p:cTn id="18" presetID="10" presetClass="entr" presetSubtype="0" fill="hold" grpId="0" nodeType="after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fade">
                                      <p:cBhvr>
                                        <p:cTn id="20" dur="1000"/>
                                        <p:tgtEl>
                                          <p:spTgt spid="25"/>
                                        </p:tgtEl>
                                      </p:cBhvr>
                                    </p:animEffect>
                                  </p:childTnLst>
                                </p:cTn>
                              </p:par>
                              <p:par>
                                <p:cTn id="21" presetID="56" presetClass="path" presetSubtype="0" accel="50000" decel="50000" fill="hold" grpId="1" nodeType="withEffect">
                                  <p:stCondLst>
                                    <p:cond delay="0"/>
                                  </p:stCondLst>
                                  <p:childTnLst>
                                    <p:animMotion origin="layout" path="M -0.03737 0.04121 L -6.25E-7 -3.33333E-6 " pathEditMode="relative" rAng="0" ptsTypes="AA">
                                      <p:cBhvr>
                                        <p:cTn id="22" dur="700" fill="hold"/>
                                        <p:tgtEl>
                                          <p:spTgt spid="25"/>
                                        </p:tgtEl>
                                        <p:attrNameLst>
                                          <p:attrName>ppt_x</p:attrName>
                                          <p:attrName>ppt_y</p:attrName>
                                        </p:attrNameLst>
                                      </p:cBhvr>
                                      <p:rCtr x="1862" y="-2060"/>
                                    </p:animMotion>
                                  </p:childTnLst>
                                </p:cTn>
                              </p:par>
                              <p:par>
                                <p:cTn id="23" presetID="22" presetClass="entr" presetSubtype="8" fill="hold" nodeType="withEffect">
                                  <p:stCondLst>
                                    <p:cond delay="250"/>
                                  </p:stCondLst>
                                  <p:childTnLst>
                                    <p:set>
                                      <p:cBhvr>
                                        <p:cTn id="24" dur="1" fill="hold">
                                          <p:stCondLst>
                                            <p:cond delay="0"/>
                                          </p:stCondLst>
                                        </p:cTn>
                                        <p:tgtEl>
                                          <p:spTgt spid="26"/>
                                        </p:tgtEl>
                                        <p:attrNameLst>
                                          <p:attrName>style.visibility</p:attrName>
                                        </p:attrNameLst>
                                      </p:cBhvr>
                                      <p:to>
                                        <p:strVal val="visible"/>
                                      </p:to>
                                    </p:set>
                                    <p:animEffect transition="in" filter="wipe(left)">
                                      <p:cBhvr>
                                        <p:cTn id="25" dur="500"/>
                                        <p:tgtEl>
                                          <p:spTgt spid="26"/>
                                        </p:tgtEl>
                                      </p:cBhvr>
                                    </p:animEffect>
                                  </p:childTnLst>
                                </p:cTn>
                              </p:par>
                              <p:par>
                                <p:cTn id="26" presetID="10" presetClass="entr" presetSubtype="0" fill="hold" grpId="0" nodeType="withEffect">
                                  <p:stCondLst>
                                    <p:cond delay="250"/>
                                  </p:stCondLst>
                                  <p:childTnLst>
                                    <p:set>
                                      <p:cBhvr>
                                        <p:cTn id="27" dur="1" fill="hold">
                                          <p:stCondLst>
                                            <p:cond delay="0"/>
                                          </p:stCondLst>
                                        </p:cTn>
                                        <p:tgtEl>
                                          <p:spTgt spid="29"/>
                                        </p:tgtEl>
                                        <p:attrNameLst>
                                          <p:attrName>style.visibility</p:attrName>
                                        </p:attrNameLst>
                                      </p:cBhvr>
                                      <p:to>
                                        <p:strVal val="visible"/>
                                      </p:to>
                                    </p:set>
                                    <p:animEffect transition="in" filter="fade">
                                      <p:cBhvr>
                                        <p:cTn id="28" dur="1000"/>
                                        <p:tgtEl>
                                          <p:spTgt spid="29"/>
                                        </p:tgtEl>
                                      </p:cBhvr>
                                    </p:animEffect>
                                  </p:childTnLst>
                                </p:cTn>
                              </p:par>
                              <p:par>
                                <p:cTn id="29" presetID="56" presetClass="path" presetSubtype="0" accel="50000" decel="50000" fill="hold" grpId="1" nodeType="withEffect">
                                  <p:stCondLst>
                                    <p:cond delay="250"/>
                                  </p:stCondLst>
                                  <p:childTnLst>
                                    <p:animMotion origin="layout" path="M -0.03737 0.0412 L -6.25E-7 2.96296E-6 " pathEditMode="relative" rAng="0" ptsTypes="AA">
                                      <p:cBhvr>
                                        <p:cTn id="30" dur="700" fill="hold"/>
                                        <p:tgtEl>
                                          <p:spTgt spid="29"/>
                                        </p:tgtEl>
                                        <p:attrNameLst>
                                          <p:attrName>ppt_x</p:attrName>
                                          <p:attrName>ppt_y</p:attrName>
                                        </p:attrNameLst>
                                      </p:cBhvr>
                                      <p:rCtr x="1862" y="-2060"/>
                                    </p:animMotion>
                                  </p:childTnLst>
                                </p:cTn>
                              </p:par>
                              <p:par>
                                <p:cTn id="31" presetID="22" presetClass="entr" presetSubtype="8" fill="hold" nodeType="withEffect">
                                  <p:stCondLst>
                                    <p:cond delay="500"/>
                                  </p:stCondLst>
                                  <p:childTnLst>
                                    <p:set>
                                      <p:cBhvr>
                                        <p:cTn id="32" dur="1" fill="hold">
                                          <p:stCondLst>
                                            <p:cond delay="0"/>
                                          </p:stCondLst>
                                        </p:cTn>
                                        <p:tgtEl>
                                          <p:spTgt spid="30"/>
                                        </p:tgtEl>
                                        <p:attrNameLst>
                                          <p:attrName>style.visibility</p:attrName>
                                        </p:attrNameLst>
                                      </p:cBhvr>
                                      <p:to>
                                        <p:strVal val="visible"/>
                                      </p:to>
                                    </p:set>
                                    <p:animEffect transition="in" filter="wipe(left)">
                                      <p:cBhvr>
                                        <p:cTn id="33" dur="500"/>
                                        <p:tgtEl>
                                          <p:spTgt spid="30"/>
                                        </p:tgtEl>
                                      </p:cBhvr>
                                    </p:animEffect>
                                  </p:childTnLst>
                                </p:cTn>
                              </p:par>
                              <p:par>
                                <p:cTn id="34" presetID="10" presetClass="entr" presetSubtype="0" fill="hold" grpId="0" nodeType="withEffect">
                                  <p:stCondLst>
                                    <p:cond delay="500"/>
                                  </p:stCondLst>
                                  <p:childTnLst>
                                    <p:set>
                                      <p:cBhvr>
                                        <p:cTn id="35" dur="1" fill="hold">
                                          <p:stCondLst>
                                            <p:cond delay="0"/>
                                          </p:stCondLst>
                                        </p:cTn>
                                        <p:tgtEl>
                                          <p:spTgt spid="33"/>
                                        </p:tgtEl>
                                        <p:attrNameLst>
                                          <p:attrName>style.visibility</p:attrName>
                                        </p:attrNameLst>
                                      </p:cBhvr>
                                      <p:to>
                                        <p:strVal val="visible"/>
                                      </p:to>
                                    </p:set>
                                    <p:animEffect transition="in" filter="fade">
                                      <p:cBhvr>
                                        <p:cTn id="36" dur="1000"/>
                                        <p:tgtEl>
                                          <p:spTgt spid="33"/>
                                        </p:tgtEl>
                                      </p:cBhvr>
                                    </p:animEffect>
                                  </p:childTnLst>
                                </p:cTn>
                              </p:par>
                              <p:par>
                                <p:cTn id="37" presetID="56" presetClass="path" presetSubtype="0" accel="50000" decel="50000" fill="hold" grpId="1" nodeType="withEffect">
                                  <p:stCondLst>
                                    <p:cond delay="500"/>
                                  </p:stCondLst>
                                  <p:childTnLst>
                                    <p:animMotion origin="layout" path="M -0.03737 0.0412 L -6.25E-7 -7.40741E-7 " pathEditMode="relative" rAng="0" ptsTypes="AA">
                                      <p:cBhvr>
                                        <p:cTn id="38" dur="700" fill="hold"/>
                                        <p:tgtEl>
                                          <p:spTgt spid="33"/>
                                        </p:tgtEl>
                                        <p:attrNameLst>
                                          <p:attrName>ppt_x</p:attrName>
                                          <p:attrName>ppt_y</p:attrName>
                                        </p:attrNameLst>
                                      </p:cBhvr>
                                      <p:rCtr x="1862" y="-2060"/>
                                    </p:animMotion>
                                  </p:childTnLst>
                                </p:cTn>
                              </p:par>
                              <p:par>
                                <p:cTn id="39" presetID="22" presetClass="entr" presetSubtype="8" fill="hold" nodeType="withEffect">
                                  <p:stCondLst>
                                    <p:cond delay="750"/>
                                  </p:stCondLst>
                                  <p:childTnLst>
                                    <p:set>
                                      <p:cBhvr>
                                        <p:cTn id="40" dur="1" fill="hold">
                                          <p:stCondLst>
                                            <p:cond delay="0"/>
                                          </p:stCondLst>
                                        </p:cTn>
                                        <p:tgtEl>
                                          <p:spTgt spid="47"/>
                                        </p:tgtEl>
                                        <p:attrNameLst>
                                          <p:attrName>style.visibility</p:attrName>
                                        </p:attrNameLst>
                                      </p:cBhvr>
                                      <p:to>
                                        <p:strVal val="visible"/>
                                      </p:to>
                                    </p:set>
                                    <p:animEffect transition="in" filter="wipe(left)">
                                      <p:cBhvr>
                                        <p:cTn id="41" dur="500"/>
                                        <p:tgtEl>
                                          <p:spTgt spid="47"/>
                                        </p:tgtEl>
                                      </p:cBhvr>
                                    </p:animEffect>
                                  </p:childTnLst>
                                </p:cTn>
                              </p:par>
                              <p:par>
                                <p:cTn id="42" presetID="10" presetClass="entr" presetSubtype="0" fill="hold" grpId="0" nodeType="withEffect">
                                  <p:stCondLst>
                                    <p:cond delay="750"/>
                                  </p:stCondLst>
                                  <p:childTnLst>
                                    <p:set>
                                      <p:cBhvr>
                                        <p:cTn id="43" dur="1" fill="hold">
                                          <p:stCondLst>
                                            <p:cond delay="0"/>
                                          </p:stCondLst>
                                        </p:cTn>
                                        <p:tgtEl>
                                          <p:spTgt spid="50"/>
                                        </p:tgtEl>
                                        <p:attrNameLst>
                                          <p:attrName>style.visibility</p:attrName>
                                        </p:attrNameLst>
                                      </p:cBhvr>
                                      <p:to>
                                        <p:strVal val="visible"/>
                                      </p:to>
                                    </p:set>
                                    <p:animEffect transition="in" filter="fade">
                                      <p:cBhvr>
                                        <p:cTn id="44" dur="1000"/>
                                        <p:tgtEl>
                                          <p:spTgt spid="50"/>
                                        </p:tgtEl>
                                      </p:cBhvr>
                                    </p:animEffect>
                                  </p:childTnLst>
                                </p:cTn>
                              </p:par>
                              <p:par>
                                <p:cTn id="45" presetID="56" presetClass="path" presetSubtype="0" accel="50000" decel="50000" fill="hold" grpId="1" nodeType="withEffect">
                                  <p:stCondLst>
                                    <p:cond delay="750"/>
                                  </p:stCondLst>
                                  <p:childTnLst>
                                    <p:animMotion origin="layout" path="M -0.03737 0.04121 L -6.25E-7 -4.44444E-6 " pathEditMode="relative" rAng="0" ptsTypes="AA">
                                      <p:cBhvr>
                                        <p:cTn id="46" dur="700" fill="hold"/>
                                        <p:tgtEl>
                                          <p:spTgt spid="50"/>
                                        </p:tgtEl>
                                        <p:attrNameLst>
                                          <p:attrName>ppt_x</p:attrName>
                                          <p:attrName>ppt_y</p:attrName>
                                        </p:attrNameLst>
                                      </p:cBhvr>
                                      <p:rCtr x="1862" y="-2060"/>
                                    </p:animMotion>
                                  </p:childTnLst>
                                </p:cTn>
                              </p:par>
                              <p:par>
                                <p:cTn id="47" presetID="22" presetClass="entr" presetSubtype="8" fill="hold" nodeType="withEffect">
                                  <p:stCondLst>
                                    <p:cond delay="1000"/>
                                  </p:stCondLst>
                                  <p:childTnLst>
                                    <p:set>
                                      <p:cBhvr>
                                        <p:cTn id="48" dur="1" fill="hold">
                                          <p:stCondLst>
                                            <p:cond delay="0"/>
                                          </p:stCondLst>
                                        </p:cTn>
                                        <p:tgtEl>
                                          <p:spTgt spid="51"/>
                                        </p:tgtEl>
                                        <p:attrNameLst>
                                          <p:attrName>style.visibility</p:attrName>
                                        </p:attrNameLst>
                                      </p:cBhvr>
                                      <p:to>
                                        <p:strVal val="visible"/>
                                      </p:to>
                                    </p:set>
                                    <p:animEffect transition="in" filter="wipe(left)">
                                      <p:cBhvr>
                                        <p:cTn id="49" dur="500"/>
                                        <p:tgtEl>
                                          <p:spTgt spid="51"/>
                                        </p:tgtEl>
                                      </p:cBhvr>
                                    </p:animEffect>
                                  </p:childTnLst>
                                </p:cTn>
                              </p:par>
                              <p:par>
                                <p:cTn id="50" presetID="10" presetClass="entr" presetSubtype="0" fill="hold" grpId="0" nodeType="withEffect">
                                  <p:stCondLst>
                                    <p:cond delay="750"/>
                                  </p:stCondLst>
                                  <p:childTnLst>
                                    <p:set>
                                      <p:cBhvr>
                                        <p:cTn id="51" dur="1" fill="hold">
                                          <p:stCondLst>
                                            <p:cond delay="0"/>
                                          </p:stCondLst>
                                        </p:cTn>
                                        <p:tgtEl>
                                          <p:spTgt spid="54"/>
                                        </p:tgtEl>
                                        <p:attrNameLst>
                                          <p:attrName>style.visibility</p:attrName>
                                        </p:attrNameLst>
                                      </p:cBhvr>
                                      <p:to>
                                        <p:strVal val="visible"/>
                                      </p:to>
                                    </p:set>
                                    <p:animEffect transition="in" filter="fade">
                                      <p:cBhvr>
                                        <p:cTn id="52" dur="1000"/>
                                        <p:tgtEl>
                                          <p:spTgt spid="54"/>
                                        </p:tgtEl>
                                      </p:cBhvr>
                                    </p:animEffect>
                                  </p:childTnLst>
                                </p:cTn>
                              </p:par>
                              <p:par>
                                <p:cTn id="53" presetID="56" presetClass="path" presetSubtype="0" accel="50000" decel="50000" fill="hold" grpId="1" nodeType="withEffect">
                                  <p:stCondLst>
                                    <p:cond delay="750"/>
                                  </p:stCondLst>
                                  <p:childTnLst>
                                    <p:animMotion origin="layout" path="M -0.03737 0.04121 L -6.25E-7 -4.44444E-6 " pathEditMode="relative" rAng="0" ptsTypes="AA">
                                      <p:cBhvr>
                                        <p:cTn id="54" dur="700" fill="hold"/>
                                        <p:tgtEl>
                                          <p:spTgt spid="54"/>
                                        </p:tgtEl>
                                        <p:attrNameLst>
                                          <p:attrName>ppt_x</p:attrName>
                                          <p:attrName>ppt_y</p:attrName>
                                        </p:attrNameLst>
                                      </p:cBhvr>
                                      <p:rCtr x="1862" y="-2060"/>
                                    </p:animMotion>
                                  </p:childTnLst>
                                </p:cTn>
                              </p:par>
                              <p:par>
                                <p:cTn id="55" presetID="22" presetClass="entr" presetSubtype="8" fill="hold" nodeType="withEffect">
                                  <p:stCondLst>
                                    <p:cond delay="1250"/>
                                  </p:stCondLst>
                                  <p:childTnLst>
                                    <p:set>
                                      <p:cBhvr>
                                        <p:cTn id="56" dur="1" fill="hold">
                                          <p:stCondLst>
                                            <p:cond delay="0"/>
                                          </p:stCondLst>
                                        </p:cTn>
                                        <p:tgtEl>
                                          <p:spTgt spid="55"/>
                                        </p:tgtEl>
                                        <p:attrNameLst>
                                          <p:attrName>style.visibility</p:attrName>
                                        </p:attrNameLst>
                                      </p:cBhvr>
                                      <p:to>
                                        <p:strVal val="visible"/>
                                      </p:to>
                                    </p:set>
                                    <p:animEffect transition="in" filter="wipe(left)">
                                      <p:cBhvr>
                                        <p:cTn id="57" dur="500"/>
                                        <p:tgtEl>
                                          <p:spTgt spid="55"/>
                                        </p:tgtEl>
                                      </p:cBhvr>
                                    </p:animEffect>
                                  </p:childTnLst>
                                </p:cTn>
                              </p:par>
                            </p:childTnLst>
                          </p:cTn>
                        </p:par>
                        <p:par>
                          <p:cTn id="58" fill="hold">
                            <p:stCondLst>
                              <p:cond delay="3900"/>
                            </p:stCondLst>
                            <p:childTnLst>
                              <p:par>
                                <p:cTn id="59" presetID="2" presetClass="entr" presetSubtype="8" fill="hold" grpId="0" nodeType="afterEffect">
                                  <p:stCondLst>
                                    <p:cond delay="0"/>
                                  </p:stCondLst>
                                  <p:childTnLst>
                                    <p:set>
                                      <p:cBhvr>
                                        <p:cTn id="60" dur="1" fill="hold">
                                          <p:stCondLst>
                                            <p:cond delay="0"/>
                                          </p:stCondLst>
                                        </p:cTn>
                                        <p:tgtEl>
                                          <p:spTgt spid="58"/>
                                        </p:tgtEl>
                                        <p:attrNameLst>
                                          <p:attrName>style.visibility</p:attrName>
                                        </p:attrNameLst>
                                      </p:cBhvr>
                                      <p:to>
                                        <p:strVal val="visible"/>
                                      </p:to>
                                    </p:set>
                                    <p:anim calcmode="lin" valueType="num">
                                      <p:cBhvr additive="base">
                                        <p:cTn id="61" dur="500" fill="hold"/>
                                        <p:tgtEl>
                                          <p:spTgt spid="58"/>
                                        </p:tgtEl>
                                        <p:attrNameLst>
                                          <p:attrName>ppt_x</p:attrName>
                                        </p:attrNameLst>
                                      </p:cBhvr>
                                      <p:tavLst>
                                        <p:tav tm="0">
                                          <p:val>
                                            <p:strVal val="0-#ppt_w/2"/>
                                          </p:val>
                                        </p:tav>
                                        <p:tav tm="100000">
                                          <p:val>
                                            <p:strVal val="#ppt_x"/>
                                          </p:val>
                                        </p:tav>
                                      </p:tavLst>
                                    </p:anim>
                                    <p:anim calcmode="lin" valueType="num">
                                      <p:cBhvr additive="base">
                                        <p:cTn id="62" dur="500" fill="hold"/>
                                        <p:tgtEl>
                                          <p:spTgt spid="58"/>
                                        </p:tgtEl>
                                        <p:attrNameLst>
                                          <p:attrName>ppt_y</p:attrName>
                                        </p:attrNameLst>
                                      </p:cBhvr>
                                      <p:tavLst>
                                        <p:tav tm="0">
                                          <p:val>
                                            <p:strVal val="#ppt_y"/>
                                          </p:val>
                                        </p:tav>
                                        <p:tav tm="100000">
                                          <p:val>
                                            <p:strVal val="#ppt_y"/>
                                          </p:val>
                                        </p:tav>
                                      </p:tavLst>
                                    </p:anim>
                                  </p:childTnLst>
                                </p:cTn>
                              </p:par>
                            </p:childTnLst>
                          </p:cTn>
                        </p:par>
                        <p:par>
                          <p:cTn id="63" fill="hold">
                            <p:stCondLst>
                              <p:cond delay="4400"/>
                            </p:stCondLst>
                            <p:childTnLst>
                              <p:par>
                                <p:cTn id="64" presetID="26" presetClass="emph" presetSubtype="0" fill="hold" grpId="2" nodeType="afterEffect">
                                  <p:stCondLst>
                                    <p:cond delay="0"/>
                                  </p:stCondLst>
                                  <p:childTnLst>
                                    <p:animEffect transition="out" filter="fade">
                                      <p:cBhvr>
                                        <p:cTn id="65" dur="500" tmFilter="0, 0; .2, .5; .8, .5; 1, 0"/>
                                        <p:tgtEl>
                                          <p:spTgt spid="33"/>
                                        </p:tgtEl>
                                      </p:cBhvr>
                                    </p:animEffect>
                                    <p:animScale>
                                      <p:cBhvr>
                                        <p:cTn id="66" dur="250" autoRev="1" fill="hold"/>
                                        <p:tgtEl>
                                          <p:spTgt spid="33"/>
                                        </p:tgtEl>
                                      </p:cBhvr>
                                      <p:by x="105000" y="105000"/>
                                    </p:animScale>
                                  </p:childTnLst>
                                </p:cTn>
                              </p:par>
                              <p:par>
                                <p:cTn id="67" presetID="26" presetClass="emph" presetSubtype="0" fill="hold" nodeType="withEffect">
                                  <p:stCondLst>
                                    <p:cond delay="0"/>
                                  </p:stCondLst>
                                  <p:childTnLst>
                                    <p:animEffect transition="out" filter="fade">
                                      <p:cBhvr>
                                        <p:cTn id="68" dur="500" tmFilter="0, 0; .2, .5; .8, .5; 1, 0"/>
                                        <p:tgtEl>
                                          <p:spTgt spid="47"/>
                                        </p:tgtEl>
                                      </p:cBhvr>
                                    </p:animEffect>
                                    <p:animScale>
                                      <p:cBhvr>
                                        <p:cTn id="69" dur="250" autoRev="1" fill="hold"/>
                                        <p:tgtEl>
                                          <p:spTgt spid="4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5" grpId="1" animBg="1"/>
      <p:bldP spid="29" grpId="0" animBg="1"/>
      <p:bldP spid="29" grpId="1" animBg="1"/>
      <p:bldP spid="33" grpId="0" animBg="1"/>
      <p:bldP spid="33" grpId="1" animBg="1"/>
      <p:bldP spid="33" grpId="2" animBg="1"/>
      <p:bldP spid="50" grpId="0" animBg="1"/>
      <p:bldP spid="50" grpId="1" animBg="1"/>
      <p:bldP spid="54" grpId="0" animBg="1"/>
      <p:bldP spid="54" grpId="1" animBg="1"/>
      <p:bldP spid="58" grpId="0" animBg="1"/>
      <p:bldP spid="5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313069" y="58298"/>
            <a:ext cx="2386723" cy="461665"/>
          </a:xfrm>
          <a:prstGeom prst="rect">
            <a:avLst/>
          </a:prstGeom>
          <a:noFill/>
        </p:spPr>
        <p:txBody>
          <a:bodyPr wrap="square" rtlCol="0">
            <a:spAutoFit/>
          </a:bodyPr>
          <a:lstStyle/>
          <a:p>
            <a:pPr>
              <a:lnSpc>
                <a:spcPct val="120000"/>
              </a:lnSpc>
            </a:pPr>
            <a:r>
              <a:rPr lang="zh-CN" altLang="en-US" sz="2000" b="1" dirty="0" smtClean="0">
                <a:solidFill>
                  <a:schemeClr val="tx1">
                    <a:lumMod val="75000"/>
                    <a:lumOff val="25000"/>
                  </a:schemeClr>
                </a:solidFill>
              </a:rPr>
              <a:t>单击此处输入标题</a:t>
            </a:r>
          </a:p>
        </p:txBody>
      </p:sp>
      <p:sp>
        <p:nvSpPr>
          <p:cNvPr id="24" name="TextBox 23"/>
          <p:cNvSpPr txBox="1"/>
          <p:nvPr/>
        </p:nvSpPr>
        <p:spPr>
          <a:xfrm>
            <a:off x="683568" y="1419622"/>
            <a:ext cx="2193498" cy="886397"/>
          </a:xfrm>
          <a:prstGeom prst="rect">
            <a:avLst/>
          </a:prstGeom>
          <a:noFill/>
        </p:spPr>
        <p:txBody>
          <a:bodyPr wrap="square" lIns="0" tIns="0" rIns="0" bIns="0" rtlCol="0">
            <a:spAutoFit/>
          </a:bodyPr>
          <a:lstStyle/>
          <a:p>
            <a:pPr algn="just">
              <a:lnSpc>
                <a:spcPct val="120000"/>
              </a:lnSpc>
            </a:pPr>
            <a:r>
              <a:rPr lang="zh-CN" altLang="en-US" sz="1200" dirty="0">
                <a:solidFill>
                  <a:schemeClr val="tx1">
                    <a:lumMod val="75000"/>
                    <a:lumOff val="25000"/>
                  </a:schemeClr>
                </a:solidFill>
                <a:latin typeface="微软雅黑" pitchFamily="34" charset="-122"/>
                <a:ea typeface="微软雅黑" pitchFamily="34" charset="-122"/>
              </a:rPr>
              <a:t>详写内容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6" name="TextBox 25"/>
          <p:cNvSpPr txBox="1"/>
          <p:nvPr/>
        </p:nvSpPr>
        <p:spPr>
          <a:xfrm>
            <a:off x="6410949" y="1419622"/>
            <a:ext cx="2193499" cy="886397"/>
          </a:xfrm>
          <a:prstGeom prst="rect">
            <a:avLst/>
          </a:prstGeom>
          <a:noFill/>
        </p:spPr>
        <p:txBody>
          <a:bodyPr wrap="square" lIns="0" tIns="0" rIns="0" bIns="0" rtlCol="0">
            <a:spAutoFit/>
          </a:bodyPr>
          <a:lstStyle/>
          <a:p>
            <a:pPr algn="just">
              <a:lnSpc>
                <a:spcPct val="120000"/>
              </a:lnSpc>
            </a:pPr>
            <a:r>
              <a:rPr lang="zh-CN" altLang="en-US" sz="1200" dirty="0">
                <a:solidFill>
                  <a:schemeClr val="tx1">
                    <a:lumMod val="75000"/>
                    <a:lumOff val="25000"/>
                  </a:schemeClr>
                </a:solidFill>
                <a:latin typeface="微软雅黑" pitchFamily="34" charset="-122"/>
                <a:ea typeface="微软雅黑" pitchFamily="34" charset="-122"/>
              </a:rPr>
              <a:t>详写内容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7" name="TextBox 26"/>
          <p:cNvSpPr txBox="1"/>
          <p:nvPr/>
        </p:nvSpPr>
        <p:spPr>
          <a:xfrm>
            <a:off x="6410950" y="3213524"/>
            <a:ext cx="2193498" cy="886397"/>
          </a:xfrm>
          <a:prstGeom prst="rect">
            <a:avLst/>
          </a:prstGeom>
          <a:noFill/>
        </p:spPr>
        <p:txBody>
          <a:bodyPr wrap="square" lIns="0" tIns="0" rIns="0" bIns="0" rtlCol="0">
            <a:spAutoFit/>
          </a:bodyPr>
          <a:lstStyle/>
          <a:p>
            <a:pPr algn="just">
              <a:lnSpc>
                <a:spcPct val="120000"/>
              </a:lnSpc>
            </a:pPr>
            <a:r>
              <a:rPr lang="zh-CN" altLang="en-US" sz="1200" dirty="0">
                <a:solidFill>
                  <a:schemeClr val="tx1">
                    <a:lumMod val="75000"/>
                    <a:lumOff val="25000"/>
                  </a:schemeClr>
                </a:solidFill>
                <a:latin typeface="微软雅黑" pitchFamily="34" charset="-122"/>
                <a:ea typeface="微软雅黑" pitchFamily="34" charset="-122"/>
              </a:rPr>
              <a:t>详写内容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8" name="TextBox 27"/>
          <p:cNvSpPr txBox="1"/>
          <p:nvPr/>
        </p:nvSpPr>
        <p:spPr>
          <a:xfrm>
            <a:off x="683568" y="3213524"/>
            <a:ext cx="2193498" cy="886397"/>
          </a:xfrm>
          <a:prstGeom prst="rect">
            <a:avLst/>
          </a:prstGeom>
          <a:noFill/>
        </p:spPr>
        <p:txBody>
          <a:bodyPr wrap="square" lIns="0" tIns="0" rIns="0" bIns="0" rtlCol="0">
            <a:spAutoFit/>
          </a:bodyPr>
          <a:lstStyle/>
          <a:p>
            <a:pPr algn="just">
              <a:lnSpc>
                <a:spcPct val="120000"/>
              </a:lnSpc>
            </a:pPr>
            <a:r>
              <a:rPr lang="zh-CN" altLang="en-US" sz="1200" dirty="0">
                <a:solidFill>
                  <a:schemeClr val="tx1">
                    <a:lumMod val="75000"/>
                    <a:lumOff val="25000"/>
                  </a:schemeClr>
                </a:solidFill>
                <a:latin typeface="微软雅黑" pitchFamily="34" charset="-122"/>
                <a:ea typeface="微软雅黑" pitchFamily="34" charset="-122"/>
              </a:rPr>
              <a:t>详写内容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200" dirty="0">
              <a:solidFill>
                <a:schemeClr val="tx1">
                  <a:lumMod val="75000"/>
                  <a:lumOff val="25000"/>
                </a:schemeClr>
              </a:solidFill>
              <a:latin typeface="微软雅黑" pitchFamily="34" charset="-122"/>
              <a:ea typeface="微软雅黑" pitchFamily="34" charset="-122"/>
            </a:endParaRPr>
          </a:p>
        </p:txBody>
      </p:sp>
      <p:grpSp>
        <p:nvGrpSpPr>
          <p:cNvPr id="29" name="组合 28"/>
          <p:cNvGrpSpPr/>
          <p:nvPr/>
        </p:nvGrpSpPr>
        <p:grpSpPr>
          <a:xfrm>
            <a:off x="3218020" y="1474615"/>
            <a:ext cx="2752869" cy="2753319"/>
            <a:chOff x="3218020" y="2137420"/>
            <a:chExt cx="2752869" cy="2753319"/>
          </a:xfrm>
        </p:grpSpPr>
        <p:sp>
          <p:nvSpPr>
            <p:cNvPr id="30" name="椭圆 6"/>
            <p:cNvSpPr/>
            <p:nvPr/>
          </p:nvSpPr>
          <p:spPr>
            <a:xfrm flipH="1" flipV="1">
              <a:off x="4617911" y="3332449"/>
              <a:ext cx="1352978" cy="1558290"/>
            </a:xfrm>
            <a:custGeom>
              <a:avLst/>
              <a:gdLst/>
              <a:ahLst/>
              <a:cxnLst/>
              <a:rect l="l" t="t" r="r" b="b"/>
              <a:pathLst>
                <a:path w="1352978" h="1558290">
                  <a:moveTo>
                    <a:pt x="779145" y="0"/>
                  </a:moveTo>
                  <a:cubicBezTo>
                    <a:pt x="1007226" y="0"/>
                    <a:pt x="1212417" y="98002"/>
                    <a:pt x="1352978" y="255954"/>
                  </a:cubicBezTo>
                  <a:cubicBezTo>
                    <a:pt x="1230457" y="395537"/>
                    <a:pt x="1158327" y="578918"/>
                    <a:pt x="1158327" y="779145"/>
                  </a:cubicBezTo>
                  <a:cubicBezTo>
                    <a:pt x="1158327" y="979373"/>
                    <a:pt x="1230457" y="1162753"/>
                    <a:pt x="1352978" y="1302337"/>
                  </a:cubicBezTo>
                  <a:cubicBezTo>
                    <a:pt x="1212417" y="1460288"/>
                    <a:pt x="1007226" y="1558290"/>
                    <a:pt x="779145" y="1558290"/>
                  </a:cubicBezTo>
                  <a:cubicBezTo>
                    <a:pt x="348835" y="1558290"/>
                    <a:pt x="0" y="1209455"/>
                    <a:pt x="0" y="779145"/>
                  </a:cubicBezTo>
                  <a:cubicBezTo>
                    <a:pt x="0" y="611543"/>
                    <a:pt x="52919" y="456302"/>
                    <a:pt x="144162" y="330069"/>
                  </a:cubicBezTo>
                  <a:lnTo>
                    <a:pt x="109784" y="108908"/>
                  </a:lnTo>
                  <a:lnTo>
                    <a:pt x="331101" y="143310"/>
                  </a:lnTo>
                  <a:cubicBezTo>
                    <a:pt x="457190" y="52617"/>
                    <a:pt x="612023" y="0"/>
                    <a:pt x="779145"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61"/>
            <p:cNvSpPr/>
            <p:nvPr/>
          </p:nvSpPr>
          <p:spPr>
            <a:xfrm flipH="1" flipV="1">
              <a:off x="3218020" y="3537575"/>
              <a:ext cx="1558290" cy="1353163"/>
            </a:xfrm>
            <a:custGeom>
              <a:avLst/>
              <a:gdLst/>
              <a:ahLst/>
              <a:cxnLst/>
              <a:rect l="l" t="t" r="r" b="b"/>
              <a:pathLst>
                <a:path w="1558290" h="1353163">
                  <a:moveTo>
                    <a:pt x="779145" y="0"/>
                  </a:moveTo>
                  <a:cubicBezTo>
                    <a:pt x="946584" y="0"/>
                    <a:pt x="1101686" y="52816"/>
                    <a:pt x="1227870" y="143872"/>
                  </a:cubicBezTo>
                  <a:lnTo>
                    <a:pt x="1452805" y="108907"/>
                  </a:lnTo>
                  <a:lnTo>
                    <a:pt x="1417746" y="334454"/>
                  </a:lnTo>
                  <a:cubicBezTo>
                    <a:pt x="1506649" y="460075"/>
                    <a:pt x="1558290" y="613579"/>
                    <a:pt x="1558290" y="779145"/>
                  </a:cubicBezTo>
                  <a:cubicBezTo>
                    <a:pt x="1558290" y="1007122"/>
                    <a:pt x="1460378" y="1212230"/>
                    <a:pt x="1302560" y="1352794"/>
                  </a:cubicBezTo>
                  <a:cubicBezTo>
                    <a:pt x="1163008" y="1230383"/>
                    <a:pt x="979715" y="1158329"/>
                    <a:pt x="779593" y="1158329"/>
                  </a:cubicBezTo>
                  <a:cubicBezTo>
                    <a:pt x="579261" y="1158329"/>
                    <a:pt x="395794" y="1230534"/>
                    <a:pt x="256179" y="1353163"/>
                  </a:cubicBezTo>
                  <a:cubicBezTo>
                    <a:pt x="98093" y="1212607"/>
                    <a:pt x="0" y="1007331"/>
                    <a:pt x="0" y="779145"/>
                  </a:cubicBezTo>
                  <a:cubicBezTo>
                    <a:pt x="0" y="348835"/>
                    <a:pt x="348835" y="0"/>
                    <a:pt x="779145" y="0"/>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6"/>
            <p:cNvSpPr/>
            <p:nvPr/>
          </p:nvSpPr>
          <p:spPr>
            <a:xfrm>
              <a:off x="3218020" y="2137420"/>
              <a:ext cx="1352978" cy="1558290"/>
            </a:xfrm>
            <a:custGeom>
              <a:avLst/>
              <a:gdLst/>
              <a:ahLst/>
              <a:cxnLst/>
              <a:rect l="l" t="t" r="r" b="b"/>
              <a:pathLst>
                <a:path w="1352978" h="1558290">
                  <a:moveTo>
                    <a:pt x="779145" y="0"/>
                  </a:moveTo>
                  <a:cubicBezTo>
                    <a:pt x="1007226" y="0"/>
                    <a:pt x="1212417" y="98002"/>
                    <a:pt x="1352978" y="255954"/>
                  </a:cubicBezTo>
                  <a:cubicBezTo>
                    <a:pt x="1230457" y="395537"/>
                    <a:pt x="1158327" y="578918"/>
                    <a:pt x="1158327" y="779145"/>
                  </a:cubicBezTo>
                  <a:cubicBezTo>
                    <a:pt x="1158327" y="979373"/>
                    <a:pt x="1230457" y="1162753"/>
                    <a:pt x="1352978" y="1302337"/>
                  </a:cubicBezTo>
                  <a:cubicBezTo>
                    <a:pt x="1212417" y="1460288"/>
                    <a:pt x="1007226" y="1558290"/>
                    <a:pt x="779145" y="1558290"/>
                  </a:cubicBezTo>
                  <a:cubicBezTo>
                    <a:pt x="348835" y="1558290"/>
                    <a:pt x="0" y="1209455"/>
                    <a:pt x="0" y="779145"/>
                  </a:cubicBezTo>
                  <a:cubicBezTo>
                    <a:pt x="0" y="611543"/>
                    <a:pt x="52919" y="456302"/>
                    <a:pt x="144162" y="330069"/>
                  </a:cubicBezTo>
                  <a:lnTo>
                    <a:pt x="109784" y="108908"/>
                  </a:lnTo>
                  <a:lnTo>
                    <a:pt x="331101" y="143310"/>
                  </a:lnTo>
                  <a:cubicBezTo>
                    <a:pt x="457190" y="52617"/>
                    <a:pt x="612023" y="0"/>
                    <a:pt x="779145"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61"/>
            <p:cNvSpPr/>
            <p:nvPr/>
          </p:nvSpPr>
          <p:spPr>
            <a:xfrm>
              <a:off x="4412599" y="2137421"/>
              <a:ext cx="1558290" cy="1353163"/>
            </a:xfrm>
            <a:custGeom>
              <a:avLst/>
              <a:gdLst/>
              <a:ahLst/>
              <a:cxnLst/>
              <a:rect l="l" t="t" r="r" b="b"/>
              <a:pathLst>
                <a:path w="1558290" h="1353163">
                  <a:moveTo>
                    <a:pt x="779145" y="0"/>
                  </a:moveTo>
                  <a:cubicBezTo>
                    <a:pt x="946584" y="0"/>
                    <a:pt x="1101686" y="52816"/>
                    <a:pt x="1227870" y="143872"/>
                  </a:cubicBezTo>
                  <a:lnTo>
                    <a:pt x="1452805" y="108907"/>
                  </a:lnTo>
                  <a:lnTo>
                    <a:pt x="1417746" y="334454"/>
                  </a:lnTo>
                  <a:cubicBezTo>
                    <a:pt x="1506649" y="460075"/>
                    <a:pt x="1558290" y="613579"/>
                    <a:pt x="1558290" y="779145"/>
                  </a:cubicBezTo>
                  <a:cubicBezTo>
                    <a:pt x="1558290" y="1007122"/>
                    <a:pt x="1460378" y="1212230"/>
                    <a:pt x="1302560" y="1352794"/>
                  </a:cubicBezTo>
                  <a:cubicBezTo>
                    <a:pt x="1163008" y="1230383"/>
                    <a:pt x="979715" y="1158329"/>
                    <a:pt x="779593" y="1158329"/>
                  </a:cubicBezTo>
                  <a:cubicBezTo>
                    <a:pt x="579261" y="1158329"/>
                    <a:pt x="395794" y="1230534"/>
                    <a:pt x="256179" y="1353163"/>
                  </a:cubicBezTo>
                  <a:cubicBezTo>
                    <a:pt x="98093" y="1212607"/>
                    <a:pt x="0" y="1007331"/>
                    <a:pt x="0" y="779145"/>
                  </a:cubicBezTo>
                  <a:cubicBezTo>
                    <a:pt x="0" y="348835"/>
                    <a:pt x="348835" y="0"/>
                    <a:pt x="779145" y="0"/>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4268518" y="3214227"/>
              <a:ext cx="651872" cy="651872"/>
            </a:xfrm>
            <a:prstGeom prst="ellipse">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4"/>
            <p:cNvSpPr txBox="1"/>
            <p:nvPr/>
          </p:nvSpPr>
          <p:spPr>
            <a:xfrm>
              <a:off x="4355976" y="3401664"/>
              <a:ext cx="477644" cy="246221"/>
            </a:xfrm>
            <a:prstGeom prst="rect">
              <a:avLst/>
            </a:prstGeom>
            <a:noFill/>
          </p:spPr>
          <p:txBody>
            <a:bodyPr wrap="square" lIns="0" tIns="0" rIns="0" bIns="0" rtlCol="0">
              <a:spAutoFit/>
            </a:bodyPr>
            <a:lstStyle/>
            <a:p>
              <a:pPr algn="ctr"/>
              <a:r>
                <a:rPr lang="zh-CN" altLang="en-US" sz="1600" b="1" dirty="0" smtClean="0">
                  <a:solidFill>
                    <a:schemeClr val="tx2"/>
                  </a:solidFill>
                  <a:latin typeface="微软雅黑" pitchFamily="34" charset="-122"/>
                  <a:ea typeface="微软雅黑" pitchFamily="34" charset="-122"/>
                </a:rPr>
                <a:t>标题</a:t>
              </a:r>
              <a:endParaRPr lang="zh-CN" altLang="en-US" sz="1600" b="1" dirty="0">
                <a:solidFill>
                  <a:schemeClr val="tx2"/>
                </a:solidFill>
                <a:latin typeface="微软雅黑" pitchFamily="34" charset="-122"/>
                <a:ea typeface="微软雅黑" pitchFamily="34" charset="-122"/>
              </a:endParaRPr>
            </a:p>
          </p:txBody>
        </p:sp>
        <p:sp>
          <p:nvSpPr>
            <p:cNvPr id="36" name="TextBox 35"/>
            <p:cNvSpPr txBox="1"/>
            <p:nvPr/>
          </p:nvSpPr>
          <p:spPr>
            <a:xfrm>
              <a:off x="3491880" y="2569468"/>
              <a:ext cx="884467" cy="615553"/>
            </a:xfrm>
            <a:prstGeom prst="rect">
              <a:avLst/>
            </a:prstGeom>
            <a:noFill/>
          </p:spPr>
          <p:txBody>
            <a:bodyPr wrap="square" lIns="0" tIns="0" rIns="0" bIns="0" rtlCol="0">
              <a:spAutoFit/>
            </a:bodyPr>
            <a:lstStyle/>
            <a:p>
              <a:pPr algn="ctr"/>
              <a:r>
                <a:rPr lang="zh-CN" altLang="en-US" sz="2000" b="1" dirty="0" smtClean="0">
                  <a:solidFill>
                    <a:schemeClr val="bg1"/>
                  </a:solidFill>
                  <a:latin typeface="微软雅黑" pitchFamily="34" charset="-122"/>
                  <a:ea typeface="微软雅黑" pitchFamily="34" charset="-122"/>
                </a:rPr>
                <a:t>添加</a:t>
              </a:r>
              <a:endParaRPr lang="en-US" altLang="zh-CN" sz="2000" b="1" dirty="0" smtClean="0">
                <a:solidFill>
                  <a:schemeClr val="bg1"/>
                </a:solidFill>
                <a:latin typeface="微软雅黑" pitchFamily="34" charset="-122"/>
                <a:ea typeface="微软雅黑" pitchFamily="34" charset="-122"/>
              </a:endParaRPr>
            </a:p>
            <a:p>
              <a:pPr algn="ctr"/>
              <a:r>
                <a:rPr lang="zh-CN" altLang="en-US" sz="2000" b="1" dirty="0" smtClean="0">
                  <a:solidFill>
                    <a:schemeClr val="bg1"/>
                  </a:solidFill>
                  <a:latin typeface="微软雅黑" pitchFamily="34" charset="-122"/>
                  <a:ea typeface="微软雅黑" pitchFamily="34" charset="-122"/>
                </a:rPr>
                <a:t>内容</a:t>
              </a:r>
              <a:endParaRPr lang="zh-CN" altLang="en-US" sz="2000" b="1" dirty="0">
                <a:solidFill>
                  <a:schemeClr val="bg1"/>
                </a:solidFill>
                <a:latin typeface="微软雅黑" pitchFamily="34" charset="-122"/>
                <a:ea typeface="微软雅黑" pitchFamily="34" charset="-122"/>
              </a:endParaRPr>
            </a:p>
          </p:txBody>
        </p:sp>
        <p:sp>
          <p:nvSpPr>
            <p:cNvPr id="37" name="TextBox 36"/>
            <p:cNvSpPr txBox="1"/>
            <p:nvPr/>
          </p:nvSpPr>
          <p:spPr>
            <a:xfrm>
              <a:off x="4784238" y="2569468"/>
              <a:ext cx="815013" cy="615553"/>
            </a:xfrm>
            <a:prstGeom prst="rect">
              <a:avLst/>
            </a:prstGeom>
            <a:noFill/>
          </p:spPr>
          <p:txBody>
            <a:bodyPr wrap="square" lIns="0" tIns="0" rIns="0" bIns="0" rtlCol="0">
              <a:spAutoFit/>
            </a:bodyPr>
            <a:lstStyle/>
            <a:p>
              <a:pPr algn="ctr"/>
              <a:r>
                <a:rPr lang="zh-CN" altLang="en-US" sz="2000" b="1" dirty="0">
                  <a:solidFill>
                    <a:schemeClr val="bg1"/>
                  </a:solidFill>
                  <a:latin typeface="微软雅黑" pitchFamily="34" charset="-122"/>
                  <a:ea typeface="微软雅黑" pitchFamily="34" charset="-122"/>
                </a:rPr>
                <a:t>添加</a:t>
              </a:r>
              <a:endParaRPr lang="en-US" altLang="zh-CN" sz="2000" b="1" dirty="0">
                <a:solidFill>
                  <a:schemeClr val="bg1"/>
                </a:solidFill>
                <a:latin typeface="微软雅黑" pitchFamily="34" charset="-122"/>
                <a:ea typeface="微软雅黑" pitchFamily="34" charset="-122"/>
              </a:endParaRPr>
            </a:p>
            <a:p>
              <a:pPr algn="ctr"/>
              <a:r>
                <a:rPr lang="zh-CN" altLang="en-US" sz="2000" b="1" dirty="0">
                  <a:solidFill>
                    <a:schemeClr val="bg1"/>
                  </a:solidFill>
                  <a:latin typeface="微软雅黑" pitchFamily="34" charset="-122"/>
                  <a:ea typeface="微软雅黑" pitchFamily="34" charset="-122"/>
                </a:rPr>
                <a:t>内容</a:t>
              </a:r>
            </a:p>
          </p:txBody>
        </p:sp>
        <p:sp>
          <p:nvSpPr>
            <p:cNvPr id="38" name="TextBox 37"/>
            <p:cNvSpPr txBox="1"/>
            <p:nvPr/>
          </p:nvSpPr>
          <p:spPr>
            <a:xfrm>
              <a:off x="3590936" y="3907518"/>
              <a:ext cx="812459" cy="615553"/>
            </a:xfrm>
            <a:prstGeom prst="rect">
              <a:avLst/>
            </a:prstGeom>
            <a:noFill/>
          </p:spPr>
          <p:txBody>
            <a:bodyPr wrap="square" lIns="0" tIns="0" rIns="0" bIns="0" rtlCol="0">
              <a:spAutoFit/>
            </a:bodyPr>
            <a:lstStyle/>
            <a:p>
              <a:pPr algn="ctr"/>
              <a:r>
                <a:rPr lang="zh-CN" altLang="en-US" sz="2000" b="1" dirty="0">
                  <a:solidFill>
                    <a:schemeClr val="bg1"/>
                  </a:solidFill>
                  <a:latin typeface="微软雅黑" pitchFamily="34" charset="-122"/>
                  <a:ea typeface="微软雅黑" pitchFamily="34" charset="-122"/>
                </a:rPr>
                <a:t>添加</a:t>
              </a:r>
              <a:endParaRPr lang="en-US" altLang="zh-CN" sz="2000" b="1" dirty="0">
                <a:solidFill>
                  <a:schemeClr val="bg1"/>
                </a:solidFill>
                <a:latin typeface="微软雅黑" pitchFamily="34" charset="-122"/>
                <a:ea typeface="微软雅黑" pitchFamily="34" charset="-122"/>
              </a:endParaRPr>
            </a:p>
            <a:p>
              <a:pPr algn="ctr"/>
              <a:r>
                <a:rPr lang="zh-CN" altLang="en-US" sz="2000" b="1" dirty="0">
                  <a:solidFill>
                    <a:schemeClr val="bg1"/>
                  </a:solidFill>
                  <a:latin typeface="微软雅黑" pitchFamily="34" charset="-122"/>
                  <a:ea typeface="微软雅黑" pitchFamily="34" charset="-122"/>
                </a:rPr>
                <a:t>内容</a:t>
              </a:r>
            </a:p>
          </p:txBody>
        </p:sp>
        <p:sp>
          <p:nvSpPr>
            <p:cNvPr id="39" name="TextBox 38"/>
            <p:cNvSpPr txBox="1"/>
            <p:nvPr/>
          </p:nvSpPr>
          <p:spPr>
            <a:xfrm>
              <a:off x="4881641" y="3907518"/>
              <a:ext cx="770479" cy="615553"/>
            </a:xfrm>
            <a:prstGeom prst="rect">
              <a:avLst/>
            </a:prstGeom>
            <a:noFill/>
          </p:spPr>
          <p:txBody>
            <a:bodyPr wrap="square" lIns="0" tIns="0" rIns="0" bIns="0" rtlCol="0">
              <a:spAutoFit/>
            </a:bodyPr>
            <a:lstStyle/>
            <a:p>
              <a:pPr algn="ctr"/>
              <a:r>
                <a:rPr lang="zh-CN" altLang="en-US" sz="2000" b="1" dirty="0">
                  <a:solidFill>
                    <a:schemeClr val="bg1"/>
                  </a:solidFill>
                  <a:latin typeface="微软雅黑" pitchFamily="34" charset="-122"/>
                  <a:ea typeface="微软雅黑" pitchFamily="34" charset="-122"/>
                </a:rPr>
                <a:t>添加</a:t>
              </a:r>
              <a:endParaRPr lang="en-US" altLang="zh-CN" sz="2000" b="1" dirty="0">
                <a:solidFill>
                  <a:schemeClr val="bg1"/>
                </a:solidFill>
                <a:latin typeface="微软雅黑" pitchFamily="34" charset="-122"/>
                <a:ea typeface="微软雅黑" pitchFamily="34" charset="-122"/>
              </a:endParaRPr>
            </a:p>
            <a:p>
              <a:pPr algn="ctr"/>
              <a:r>
                <a:rPr lang="zh-CN" altLang="en-US" sz="2000" b="1" dirty="0">
                  <a:solidFill>
                    <a:schemeClr val="bg1"/>
                  </a:solidFill>
                  <a:latin typeface="微软雅黑" pitchFamily="34" charset="-122"/>
                  <a:ea typeface="微软雅黑" pitchFamily="34" charset="-122"/>
                </a:rPr>
                <a:t>内容</a:t>
              </a:r>
            </a:p>
          </p:txBody>
        </p:sp>
        <p:sp>
          <p:nvSpPr>
            <p:cNvPr id="40" name="椭圆 39"/>
            <p:cNvSpPr/>
            <p:nvPr/>
          </p:nvSpPr>
          <p:spPr>
            <a:xfrm>
              <a:off x="4305758" y="3251467"/>
              <a:ext cx="577392" cy="577392"/>
            </a:xfrm>
            <a:prstGeom prst="ellipse">
              <a:avLst/>
            </a:prstGeom>
            <a:noFill/>
            <a:ln>
              <a:solidFill>
                <a:schemeClr val="bg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4740575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1000" fill="hold"/>
                                        <p:tgtEl>
                                          <p:spTgt spid="29"/>
                                        </p:tgtEl>
                                        <p:attrNameLst>
                                          <p:attrName>ppt_w</p:attrName>
                                        </p:attrNameLst>
                                      </p:cBhvr>
                                      <p:tavLst>
                                        <p:tav tm="0">
                                          <p:val>
                                            <p:fltVal val="0"/>
                                          </p:val>
                                        </p:tav>
                                        <p:tav tm="100000">
                                          <p:val>
                                            <p:strVal val="#ppt_w"/>
                                          </p:val>
                                        </p:tav>
                                      </p:tavLst>
                                    </p:anim>
                                    <p:anim calcmode="lin" valueType="num">
                                      <p:cBhvr>
                                        <p:cTn id="8" dur="1000" fill="hold"/>
                                        <p:tgtEl>
                                          <p:spTgt spid="29"/>
                                        </p:tgtEl>
                                        <p:attrNameLst>
                                          <p:attrName>ppt_h</p:attrName>
                                        </p:attrNameLst>
                                      </p:cBhvr>
                                      <p:tavLst>
                                        <p:tav tm="0">
                                          <p:val>
                                            <p:fltVal val="0"/>
                                          </p:val>
                                        </p:tav>
                                        <p:tav tm="100000">
                                          <p:val>
                                            <p:strVal val="#ppt_h"/>
                                          </p:val>
                                        </p:tav>
                                      </p:tavLst>
                                    </p:anim>
                                    <p:animEffect transition="in" filter="fade">
                                      <p:cBhvr>
                                        <p:cTn id="9" dur="1000"/>
                                        <p:tgtEl>
                                          <p:spTgt spid="29"/>
                                        </p:tgtEl>
                                      </p:cBhvr>
                                    </p:animEffect>
                                  </p:childTnLst>
                                </p:cTn>
                              </p:par>
                              <p:par>
                                <p:cTn id="10" presetID="8" presetClass="emph" presetSubtype="0" fill="hold" nodeType="withEffect">
                                  <p:stCondLst>
                                    <p:cond delay="0"/>
                                  </p:stCondLst>
                                  <p:childTnLst>
                                    <p:animRot by="21600000">
                                      <p:cBhvr>
                                        <p:cTn id="11" dur="1000" fill="hold"/>
                                        <p:tgtEl>
                                          <p:spTgt spid="29"/>
                                        </p:tgtEl>
                                        <p:attrNameLst>
                                          <p:attrName>r</p:attrName>
                                        </p:attrNameLst>
                                      </p:cBhvr>
                                    </p:animRo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500" fill="hold"/>
                                        <p:tgtEl>
                                          <p:spTgt spid="24"/>
                                        </p:tgtEl>
                                        <p:attrNameLst>
                                          <p:attrName>ppt_x</p:attrName>
                                        </p:attrNameLst>
                                      </p:cBhvr>
                                      <p:tavLst>
                                        <p:tav tm="0">
                                          <p:val>
                                            <p:strVal val="0-#ppt_w/2"/>
                                          </p:val>
                                        </p:tav>
                                        <p:tav tm="100000">
                                          <p:val>
                                            <p:strVal val="#ppt_x"/>
                                          </p:val>
                                        </p:tav>
                                      </p:tavLst>
                                    </p:anim>
                                    <p:anim calcmode="lin" valueType="num">
                                      <p:cBhvr additive="base">
                                        <p:cTn id="16" dur="500" fill="hold"/>
                                        <p:tgtEl>
                                          <p:spTgt spid="24"/>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500" fill="hold"/>
                                        <p:tgtEl>
                                          <p:spTgt spid="26"/>
                                        </p:tgtEl>
                                        <p:attrNameLst>
                                          <p:attrName>ppt_x</p:attrName>
                                        </p:attrNameLst>
                                      </p:cBhvr>
                                      <p:tavLst>
                                        <p:tav tm="0">
                                          <p:val>
                                            <p:strVal val="1+#ppt_w/2"/>
                                          </p:val>
                                        </p:tav>
                                        <p:tav tm="100000">
                                          <p:val>
                                            <p:strVal val="#ppt_x"/>
                                          </p:val>
                                        </p:tav>
                                      </p:tavLst>
                                    </p:anim>
                                    <p:anim calcmode="lin" valueType="num">
                                      <p:cBhvr additive="base">
                                        <p:cTn id="20" dur="500" fill="hold"/>
                                        <p:tgtEl>
                                          <p:spTgt spid="26"/>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cBhvr additive="base">
                                        <p:cTn id="23" dur="500" fill="hold"/>
                                        <p:tgtEl>
                                          <p:spTgt spid="27"/>
                                        </p:tgtEl>
                                        <p:attrNameLst>
                                          <p:attrName>ppt_x</p:attrName>
                                        </p:attrNameLst>
                                      </p:cBhvr>
                                      <p:tavLst>
                                        <p:tav tm="0">
                                          <p:val>
                                            <p:strVal val="1+#ppt_w/2"/>
                                          </p:val>
                                        </p:tav>
                                        <p:tav tm="100000">
                                          <p:val>
                                            <p:strVal val="#ppt_x"/>
                                          </p:val>
                                        </p:tav>
                                      </p:tavLst>
                                    </p:anim>
                                    <p:anim calcmode="lin" valueType="num">
                                      <p:cBhvr additive="base">
                                        <p:cTn id="24" dur="500" fill="hold"/>
                                        <p:tgtEl>
                                          <p:spTgt spid="27"/>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additive="base">
                                        <p:cTn id="27" dur="500" fill="hold"/>
                                        <p:tgtEl>
                                          <p:spTgt spid="28"/>
                                        </p:tgtEl>
                                        <p:attrNameLst>
                                          <p:attrName>ppt_x</p:attrName>
                                        </p:attrNameLst>
                                      </p:cBhvr>
                                      <p:tavLst>
                                        <p:tav tm="0">
                                          <p:val>
                                            <p:strVal val="0-#ppt_w/2"/>
                                          </p:val>
                                        </p:tav>
                                        <p:tav tm="100000">
                                          <p:val>
                                            <p:strVal val="#ppt_x"/>
                                          </p:val>
                                        </p:tav>
                                      </p:tavLst>
                                    </p:anim>
                                    <p:anim calcmode="lin" valueType="num">
                                      <p:cBhvr additive="base">
                                        <p:cTn id="28"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6" grpId="0"/>
      <p:bldP spid="27" grpId="0"/>
      <p:bldP spid="2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Line 6"/>
          <p:cNvSpPr>
            <a:spLocks noChangeShapeType="1"/>
          </p:cNvSpPr>
          <p:nvPr/>
        </p:nvSpPr>
        <p:spPr bwMode="gray">
          <a:xfrm>
            <a:off x="3336238" y="2607841"/>
            <a:ext cx="0" cy="2125460"/>
          </a:xfrm>
          <a:prstGeom prst="line">
            <a:avLst/>
          </a:prstGeom>
          <a:noFill/>
          <a:ln w="9525">
            <a:solidFill>
              <a:srgbClr val="1C1C1C"/>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zh-CN" altLang="en-US">
              <a:latin typeface="+mn-ea"/>
            </a:endParaRPr>
          </a:p>
        </p:txBody>
      </p:sp>
      <p:sp>
        <p:nvSpPr>
          <p:cNvPr id="13" name="Line 7"/>
          <p:cNvSpPr>
            <a:spLocks noChangeShapeType="1"/>
          </p:cNvSpPr>
          <p:nvPr/>
        </p:nvSpPr>
        <p:spPr bwMode="gray">
          <a:xfrm>
            <a:off x="5404483" y="2516994"/>
            <a:ext cx="0" cy="2216307"/>
          </a:xfrm>
          <a:prstGeom prst="line">
            <a:avLst/>
          </a:prstGeom>
          <a:noFill/>
          <a:ln w="9525">
            <a:solidFill>
              <a:srgbClr val="1C1C1C"/>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zh-CN" altLang="en-US">
              <a:latin typeface="+mn-ea"/>
            </a:endParaRPr>
          </a:p>
        </p:txBody>
      </p:sp>
      <p:sp>
        <p:nvSpPr>
          <p:cNvPr id="15" name="Freeform 9"/>
          <p:cNvSpPr>
            <a:spLocks/>
          </p:cNvSpPr>
          <p:nvPr/>
        </p:nvSpPr>
        <p:spPr bwMode="gray">
          <a:xfrm>
            <a:off x="1301160" y="987574"/>
            <a:ext cx="6768752" cy="1623202"/>
          </a:xfrm>
          <a:custGeom>
            <a:avLst/>
            <a:gdLst>
              <a:gd name="T0" fmla="*/ 0 w 4371"/>
              <a:gd name="T1" fmla="*/ 2147483647 h 1066"/>
              <a:gd name="T2" fmla="*/ 2147483647 w 4371"/>
              <a:gd name="T3" fmla="*/ 2147483647 h 1066"/>
              <a:gd name="T4" fmla="*/ 2147483647 w 4371"/>
              <a:gd name="T5" fmla="*/ 2147483647 h 1066"/>
              <a:gd name="T6" fmla="*/ 2147483647 w 4371"/>
              <a:gd name="T7" fmla="*/ 2147483647 h 1066"/>
              <a:gd name="T8" fmla="*/ 2147483647 w 4371"/>
              <a:gd name="T9" fmla="*/ 2147483647 h 1066"/>
              <a:gd name="T10" fmla="*/ 2147483647 w 4371"/>
              <a:gd name="T11" fmla="*/ 2147483647 h 1066"/>
              <a:gd name="T12" fmla="*/ 2147483647 w 4371"/>
              <a:gd name="T13" fmla="*/ 0 h 1066"/>
              <a:gd name="T14" fmla="*/ 2147483647 w 4371"/>
              <a:gd name="T15" fmla="*/ 2147483647 h 1066"/>
              <a:gd name="T16" fmla="*/ 2147483647 w 4371"/>
              <a:gd name="T17" fmla="*/ 2147483647 h 1066"/>
              <a:gd name="T18" fmla="*/ 2147483647 w 4371"/>
              <a:gd name="T19" fmla="*/ 2147483647 h 1066"/>
              <a:gd name="T20" fmla="*/ 2147483647 w 4371"/>
              <a:gd name="T21" fmla="*/ 2147483647 h 1066"/>
              <a:gd name="T22" fmla="*/ 2147483647 w 4371"/>
              <a:gd name="T23" fmla="*/ 2147483647 h 1066"/>
              <a:gd name="T24" fmla="*/ 2147483647 w 4371"/>
              <a:gd name="T25" fmla="*/ 2147483647 h 1066"/>
              <a:gd name="T26" fmla="*/ 2147483647 w 4371"/>
              <a:gd name="T27" fmla="*/ 2147483647 h 1066"/>
              <a:gd name="T28" fmla="*/ 2147483647 w 4371"/>
              <a:gd name="T29" fmla="*/ 2147483647 h 1066"/>
              <a:gd name="T30" fmla="*/ 0 w 4371"/>
              <a:gd name="T31" fmla="*/ 2147483647 h 106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371"/>
              <a:gd name="T49" fmla="*/ 0 h 1066"/>
              <a:gd name="T50" fmla="*/ 4371 w 4371"/>
              <a:gd name="T51" fmla="*/ 1066 h 106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371" h="1066">
                <a:moveTo>
                  <a:pt x="0" y="845"/>
                </a:moveTo>
                <a:lnTo>
                  <a:pt x="1523" y="313"/>
                </a:lnTo>
                <a:lnTo>
                  <a:pt x="1610" y="617"/>
                </a:lnTo>
                <a:lnTo>
                  <a:pt x="2720" y="243"/>
                </a:lnTo>
                <a:lnTo>
                  <a:pt x="2784" y="538"/>
                </a:lnTo>
                <a:lnTo>
                  <a:pt x="3882" y="266"/>
                </a:lnTo>
                <a:lnTo>
                  <a:pt x="3795" y="0"/>
                </a:lnTo>
                <a:lnTo>
                  <a:pt x="4371" y="269"/>
                </a:lnTo>
                <a:lnTo>
                  <a:pt x="3961" y="832"/>
                </a:lnTo>
                <a:lnTo>
                  <a:pt x="3912" y="542"/>
                </a:lnTo>
                <a:lnTo>
                  <a:pt x="2594" y="921"/>
                </a:lnTo>
                <a:lnTo>
                  <a:pt x="2509" y="620"/>
                </a:lnTo>
                <a:lnTo>
                  <a:pt x="1344" y="968"/>
                </a:lnTo>
                <a:lnTo>
                  <a:pt x="1280" y="666"/>
                </a:lnTo>
                <a:lnTo>
                  <a:pt x="67" y="1066"/>
                </a:lnTo>
                <a:lnTo>
                  <a:pt x="0" y="845"/>
                </a:lnTo>
                <a:close/>
              </a:path>
            </a:pathLst>
          </a:custGeom>
          <a:solidFill>
            <a:schemeClr val="tx2"/>
          </a:solidFill>
          <a:ln>
            <a:noFill/>
            <a:headEnd/>
            <a:tailEnd/>
          </a:ln>
          <a:effectLst/>
        </p:spPr>
        <p:style>
          <a:lnRef idx="3">
            <a:schemeClr val="lt1"/>
          </a:lnRef>
          <a:fillRef idx="1">
            <a:schemeClr val="accent2"/>
          </a:fillRef>
          <a:effectRef idx="1">
            <a:schemeClr val="accent2"/>
          </a:effectRef>
          <a:fontRef idx="minor">
            <a:schemeClr val="lt1"/>
          </a:fontRef>
        </p:style>
        <p:txBody>
          <a:bodyPr wrap="none" anchor="ctr">
            <a:flatTx/>
          </a:bodyPr>
          <a:lstStyle/>
          <a:p>
            <a:pPr>
              <a:defRPr/>
            </a:pPr>
            <a:endParaRPr lang="zh-CN" altLang="en-US">
              <a:latin typeface="+mn-ea"/>
            </a:endParaRPr>
          </a:p>
        </p:txBody>
      </p:sp>
      <p:grpSp>
        <p:nvGrpSpPr>
          <p:cNvPr id="16" name="组合 15"/>
          <p:cNvGrpSpPr/>
          <p:nvPr/>
        </p:nvGrpSpPr>
        <p:grpSpPr>
          <a:xfrm>
            <a:off x="1403648" y="2444986"/>
            <a:ext cx="1834452" cy="1872208"/>
            <a:chOff x="1403648" y="2139702"/>
            <a:chExt cx="1834452" cy="1872208"/>
          </a:xfrm>
        </p:grpSpPr>
        <p:sp>
          <p:nvSpPr>
            <p:cNvPr id="18" name="Text Box 16"/>
            <p:cNvSpPr txBox="1">
              <a:spLocks noChangeArrowheads="1"/>
            </p:cNvSpPr>
            <p:nvPr/>
          </p:nvSpPr>
          <p:spPr bwMode="auto">
            <a:xfrm>
              <a:off x="1403648" y="2830368"/>
              <a:ext cx="1747591" cy="1181542"/>
            </a:xfrm>
            <a:prstGeom prst="rect">
              <a:avLst/>
            </a:prstGeom>
            <a:noFill/>
            <a:ln w="9525">
              <a:noFill/>
              <a:miter lim="800000"/>
              <a:headEnd/>
              <a:tailEnd/>
            </a:ln>
            <a:effectLst/>
          </p:spPr>
          <p:txBody>
            <a:bodyPr wrap="square">
              <a:spAutoFit/>
            </a:bodyPr>
            <a:lstStyle/>
            <a:p>
              <a:pPr algn="just">
                <a:lnSpc>
                  <a:spcPct val="120000"/>
                </a:lnSpc>
              </a:pPr>
              <a:r>
                <a:rPr lang="zh-CN" altLang="en-US" sz="1200" dirty="0">
                  <a:solidFill>
                    <a:schemeClr val="tx1">
                      <a:lumMod val="75000"/>
                      <a:lumOff val="25000"/>
                    </a:schemeClr>
                  </a:solidFill>
                  <a:latin typeface="微软雅黑" pitchFamily="34" charset="-122"/>
                  <a:ea typeface="微软雅黑" pitchFamily="34" charset="-122"/>
                </a:rPr>
                <a:t>详写内容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19" name="文本框 76"/>
            <p:cNvSpPr>
              <a:spLocks noChangeArrowheads="1"/>
            </p:cNvSpPr>
            <p:nvPr/>
          </p:nvSpPr>
          <p:spPr bwMode="auto">
            <a:xfrm>
              <a:off x="2336901" y="2139702"/>
              <a:ext cx="901199"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gn="ctr"/>
              <a:r>
                <a:rPr lang="en-US" sz="3600" b="1" dirty="0">
                  <a:solidFill>
                    <a:schemeClr val="tx2"/>
                  </a:solidFill>
                  <a:latin typeface="+mn-ea"/>
                </a:rPr>
                <a:t>01</a:t>
              </a:r>
              <a:endParaRPr lang="zh-CN" altLang="en-US" sz="3600" b="1" dirty="0">
                <a:solidFill>
                  <a:schemeClr val="tx2"/>
                </a:solidFill>
                <a:latin typeface="+mn-ea"/>
              </a:endParaRPr>
            </a:p>
          </p:txBody>
        </p:sp>
      </p:grpSp>
      <p:grpSp>
        <p:nvGrpSpPr>
          <p:cNvPr id="20" name="组合 19"/>
          <p:cNvGrpSpPr/>
          <p:nvPr/>
        </p:nvGrpSpPr>
        <p:grpSpPr>
          <a:xfrm>
            <a:off x="3566228" y="2444986"/>
            <a:ext cx="1759091" cy="1872208"/>
            <a:chOff x="3496294" y="2139702"/>
            <a:chExt cx="1829025" cy="1872208"/>
          </a:xfrm>
        </p:grpSpPr>
        <p:sp>
          <p:nvSpPr>
            <p:cNvPr id="22" name="Text Box 16"/>
            <p:cNvSpPr txBox="1">
              <a:spLocks noChangeArrowheads="1"/>
            </p:cNvSpPr>
            <p:nvPr/>
          </p:nvSpPr>
          <p:spPr bwMode="auto">
            <a:xfrm>
              <a:off x="3496294" y="2811581"/>
              <a:ext cx="1723778" cy="1200329"/>
            </a:xfrm>
            <a:prstGeom prst="rect">
              <a:avLst/>
            </a:prstGeom>
            <a:noFill/>
            <a:ln w="9525">
              <a:noFill/>
              <a:miter lim="800000"/>
              <a:headEnd/>
              <a:tailEnd/>
            </a:ln>
            <a:effectLst/>
          </p:spPr>
          <p:txBody>
            <a:bodyPr wrap="square">
              <a:spAutoFit/>
            </a:bodyPr>
            <a:lstStyle/>
            <a:p>
              <a:pPr algn="just">
                <a:lnSpc>
                  <a:spcPct val="120000"/>
                </a:lnSpc>
              </a:pPr>
              <a:r>
                <a:rPr lang="zh-CN" altLang="en-US" sz="1200" dirty="0">
                  <a:solidFill>
                    <a:schemeClr val="tx1">
                      <a:lumMod val="75000"/>
                      <a:lumOff val="25000"/>
                    </a:schemeClr>
                  </a:solidFill>
                  <a:latin typeface="微软雅黑" pitchFamily="34" charset="-122"/>
                  <a:ea typeface="微软雅黑" pitchFamily="34" charset="-122"/>
                </a:rPr>
                <a:t>详写内容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3" name="文本框 76"/>
            <p:cNvSpPr>
              <a:spLocks noChangeArrowheads="1"/>
            </p:cNvSpPr>
            <p:nvPr/>
          </p:nvSpPr>
          <p:spPr bwMode="auto">
            <a:xfrm>
              <a:off x="4382045" y="2139702"/>
              <a:ext cx="943274"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gn="ctr"/>
              <a:r>
                <a:rPr lang="en-US" sz="3600" b="1" dirty="0" smtClean="0">
                  <a:solidFill>
                    <a:schemeClr val="tx2"/>
                  </a:solidFill>
                  <a:latin typeface="+mn-ea"/>
                </a:rPr>
                <a:t>02</a:t>
              </a:r>
              <a:endParaRPr lang="zh-CN" altLang="en-US" sz="3600" b="1" dirty="0">
                <a:solidFill>
                  <a:schemeClr val="tx2"/>
                </a:solidFill>
                <a:latin typeface="+mn-ea"/>
              </a:endParaRPr>
            </a:p>
          </p:txBody>
        </p:sp>
      </p:grpSp>
      <p:grpSp>
        <p:nvGrpSpPr>
          <p:cNvPr id="24" name="组合 23"/>
          <p:cNvGrpSpPr/>
          <p:nvPr/>
        </p:nvGrpSpPr>
        <p:grpSpPr>
          <a:xfrm>
            <a:off x="5652120" y="2444986"/>
            <a:ext cx="1825750" cy="2042705"/>
            <a:chOff x="5652120" y="2139702"/>
            <a:chExt cx="1825750" cy="2042705"/>
          </a:xfrm>
        </p:grpSpPr>
        <p:sp>
          <p:nvSpPr>
            <p:cNvPr id="26" name="Text Box 16"/>
            <p:cNvSpPr txBox="1">
              <a:spLocks noChangeArrowheads="1"/>
            </p:cNvSpPr>
            <p:nvPr/>
          </p:nvSpPr>
          <p:spPr bwMode="auto">
            <a:xfrm>
              <a:off x="5652120" y="2760479"/>
              <a:ext cx="1655943" cy="1421928"/>
            </a:xfrm>
            <a:prstGeom prst="rect">
              <a:avLst/>
            </a:prstGeom>
            <a:noFill/>
            <a:ln w="9525">
              <a:noFill/>
              <a:miter lim="800000"/>
              <a:headEnd/>
              <a:tailEnd/>
            </a:ln>
            <a:effectLst/>
          </p:spPr>
          <p:txBody>
            <a:bodyPr wrap="square">
              <a:spAutoFit/>
            </a:bodyPr>
            <a:lstStyle/>
            <a:p>
              <a:pPr algn="just">
                <a:lnSpc>
                  <a:spcPct val="120000"/>
                </a:lnSpc>
              </a:pPr>
              <a:r>
                <a:rPr lang="zh-CN" altLang="en-US" sz="1200" dirty="0">
                  <a:solidFill>
                    <a:schemeClr val="tx1">
                      <a:lumMod val="75000"/>
                      <a:lumOff val="25000"/>
                    </a:schemeClr>
                  </a:solidFill>
                  <a:latin typeface="微软雅黑" pitchFamily="34" charset="-122"/>
                  <a:ea typeface="微软雅黑" pitchFamily="34" charset="-122"/>
                </a:rPr>
                <a:t>详写内容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7" name="文本框 76"/>
            <p:cNvSpPr>
              <a:spLocks noChangeArrowheads="1"/>
            </p:cNvSpPr>
            <p:nvPr/>
          </p:nvSpPr>
          <p:spPr bwMode="auto">
            <a:xfrm>
              <a:off x="6588224" y="2139702"/>
              <a:ext cx="889646"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gn="ctr"/>
              <a:r>
                <a:rPr lang="en-US" sz="3600" b="1" dirty="0" smtClean="0">
                  <a:solidFill>
                    <a:schemeClr val="tx2"/>
                  </a:solidFill>
                  <a:latin typeface="+mn-ea"/>
                </a:rPr>
                <a:t>03</a:t>
              </a:r>
              <a:endParaRPr lang="zh-CN" altLang="en-US" sz="3600" b="1" dirty="0">
                <a:solidFill>
                  <a:schemeClr val="tx2"/>
                </a:solidFill>
                <a:latin typeface="+mn-ea"/>
              </a:endParaRPr>
            </a:p>
          </p:txBody>
        </p:sp>
      </p:grpSp>
      <p:sp>
        <p:nvSpPr>
          <p:cNvPr id="30" name="TextBox 29"/>
          <p:cNvSpPr txBox="1"/>
          <p:nvPr/>
        </p:nvSpPr>
        <p:spPr>
          <a:xfrm>
            <a:off x="313069" y="58298"/>
            <a:ext cx="2386723" cy="461665"/>
          </a:xfrm>
          <a:prstGeom prst="rect">
            <a:avLst/>
          </a:prstGeom>
          <a:noFill/>
        </p:spPr>
        <p:txBody>
          <a:bodyPr wrap="square" rtlCol="0">
            <a:spAutoFit/>
          </a:bodyPr>
          <a:lstStyle/>
          <a:p>
            <a:pPr>
              <a:lnSpc>
                <a:spcPct val="120000"/>
              </a:lnSpc>
            </a:pPr>
            <a:r>
              <a:rPr lang="zh-CN" altLang="en-US" sz="2000" b="1" dirty="0" smtClean="0">
                <a:solidFill>
                  <a:schemeClr val="tx1">
                    <a:lumMod val="75000"/>
                    <a:lumOff val="25000"/>
                  </a:schemeClr>
                </a:solidFill>
              </a:rPr>
              <a:t>单击此处输入标题</a:t>
            </a:r>
          </a:p>
        </p:txBody>
      </p:sp>
    </p:spTree>
    <p:extLst>
      <p:ext uri="{BB962C8B-B14F-4D97-AF65-F5344CB8AC3E}">
        <p14:creationId xmlns:p14="http://schemas.microsoft.com/office/powerpoint/2010/main" val="442163705"/>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000"/>
                                        <p:tgtEl>
                                          <p:spTgt spid="15"/>
                                        </p:tgtEl>
                                      </p:cBhvr>
                                    </p:animEffect>
                                  </p:childTnLst>
                                </p:cTn>
                              </p:par>
                            </p:childTnLst>
                          </p:cTn>
                        </p:par>
                        <p:par>
                          <p:cTn id="8" fill="hold">
                            <p:stCondLst>
                              <p:cond delay="1000"/>
                            </p:stCondLst>
                            <p:childTnLst>
                              <p:par>
                                <p:cTn id="9" presetID="2" presetClass="entr" presetSubtype="4"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ppt_x"/>
                                          </p:val>
                                        </p:tav>
                                        <p:tav tm="100000">
                                          <p:val>
                                            <p:strVal val="#ppt_x"/>
                                          </p:val>
                                        </p:tav>
                                      </p:tavLst>
                                    </p:anim>
                                    <p:anim calcmode="lin" valueType="num">
                                      <p:cBhvr additive="base">
                                        <p:cTn id="16" dur="500" fill="hold"/>
                                        <p:tgtEl>
                                          <p:spTgt spid="13"/>
                                        </p:tgtEl>
                                        <p:attrNameLst>
                                          <p:attrName>ppt_y</p:attrName>
                                        </p:attrNameLst>
                                      </p:cBhvr>
                                      <p:tavLst>
                                        <p:tav tm="0">
                                          <p:val>
                                            <p:strVal val="1+#ppt_h/2"/>
                                          </p:val>
                                        </p:tav>
                                        <p:tav tm="100000">
                                          <p:val>
                                            <p:strVal val="#ppt_y"/>
                                          </p:val>
                                        </p:tav>
                                      </p:tavLst>
                                    </p:anim>
                                  </p:childTnLst>
                                </p:cTn>
                              </p:par>
                            </p:childTnLst>
                          </p:cTn>
                        </p:par>
                        <p:par>
                          <p:cTn id="17" fill="hold">
                            <p:stCondLst>
                              <p:cond delay="1750"/>
                            </p:stCondLst>
                            <p:childTnLst>
                              <p:par>
                                <p:cTn id="18" presetID="22" presetClass="entr" presetSubtype="1" fill="hold"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up)">
                                      <p:cBhvr>
                                        <p:cTn id="20" dur="1000"/>
                                        <p:tgtEl>
                                          <p:spTgt spid="16"/>
                                        </p:tgtEl>
                                      </p:cBhvr>
                                    </p:animEffect>
                                  </p:childTnLst>
                                </p:cTn>
                              </p:par>
                              <p:par>
                                <p:cTn id="21" presetID="22" presetClass="entr" presetSubtype="1" fill="hold" nodeType="with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up)">
                                      <p:cBhvr>
                                        <p:cTn id="23" dur="1000"/>
                                        <p:tgtEl>
                                          <p:spTgt spid="20"/>
                                        </p:tgtEl>
                                      </p:cBhvr>
                                    </p:animEffect>
                                  </p:childTnLst>
                                </p:cTn>
                              </p:par>
                              <p:par>
                                <p:cTn id="24" presetID="22" presetClass="entr" presetSubtype="1" fill="hold" nodeType="with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wipe(up)">
                                      <p:cBhvr>
                                        <p:cTn id="26"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TextBox 50"/>
          <p:cNvSpPr txBox="1"/>
          <p:nvPr/>
        </p:nvSpPr>
        <p:spPr>
          <a:xfrm>
            <a:off x="313069" y="58298"/>
            <a:ext cx="2386723" cy="461665"/>
          </a:xfrm>
          <a:prstGeom prst="rect">
            <a:avLst/>
          </a:prstGeom>
          <a:noFill/>
        </p:spPr>
        <p:txBody>
          <a:bodyPr wrap="square" rtlCol="0">
            <a:spAutoFit/>
          </a:bodyPr>
          <a:lstStyle/>
          <a:p>
            <a:pPr>
              <a:lnSpc>
                <a:spcPct val="120000"/>
              </a:lnSpc>
            </a:pPr>
            <a:r>
              <a:rPr lang="zh-CN" altLang="en-US" sz="2000" b="1" dirty="0" smtClean="0">
                <a:solidFill>
                  <a:schemeClr val="tx1">
                    <a:lumMod val="75000"/>
                    <a:lumOff val="25000"/>
                  </a:schemeClr>
                </a:solidFill>
              </a:rPr>
              <a:t>单击此处输入标题</a:t>
            </a:r>
          </a:p>
        </p:txBody>
      </p:sp>
      <p:sp>
        <p:nvSpPr>
          <p:cNvPr id="52" name="Rectangle 13" descr="FD1DDF730CE4456e89755B07FE1653D0# #Rectangle 13"/>
          <p:cNvSpPr>
            <a:spLocks noChangeArrowheads="1"/>
          </p:cNvSpPr>
          <p:nvPr/>
        </p:nvSpPr>
        <p:spPr bwMode="auto">
          <a:xfrm>
            <a:off x="1401224" y="1717066"/>
            <a:ext cx="237868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单击此处添加简短说明，</a:t>
            </a:r>
            <a:endParaRPr lang="en-US" altLang="zh-CN" sz="12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eaLnBrk="1" hangingPunct="1">
              <a:spcBef>
                <a:spcPct val="0"/>
              </a:spcBef>
              <a:buNone/>
              <a:defRPr/>
            </a:pP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添加简短说明文字，</a:t>
            </a:r>
            <a:endParaRPr lang="en-US" altLang="zh-CN" sz="12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eaLnBrk="1" hangingPunct="1">
              <a:spcBef>
                <a:spcPct val="0"/>
              </a:spcBef>
              <a:buNone/>
              <a:defRPr/>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此项的</a:t>
            </a: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具体说明文字添加此处。</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5" name="Rectangle 13" descr="FD1DDF730CE4456e89755B07FE1653D0# #Rectangle 13"/>
          <p:cNvSpPr>
            <a:spLocks noChangeArrowheads="1"/>
          </p:cNvSpPr>
          <p:nvPr/>
        </p:nvSpPr>
        <p:spPr bwMode="auto">
          <a:xfrm>
            <a:off x="1401224" y="3340692"/>
            <a:ext cx="237868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单击此处添加简短说明，</a:t>
            </a:r>
            <a:endParaRPr lang="en-US" altLang="zh-CN" sz="12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eaLnBrk="1" hangingPunct="1">
              <a:spcBef>
                <a:spcPct val="0"/>
              </a:spcBef>
              <a:buNone/>
              <a:defRPr/>
            </a:pP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添加简短说明文字，</a:t>
            </a:r>
            <a:endParaRPr lang="en-US" altLang="zh-CN" sz="12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eaLnBrk="1" hangingPunct="1">
              <a:spcBef>
                <a:spcPct val="0"/>
              </a:spcBef>
              <a:buNone/>
              <a:defRPr/>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此项的</a:t>
            </a: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具体说明文字添加此处。</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1403677" y="1361462"/>
            <a:ext cx="1620957" cy="307777"/>
          </a:xfrm>
          <a:prstGeom prst="rect">
            <a:avLst/>
          </a:prstGeom>
          <a:noFill/>
        </p:spPr>
        <p:txBody>
          <a:bodyPr wrap="none" rtlCol="0">
            <a:spAutoFit/>
          </a:bodyPr>
          <a:lstStyle/>
          <a:p>
            <a:r>
              <a:rPr lang="zh-CN" altLang="en-US" sz="1400" b="1" dirty="0" smtClean="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7" name="TextBox 56"/>
          <p:cNvSpPr txBox="1"/>
          <p:nvPr/>
        </p:nvSpPr>
        <p:spPr>
          <a:xfrm>
            <a:off x="1403677" y="2995682"/>
            <a:ext cx="1620957" cy="307777"/>
          </a:xfrm>
          <a:prstGeom prst="rect">
            <a:avLst/>
          </a:prstGeom>
          <a:noFill/>
        </p:spPr>
        <p:txBody>
          <a:bodyPr wrap="none" rtlCol="0">
            <a:spAutoFit/>
          </a:bodyPr>
          <a:lstStyle/>
          <a:p>
            <a:r>
              <a:rPr lang="zh-CN" altLang="en-US" sz="1400" b="1" dirty="0" smtClean="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8" name="Rectangle 13" descr="FD1DDF730CE4456e89755B07FE1653D0# #Rectangle 13"/>
          <p:cNvSpPr>
            <a:spLocks noChangeArrowheads="1"/>
          </p:cNvSpPr>
          <p:nvPr/>
        </p:nvSpPr>
        <p:spPr bwMode="auto">
          <a:xfrm>
            <a:off x="5577688" y="2526987"/>
            <a:ext cx="237868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r" eaLnBrk="1" hangingPunct="1">
              <a:spcBef>
                <a:spcPct val="0"/>
              </a:spcBef>
              <a:buNone/>
              <a:defRPr/>
            </a:pP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单击此处添加简短说明，</a:t>
            </a:r>
            <a:endParaRPr lang="en-US" altLang="zh-CN" sz="12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r" eaLnBrk="1" hangingPunct="1">
              <a:spcBef>
                <a:spcPct val="0"/>
              </a:spcBef>
              <a:buNone/>
              <a:defRPr/>
            </a:pP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添加简短说明文字，</a:t>
            </a:r>
            <a:endParaRPr lang="en-US" altLang="zh-CN" sz="12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r" eaLnBrk="1" hangingPunct="1">
              <a:spcBef>
                <a:spcPct val="0"/>
              </a:spcBef>
              <a:buNone/>
              <a:defRPr/>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此项的</a:t>
            </a: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具体说明文字添加此处。</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9" name="TextBox 58"/>
          <p:cNvSpPr txBox="1"/>
          <p:nvPr/>
        </p:nvSpPr>
        <p:spPr>
          <a:xfrm>
            <a:off x="6156176" y="2162272"/>
            <a:ext cx="1620957" cy="307777"/>
          </a:xfrm>
          <a:prstGeom prst="rect">
            <a:avLst/>
          </a:prstGeom>
          <a:noFill/>
        </p:spPr>
        <p:txBody>
          <a:bodyPr wrap="none" rtlCol="0">
            <a:spAutoFit/>
          </a:bodyPr>
          <a:lstStyle/>
          <a:p>
            <a:r>
              <a:rPr lang="zh-CN" altLang="en-US" sz="1400" b="1" dirty="0" smtClean="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60" name="组合 59"/>
          <p:cNvGrpSpPr/>
          <p:nvPr/>
        </p:nvGrpSpPr>
        <p:grpSpPr>
          <a:xfrm>
            <a:off x="3464073" y="984848"/>
            <a:ext cx="1354818" cy="1354818"/>
            <a:chOff x="1369994" y="2067694"/>
            <a:chExt cx="1584176" cy="1584176"/>
          </a:xfrm>
        </p:grpSpPr>
        <p:sp>
          <p:nvSpPr>
            <p:cNvPr id="61" name="菱形 60"/>
            <p:cNvSpPr/>
            <p:nvPr/>
          </p:nvSpPr>
          <p:spPr>
            <a:xfrm>
              <a:off x="1369994" y="2067694"/>
              <a:ext cx="1584176" cy="1584176"/>
            </a:xfrm>
            <a:prstGeom prst="diamond">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solidFill>
                <a:latin typeface="微软雅黑" panose="020B0503020204020204" pitchFamily="34" charset="-122"/>
                <a:ea typeface="微软雅黑" panose="020B0503020204020204" pitchFamily="34" charset="-122"/>
              </a:endParaRPr>
            </a:p>
          </p:txBody>
        </p:sp>
        <p:sp>
          <p:nvSpPr>
            <p:cNvPr id="62" name="TextBox 61"/>
            <p:cNvSpPr txBox="1"/>
            <p:nvPr/>
          </p:nvSpPr>
          <p:spPr>
            <a:xfrm flipH="1">
              <a:off x="1634258" y="2679842"/>
              <a:ext cx="1055648" cy="359881"/>
            </a:xfrm>
            <a:prstGeom prst="rect">
              <a:avLst/>
            </a:prstGeom>
            <a:noFill/>
          </p:spPr>
          <p:txBody>
            <a:bodyPr wrap="none" rtlCol="0">
              <a:spAutoFit/>
            </a:bodyPr>
            <a:lstStyle/>
            <a:p>
              <a:r>
                <a:rPr lang="zh-CN" altLang="en-US" sz="1400" b="1" dirty="0">
                  <a:solidFill>
                    <a:schemeClr val="bg1"/>
                  </a:solidFill>
                  <a:latin typeface="微软雅黑" panose="020B0503020204020204" pitchFamily="34" charset="-122"/>
                  <a:ea typeface="微软雅黑" panose="020B0503020204020204" pitchFamily="34" charset="-122"/>
                </a:rPr>
                <a:t>输入文本</a:t>
              </a:r>
            </a:p>
          </p:txBody>
        </p:sp>
      </p:grpSp>
      <p:grpSp>
        <p:nvGrpSpPr>
          <p:cNvPr id="63" name="组合 62"/>
          <p:cNvGrpSpPr/>
          <p:nvPr/>
        </p:nvGrpSpPr>
        <p:grpSpPr>
          <a:xfrm>
            <a:off x="4269495" y="1801490"/>
            <a:ext cx="1354818" cy="1354818"/>
            <a:chOff x="3029144" y="1491630"/>
            <a:chExt cx="1584176" cy="1584176"/>
          </a:xfrm>
          <a:solidFill>
            <a:schemeClr val="accent1">
              <a:lumMod val="75000"/>
            </a:schemeClr>
          </a:solidFill>
        </p:grpSpPr>
        <p:sp>
          <p:nvSpPr>
            <p:cNvPr id="64" name="菱形 63"/>
            <p:cNvSpPr/>
            <p:nvPr/>
          </p:nvSpPr>
          <p:spPr>
            <a:xfrm>
              <a:off x="3029144" y="1491630"/>
              <a:ext cx="1584176" cy="1584176"/>
            </a:xfrm>
            <a:prstGeom prst="diamond">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endParaRPr>
            </a:p>
          </p:txBody>
        </p:sp>
        <p:sp>
          <p:nvSpPr>
            <p:cNvPr id="65" name="TextBox 64"/>
            <p:cNvSpPr txBox="1"/>
            <p:nvPr/>
          </p:nvSpPr>
          <p:spPr>
            <a:xfrm flipH="1">
              <a:off x="3319581" y="2103778"/>
              <a:ext cx="1055648" cy="359881"/>
            </a:xfrm>
            <a:prstGeom prst="rect">
              <a:avLst/>
            </a:prstGeom>
            <a:noFill/>
          </p:spPr>
          <p:txBody>
            <a:bodyPr wrap="none" rtlCol="0">
              <a:spAutoFit/>
            </a:bodyPr>
            <a:lstStyle/>
            <a:p>
              <a:r>
                <a:rPr lang="zh-CN" altLang="en-US" sz="1400" b="1" dirty="0">
                  <a:solidFill>
                    <a:schemeClr val="bg1"/>
                  </a:solidFill>
                  <a:latin typeface="微软雅黑" panose="020B0503020204020204" pitchFamily="34" charset="-122"/>
                  <a:ea typeface="微软雅黑" panose="020B0503020204020204" pitchFamily="34" charset="-122"/>
                </a:rPr>
                <a:t>输入文本</a:t>
              </a:r>
            </a:p>
          </p:txBody>
        </p:sp>
      </p:grpSp>
      <p:grpSp>
        <p:nvGrpSpPr>
          <p:cNvPr id="66" name="组合 65"/>
          <p:cNvGrpSpPr/>
          <p:nvPr/>
        </p:nvGrpSpPr>
        <p:grpSpPr>
          <a:xfrm>
            <a:off x="3464073" y="2618132"/>
            <a:ext cx="1354818" cy="1354818"/>
            <a:chOff x="4577170" y="2067694"/>
            <a:chExt cx="1584176" cy="1584176"/>
          </a:xfrm>
        </p:grpSpPr>
        <p:sp>
          <p:nvSpPr>
            <p:cNvPr id="67" name="菱形 66"/>
            <p:cNvSpPr/>
            <p:nvPr/>
          </p:nvSpPr>
          <p:spPr>
            <a:xfrm>
              <a:off x="4577170" y="2067694"/>
              <a:ext cx="1584176" cy="1584176"/>
            </a:xfrm>
            <a:prstGeom prst="diamond">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endParaRPr>
            </a:p>
          </p:txBody>
        </p:sp>
        <p:sp>
          <p:nvSpPr>
            <p:cNvPr id="68" name="TextBox 67"/>
            <p:cNvSpPr txBox="1"/>
            <p:nvPr/>
          </p:nvSpPr>
          <p:spPr>
            <a:xfrm flipH="1">
              <a:off x="4841434" y="2679842"/>
              <a:ext cx="1055648" cy="359881"/>
            </a:xfrm>
            <a:prstGeom prst="rect">
              <a:avLst/>
            </a:prstGeom>
            <a:noFill/>
          </p:spPr>
          <p:txBody>
            <a:bodyPr wrap="none" rtlCol="0">
              <a:spAutoFit/>
            </a:bodyPr>
            <a:lstStyle/>
            <a:p>
              <a:r>
                <a:rPr lang="zh-CN" altLang="en-US" sz="1400" b="1" dirty="0">
                  <a:solidFill>
                    <a:schemeClr val="bg1"/>
                  </a:solidFill>
                  <a:latin typeface="微软雅黑" panose="020B0503020204020204" pitchFamily="34" charset="-122"/>
                  <a:ea typeface="微软雅黑" panose="020B0503020204020204" pitchFamily="34" charset="-122"/>
                </a:rPr>
                <a:t>输入文本</a:t>
              </a:r>
            </a:p>
          </p:txBody>
        </p:sp>
      </p:grpSp>
      <p:grpSp>
        <p:nvGrpSpPr>
          <p:cNvPr id="69" name="组合 68"/>
          <p:cNvGrpSpPr/>
          <p:nvPr/>
        </p:nvGrpSpPr>
        <p:grpSpPr>
          <a:xfrm>
            <a:off x="4269495" y="3434775"/>
            <a:ext cx="1354818" cy="1354818"/>
            <a:chOff x="6145277" y="1491630"/>
            <a:chExt cx="1584176" cy="1584176"/>
          </a:xfrm>
          <a:solidFill>
            <a:schemeClr val="tx1">
              <a:lumMod val="50000"/>
              <a:lumOff val="50000"/>
            </a:schemeClr>
          </a:solidFill>
        </p:grpSpPr>
        <p:sp>
          <p:nvSpPr>
            <p:cNvPr id="70" name="菱形 69"/>
            <p:cNvSpPr/>
            <p:nvPr/>
          </p:nvSpPr>
          <p:spPr>
            <a:xfrm>
              <a:off x="6145277" y="1491630"/>
              <a:ext cx="1584176" cy="1584176"/>
            </a:xfrm>
            <a:prstGeom prst="diamond">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solidFill>
                <a:latin typeface="微软雅黑" panose="020B0503020204020204" pitchFamily="34" charset="-122"/>
                <a:ea typeface="微软雅黑" panose="020B0503020204020204" pitchFamily="34" charset="-122"/>
              </a:endParaRPr>
            </a:p>
          </p:txBody>
        </p:sp>
        <p:sp>
          <p:nvSpPr>
            <p:cNvPr id="71" name="TextBox 70"/>
            <p:cNvSpPr txBox="1"/>
            <p:nvPr/>
          </p:nvSpPr>
          <p:spPr>
            <a:xfrm flipH="1">
              <a:off x="6383367" y="2103778"/>
              <a:ext cx="1107998" cy="359881"/>
            </a:xfrm>
            <a:prstGeom prst="rect">
              <a:avLst/>
            </a:prstGeom>
            <a:noFill/>
          </p:spPr>
          <p:txBody>
            <a:bodyPr wrap="square" rtlCol="0">
              <a:spAutoFit/>
            </a:bodyPr>
            <a:lstStyle/>
            <a:p>
              <a:r>
                <a:rPr lang="zh-CN" altLang="en-US" sz="1400" b="1" dirty="0" smtClean="0">
                  <a:solidFill>
                    <a:schemeClr val="bg1"/>
                  </a:solidFill>
                  <a:latin typeface="微软雅黑" panose="020B0503020204020204" pitchFamily="34" charset="-122"/>
                  <a:ea typeface="微软雅黑" panose="020B0503020204020204" pitchFamily="34" charset="-122"/>
                </a:rPr>
                <a:t>输入</a:t>
              </a:r>
              <a:r>
                <a:rPr lang="zh-CN" altLang="en-US" sz="1400" b="1" dirty="0">
                  <a:solidFill>
                    <a:schemeClr val="bg1"/>
                  </a:solidFill>
                  <a:latin typeface="微软雅黑" panose="020B0503020204020204" pitchFamily="34" charset="-122"/>
                  <a:ea typeface="微软雅黑" panose="020B0503020204020204" pitchFamily="34" charset="-122"/>
                </a:rPr>
                <a:t>文本</a:t>
              </a:r>
            </a:p>
          </p:txBody>
        </p:sp>
      </p:grpSp>
      <p:cxnSp>
        <p:nvCxnSpPr>
          <p:cNvPr id="72" name="直接连接符 71"/>
          <p:cNvCxnSpPr>
            <a:stCxn id="61" idx="1"/>
          </p:cNvCxnSpPr>
          <p:nvPr/>
        </p:nvCxnSpPr>
        <p:spPr>
          <a:xfrm flipH="1">
            <a:off x="1259632" y="1662257"/>
            <a:ext cx="2204441" cy="0"/>
          </a:xfrm>
          <a:prstGeom prst="line">
            <a:avLst/>
          </a:prstGeom>
          <a:ln>
            <a:solidFill>
              <a:schemeClr val="accent1"/>
            </a:solidFill>
            <a:tailEnd type="ova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flipH="1">
            <a:off x="1259632" y="3295541"/>
            <a:ext cx="2204441" cy="0"/>
          </a:xfrm>
          <a:prstGeom prst="line">
            <a:avLst/>
          </a:prstGeom>
          <a:ln>
            <a:solidFill>
              <a:schemeClr val="accent1">
                <a:lumMod val="7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5624313" y="2478899"/>
            <a:ext cx="2240151" cy="0"/>
          </a:xfrm>
          <a:prstGeom prst="line">
            <a:avLst/>
          </a:prstGeom>
          <a:ln>
            <a:solidFill>
              <a:schemeClr val="accent1">
                <a:lumMod val="7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70" idx="3"/>
          </p:cNvCxnSpPr>
          <p:nvPr/>
        </p:nvCxnSpPr>
        <p:spPr>
          <a:xfrm>
            <a:off x="5624313" y="4112184"/>
            <a:ext cx="2260055" cy="0"/>
          </a:xfrm>
          <a:prstGeom prst="line">
            <a:avLst/>
          </a:prstGeom>
          <a:ln>
            <a:solidFill>
              <a:schemeClr val="accent1"/>
            </a:solidFill>
            <a:tailEnd type="oval"/>
          </a:ln>
        </p:spPr>
        <p:style>
          <a:lnRef idx="1">
            <a:schemeClr val="accent1"/>
          </a:lnRef>
          <a:fillRef idx="0">
            <a:schemeClr val="accent1"/>
          </a:fillRef>
          <a:effectRef idx="0">
            <a:schemeClr val="accent1"/>
          </a:effectRef>
          <a:fontRef idx="minor">
            <a:schemeClr val="tx1"/>
          </a:fontRef>
        </p:style>
      </p:cxnSp>
      <p:sp>
        <p:nvSpPr>
          <p:cNvPr id="76" name="Rectangle 13" descr="FD1DDF730CE4456e89755B07FE1653D0# #Rectangle 13"/>
          <p:cNvSpPr>
            <a:spLocks noChangeArrowheads="1"/>
          </p:cNvSpPr>
          <p:nvPr/>
        </p:nvSpPr>
        <p:spPr bwMode="auto">
          <a:xfrm>
            <a:off x="5577688" y="4157667"/>
            <a:ext cx="237868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r" eaLnBrk="1" hangingPunct="1">
              <a:spcBef>
                <a:spcPct val="0"/>
              </a:spcBef>
              <a:buNone/>
              <a:defRPr/>
            </a:pP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单击此处添加简短说明，</a:t>
            </a:r>
            <a:endParaRPr lang="en-US" altLang="zh-CN" sz="12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r" eaLnBrk="1" hangingPunct="1">
              <a:spcBef>
                <a:spcPct val="0"/>
              </a:spcBef>
              <a:buNone/>
              <a:defRPr/>
            </a:pP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添加简短说明文字，</a:t>
            </a:r>
            <a:endParaRPr lang="en-US" altLang="zh-CN" sz="12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r" eaLnBrk="1" hangingPunct="1">
              <a:spcBef>
                <a:spcPct val="0"/>
              </a:spcBef>
              <a:buNone/>
              <a:defRPr/>
            </a:pP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此项的具体说明文字添加此处。</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7" name="TextBox 76"/>
          <p:cNvSpPr txBox="1"/>
          <p:nvPr/>
        </p:nvSpPr>
        <p:spPr>
          <a:xfrm>
            <a:off x="6156176" y="3792952"/>
            <a:ext cx="1620957" cy="307777"/>
          </a:xfrm>
          <a:prstGeom prst="rect">
            <a:avLst/>
          </a:prstGeom>
          <a:noFill/>
        </p:spPr>
        <p:txBody>
          <a:bodyPr wrap="none" rtlCol="0">
            <a:spAutoFit/>
          </a:bodyPr>
          <a:lstStyle/>
          <a:p>
            <a:r>
              <a:rPr lang="zh-CN" altLang="en-US" sz="1400" b="1" dirty="0" smtClean="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4396411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additive="base">
                                        <p:cTn id="7" dur="500" fill="hold"/>
                                        <p:tgtEl>
                                          <p:spTgt spid="60"/>
                                        </p:tgtEl>
                                        <p:attrNameLst>
                                          <p:attrName>ppt_x</p:attrName>
                                        </p:attrNameLst>
                                      </p:cBhvr>
                                      <p:tavLst>
                                        <p:tav tm="0">
                                          <p:val>
                                            <p:strVal val="0-#ppt_w/2"/>
                                          </p:val>
                                        </p:tav>
                                        <p:tav tm="100000">
                                          <p:val>
                                            <p:strVal val="#ppt_x"/>
                                          </p:val>
                                        </p:tav>
                                      </p:tavLst>
                                    </p:anim>
                                    <p:anim calcmode="lin" valueType="num">
                                      <p:cBhvr additive="base">
                                        <p:cTn id="8" dur="500" fill="hold"/>
                                        <p:tgtEl>
                                          <p:spTgt spid="6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nodeType="afterEffect">
                                  <p:stCondLst>
                                    <p:cond delay="0"/>
                                  </p:stCondLst>
                                  <p:childTnLst>
                                    <p:set>
                                      <p:cBhvr>
                                        <p:cTn id="11" dur="1" fill="hold">
                                          <p:stCondLst>
                                            <p:cond delay="0"/>
                                          </p:stCondLst>
                                        </p:cTn>
                                        <p:tgtEl>
                                          <p:spTgt spid="72"/>
                                        </p:tgtEl>
                                        <p:attrNameLst>
                                          <p:attrName>style.visibility</p:attrName>
                                        </p:attrNameLst>
                                      </p:cBhvr>
                                      <p:to>
                                        <p:strVal val="visible"/>
                                      </p:to>
                                    </p:set>
                                    <p:animEffect transition="in" filter="wipe(right)">
                                      <p:cBhvr>
                                        <p:cTn id="12" dur="500"/>
                                        <p:tgtEl>
                                          <p:spTgt spid="72"/>
                                        </p:tgtEl>
                                      </p:cBhvr>
                                    </p:animEffect>
                                  </p:childTnLst>
                                </p:cTn>
                              </p:par>
                            </p:childTnLst>
                          </p:cTn>
                        </p:par>
                        <p:par>
                          <p:cTn id="13" fill="hold">
                            <p:stCondLst>
                              <p:cond delay="1000"/>
                            </p:stCondLst>
                            <p:childTnLst>
                              <p:par>
                                <p:cTn id="14" presetID="47" presetClass="entr" presetSubtype="0" fill="hold" grpId="0" nodeType="afterEffect">
                                  <p:stCondLst>
                                    <p:cond delay="0"/>
                                  </p:stCondLst>
                                  <p:childTnLst>
                                    <p:set>
                                      <p:cBhvr>
                                        <p:cTn id="15" dur="1" fill="hold">
                                          <p:stCondLst>
                                            <p:cond delay="0"/>
                                          </p:stCondLst>
                                        </p:cTn>
                                        <p:tgtEl>
                                          <p:spTgt spid="56"/>
                                        </p:tgtEl>
                                        <p:attrNameLst>
                                          <p:attrName>style.visibility</p:attrName>
                                        </p:attrNameLst>
                                      </p:cBhvr>
                                      <p:to>
                                        <p:strVal val="visible"/>
                                      </p:to>
                                    </p:set>
                                    <p:animEffect transition="in" filter="fade">
                                      <p:cBhvr>
                                        <p:cTn id="16" dur="1000"/>
                                        <p:tgtEl>
                                          <p:spTgt spid="56"/>
                                        </p:tgtEl>
                                      </p:cBhvr>
                                    </p:animEffect>
                                    <p:anim calcmode="lin" valueType="num">
                                      <p:cBhvr>
                                        <p:cTn id="17" dur="1000" fill="hold"/>
                                        <p:tgtEl>
                                          <p:spTgt spid="56"/>
                                        </p:tgtEl>
                                        <p:attrNameLst>
                                          <p:attrName>ppt_x</p:attrName>
                                        </p:attrNameLst>
                                      </p:cBhvr>
                                      <p:tavLst>
                                        <p:tav tm="0">
                                          <p:val>
                                            <p:strVal val="#ppt_x"/>
                                          </p:val>
                                        </p:tav>
                                        <p:tav tm="100000">
                                          <p:val>
                                            <p:strVal val="#ppt_x"/>
                                          </p:val>
                                        </p:tav>
                                      </p:tavLst>
                                    </p:anim>
                                    <p:anim calcmode="lin" valueType="num">
                                      <p:cBhvr>
                                        <p:cTn id="18" dur="1000" fill="hold"/>
                                        <p:tgtEl>
                                          <p:spTgt spid="56"/>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52"/>
                                        </p:tgtEl>
                                        <p:attrNameLst>
                                          <p:attrName>style.visibility</p:attrName>
                                        </p:attrNameLst>
                                      </p:cBhvr>
                                      <p:to>
                                        <p:strVal val="visible"/>
                                      </p:to>
                                    </p:set>
                                    <p:animEffect transition="in" filter="fade">
                                      <p:cBhvr>
                                        <p:cTn id="21" dur="1000"/>
                                        <p:tgtEl>
                                          <p:spTgt spid="52"/>
                                        </p:tgtEl>
                                      </p:cBhvr>
                                    </p:animEffect>
                                    <p:anim calcmode="lin" valueType="num">
                                      <p:cBhvr>
                                        <p:cTn id="22" dur="1000" fill="hold"/>
                                        <p:tgtEl>
                                          <p:spTgt spid="52"/>
                                        </p:tgtEl>
                                        <p:attrNameLst>
                                          <p:attrName>ppt_x</p:attrName>
                                        </p:attrNameLst>
                                      </p:cBhvr>
                                      <p:tavLst>
                                        <p:tav tm="0">
                                          <p:val>
                                            <p:strVal val="#ppt_x"/>
                                          </p:val>
                                        </p:tav>
                                        <p:tav tm="100000">
                                          <p:val>
                                            <p:strVal val="#ppt_x"/>
                                          </p:val>
                                        </p:tav>
                                      </p:tavLst>
                                    </p:anim>
                                    <p:anim calcmode="lin" valueType="num">
                                      <p:cBhvr>
                                        <p:cTn id="23" dur="1000" fill="hold"/>
                                        <p:tgtEl>
                                          <p:spTgt spid="52"/>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63"/>
                                        </p:tgtEl>
                                        <p:attrNameLst>
                                          <p:attrName>style.visibility</p:attrName>
                                        </p:attrNameLst>
                                      </p:cBhvr>
                                      <p:to>
                                        <p:strVal val="visible"/>
                                      </p:to>
                                    </p:set>
                                    <p:anim calcmode="lin" valueType="num">
                                      <p:cBhvr additive="base">
                                        <p:cTn id="27" dur="500" fill="hold"/>
                                        <p:tgtEl>
                                          <p:spTgt spid="63"/>
                                        </p:tgtEl>
                                        <p:attrNameLst>
                                          <p:attrName>ppt_x</p:attrName>
                                        </p:attrNameLst>
                                      </p:cBhvr>
                                      <p:tavLst>
                                        <p:tav tm="0">
                                          <p:val>
                                            <p:strVal val="1+#ppt_w/2"/>
                                          </p:val>
                                        </p:tav>
                                        <p:tav tm="100000">
                                          <p:val>
                                            <p:strVal val="#ppt_x"/>
                                          </p:val>
                                        </p:tav>
                                      </p:tavLst>
                                    </p:anim>
                                    <p:anim calcmode="lin" valueType="num">
                                      <p:cBhvr additive="base">
                                        <p:cTn id="28" dur="500" fill="hold"/>
                                        <p:tgtEl>
                                          <p:spTgt spid="63"/>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2" presetClass="entr" presetSubtype="8" fill="hold" nodeType="afterEffect">
                                  <p:stCondLst>
                                    <p:cond delay="0"/>
                                  </p:stCondLst>
                                  <p:childTnLst>
                                    <p:set>
                                      <p:cBhvr>
                                        <p:cTn id="31" dur="1" fill="hold">
                                          <p:stCondLst>
                                            <p:cond delay="0"/>
                                          </p:stCondLst>
                                        </p:cTn>
                                        <p:tgtEl>
                                          <p:spTgt spid="74"/>
                                        </p:tgtEl>
                                        <p:attrNameLst>
                                          <p:attrName>style.visibility</p:attrName>
                                        </p:attrNameLst>
                                      </p:cBhvr>
                                      <p:to>
                                        <p:strVal val="visible"/>
                                      </p:to>
                                    </p:set>
                                    <p:animEffect transition="in" filter="wipe(left)">
                                      <p:cBhvr>
                                        <p:cTn id="32" dur="500"/>
                                        <p:tgtEl>
                                          <p:spTgt spid="74"/>
                                        </p:tgtEl>
                                      </p:cBhvr>
                                    </p:animEffect>
                                  </p:childTnLst>
                                </p:cTn>
                              </p:par>
                            </p:childTnLst>
                          </p:cTn>
                        </p:par>
                        <p:par>
                          <p:cTn id="33" fill="hold">
                            <p:stCondLst>
                              <p:cond delay="3000"/>
                            </p:stCondLst>
                            <p:childTnLst>
                              <p:par>
                                <p:cTn id="34" presetID="47" presetClass="entr" presetSubtype="0" fill="hold" grpId="0" nodeType="afterEffect">
                                  <p:stCondLst>
                                    <p:cond delay="0"/>
                                  </p:stCondLst>
                                  <p:childTnLst>
                                    <p:set>
                                      <p:cBhvr>
                                        <p:cTn id="35" dur="1" fill="hold">
                                          <p:stCondLst>
                                            <p:cond delay="0"/>
                                          </p:stCondLst>
                                        </p:cTn>
                                        <p:tgtEl>
                                          <p:spTgt spid="59"/>
                                        </p:tgtEl>
                                        <p:attrNameLst>
                                          <p:attrName>style.visibility</p:attrName>
                                        </p:attrNameLst>
                                      </p:cBhvr>
                                      <p:to>
                                        <p:strVal val="visible"/>
                                      </p:to>
                                    </p:set>
                                    <p:animEffect transition="in" filter="fade">
                                      <p:cBhvr>
                                        <p:cTn id="36" dur="1000"/>
                                        <p:tgtEl>
                                          <p:spTgt spid="59"/>
                                        </p:tgtEl>
                                      </p:cBhvr>
                                    </p:animEffect>
                                    <p:anim calcmode="lin" valueType="num">
                                      <p:cBhvr>
                                        <p:cTn id="37" dur="1000" fill="hold"/>
                                        <p:tgtEl>
                                          <p:spTgt spid="59"/>
                                        </p:tgtEl>
                                        <p:attrNameLst>
                                          <p:attrName>ppt_x</p:attrName>
                                        </p:attrNameLst>
                                      </p:cBhvr>
                                      <p:tavLst>
                                        <p:tav tm="0">
                                          <p:val>
                                            <p:strVal val="#ppt_x"/>
                                          </p:val>
                                        </p:tav>
                                        <p:tav tm="100000">
                                          <p:val>
                                            <p:strVal val="#ppt_x"/>
                                          </p:val>
                                        </p:tav>
                                      </p:tavLst>
                                    </p:anim>
                                    <p:anim calcmode="lin" valueType="num">
                                      <p:cBhvr>
                                        <p:cTn id="38" dur="1000" fill="hold"/>
                                        <p:tgtEl>
                                          <p:spTgt spid="59"/>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58"/>
                                        </p:tgtEl>
                                        <p:attrNameLst>
                                          <p:attrName>style.visibility</p:attrName>
                                        </p:attrNameLst>
                                      </p:cBhvr>
                                      <p:to>
                                        <p:strVal val="visible"/>
                                      </p:to>
                                    </p:set>
                                    <p:animEffect transition="in" filter="fade">
                                      <p:cBhvr>
                                        <p:cTn id="41" dur="1000"/>
                                        <p:tgtEl>
                                          <p:spTgt spid="58"/>
                                        </p:tgtEl>
                                      </p:cBhvr>
                                    </p:animEffect>
                                    <p:anim calcmode="lin" valueType="num">
                                      <p:cBhvr>
                                        <p:cTn id="42" dur="1000" fill="hold"/>
                                        <p:tgtEl>
                                          <p:spTgt spid="58"/>
                                        </p:tgtEl>
                                        <p:attrNameLst>
                                          <p:attrName>ppt_x</p:attrName>
                                        </p:attrNameLst>
                                      </p:cBhvr>
                                      <p:tavLst>
                                        <p:tav tm="0">
                                          <p:val>
                                            <p:strVal val="#ppt_x"/>
                                          </p:val>
                                        </p:tav>
                                        <p:tav tm="100000">
                                          <p:val>
                                            <p:strVal val="#ppt_x"/>
                                          </p:val>
                                        </p:tav>
                                      </p:tavLst>
                                    </p:anim>
                                    <p:anim calcmode="lin" valueType="num">
                                      <p:cBhvr>
                                        <p:cTn id="43" dur="1000" fill="hold"/>
                                        <p:tgtEl>
                                          <p:spTgt spid="58"/>
                                        </p:tgtEl>
                                        <p:attrNameLst>
                                          <p:attrName>ppt_y</p:attrName>
                                        </p:attrNameLst>
                                      </p:cBhvr>
                                      <p:tavLst>
                                        <p:tav tm="0">
                                          <p:val>
                                            <p:strVal val="#ppt_y+.1"/>
                                          </p:val>
                                        </p:tav>
                                        <p:tav tm="100000">
                                          <p:val>
                                            <p:strVal val="#ppt_y"/>
                                          </p:val>
                                        </p:tav>
                                      </p:tavLst>
                                    </p:anim>
                                  </p:childTnLst>
                                </p:cTn>
                              </p:par>
                            </p:childTnLst>
                          </p:cTn>
                        </p:par>
                        <p:par>
                          <p:cTn id="44" fill="hold">
                            <p:stCondLst>
                              <p:cond delay="4000"/>
                            </p:stCondLst>
                            <p:childTnLst>
                              <p:par>
                                <p:cTn id="45" presetID="2" presetClass="entr" presetSubtype="8" fill="hold" nodeType="afterEffect">
                                  <p:stCondLst>
                                    <p:cond delay="0"/>
                                  </p:stCondLst>
                                  <p:childTnLst>
                                    <p:set>
                                      <p:cBhvr>
                                        <p:cTn id="46" dur="1" fill="hold">
                                          <p:stCondLst>
                                            <p:cond delay="0"/>
                                          </p:stCondLst>
                                        </p:cTn>
                                        <p:tgtEl>
                                          <p:spTgt spid="66"/>
                                        </p:tgtEl>
                                        <p:attrNameLst>
                                          <p:attrName>style.visibility</p:attrName>
                                        </p:attrNameLst>
                                      </p:cBhvr>
                                      <p:to>
                                        <p:strVal val="visible"/>
                                      </p:to>
                                    </p:set>
                                    <p:anim calcmode="lin" valueType="num">
                                      <p:cBhvr additive="base">
                                        <p:cTn id="47" dur="500" fill="hold"/>
                                        <p:tgtEl>
                                          <p:spTgt spid="66"/>
                                        </p:tgtEl>
                                        <p:attrNameLst>
                                          <p:attrName>ppt_x</p:attrName>
                                        </p:attrNameLst>
                                      </p:cBhvr>
                                      <p:tavLst>
                                        <p:tav tm="0">
                                          <p:val>
                                            <p:strVal val="0-#ppt_w/2"/>
                                          </p:val>
                                        </p:tav>
                                        <p:tav tm="100000">
                                          <p:val>
                                            <p:strVal val="#ppt_x"/>
                                          </p:val>
                                        </p:tav>
                                      </p:tavLst>
                                    </p:anim>
                                    <p:anim calcmode="lin" valueType="num">
                                      <p:cBhvr additive="base">
                                        <p:cTn id="48" dur="500" fill="hold"/>
                                        <p:tgtEl>
                                          <p:spTgt spid="66"/>
                                        </p:tgtEl>
                                        <p:attrNameLst>
                                          <p:attrName>ppt_y</p:attrName>
                                        </p:attrNameLst>
                                      </p:cBhvr>
                                      <p:tavLst>
                                        <p:tav tm="0">
                                          <p:val>
                                            <p:strVal val="#ppt_y"/>
                                          </p:val>
                                        </p:tav>
                                        <p:tav tm="100000">
                                          <p:val>
                                            <p:strVal val="#ppt_y"/>
                                          </p:val>
                                        </p:tav>
                                      </p:tavLst>
                                    </p:anim>
                                  </p:childTnLst>
                                </p:cTn>
                              </p:par>
                            </p:childTnLst>
                          </p:cTn>
                        </p:par>
                        <p:par>
                          <p:cTn id="49" fill="hold">
                            <p:stCondLst>
                              <p:cond delay="4500"/>
                            </p:stCondLst>
                            <p:childTnLst>
                              <p:par>
                                <p:cTn id="50" presetID="22" presetClass="entr" presetSubtype="2" fill="hold" nodeType="afterEffect">
                                  <p:stCondLst>
                                    <p:cond delay="0"/>
                                  </p:stCondLst>
                                  <p:childTnLst>
                                    <p:set>
                                      <p:cBhvr>
                                        <p:cTn id="51" dur="1" fill="hold">
                                          <p:stCondLst>
                                            <p:cond delay="0"/>
                                          </p:stCondLst>
                                        </p:cTn>
                                        <p:tgtEl>
                                          <p:spTgt spid="73"/>
                                        </p:tgtEl>
                                        <p:attrNameLst>
                                          <p:attrName>style.visibility</p:attrName>
                                        </p:attrNameLst>
                                      </p:cBhvr>
                                      <p:to>
                                        <p:strVal val="visible"/>
                                      </p:to>
                                    </p:set>
                                    <p:animEffect transition="in" filter="wipe(right)">
                                      <p:cBhvr>
                                        <p:cTn id="52" dur="500"/>
                                        <p:tgtEl>
                                          <p:spTgt spid="73"/>
                                        </p:tgtEl>
                                      </p:cBhvr>
                                    </p:animEffect>
                                  </p:childTnLst>
                                </p:cTn>
                              </p:par>
                            </p:childTnLst>
                          </p:cTn>
                        </p:par>
                        <p:par>
                          <p:cTn id="53" fill="hold">
                            <p:stCondLst>
                              <p:cond delay="5000"/>
                            </p:stCondLst>
                            <p:childTnLst>
                              <p:par>
                                <p:cTn id="54" presetID="47" presetClass="entr" presetSubtype="0" fill="hold" grpId="0" nodeType="afterEffect">
                                  <p:stCondLst>
                                    <p:cond delay="0"/>
                                  </p:stCondLst>
                                  <p:childTnLst>
                                    <p:set>
                                      <p:cBhvr>
                                        <p:cTn id="55" dur="1" fill="hold">
                                          <p:stCondLst>
                                            <p:cond delay="0"/>
                                          </p:stCondLst>
                                        </p:cTn>
                                        <p:tgtEl>
                                          <p:spTgt spid="57"/>
                                        </p:tgtEl>
                                        <p:attrNameLst>
                                          <p:attrName>style.visibility</p:attrName>
                                        </p:attrNameLst>
                                      </p:cBhvr>
                                      <p:to>
                                        <p:strVal val="visible"/>
                                      </p:to>
                                    </p:set>
                                    <p:animEffect transition="in" filter="fade">
                                      <p:cBhvr>
                                        <p:cTn id="56" dur="1000"/>
                                        <p:tgtEl>
                                          <p:spTgt spid="57"/>
                                        </p:tgtEl>
                                      </p:cBhvr>
                                    </p:animEffect>
                                    <p:anim calcmode="lin" valueType="num">
                                      <p:cBhvr>
                                        <p:cTn id="57" dur="1000" fill="hold"/>
                                        <p:tgtEl>
                                          <p:spTgt spid="57"/>
                                        </p:tgtEl>
                                        <p:attrNameLst>
                                          <p:attrName>ppt_x</p:attrName>
                                        </p:attrNameLst>
                                      </p:cBhvr>
                                      <p:tavLst>
                                        <p:tav tm="0">
                                          <p:val>
                                            <p:strVal val="#ppt_x"/>
                                          </p:val>
                                        </p:tav>
                                        <p:tav tm="100000">
                                          <p:val>
                                            <p:strVal val="#ppt_x"/>
                                          </p:val>
                                        </p:tav>
                                      </p:tavLst>
                                    </p:anim>
                                    <p:anim calcmode="lin" valueType="num">
                                      <p:cBhvr>
                                        <p:cTn id="58" dur="1000" fill="hold"/>
                                        <p:tgtEl>
                                          <p:spTgt spid="57"/>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55"/>
                                        </p:tgtEl>
                                        <p:attrNameLst>
                                          <p:attrName>style.visibility</p:attrName>
                                        </p:attrNameLst>
                                      </p:cBhvr>
                                      <p:to>
                                        <p:strVal val="visible"/>
                                      </p:to>
                                    </p:set>
                                    <p:animEffect transition="in" filter="fade">
                                      <p:cBhvr>
                                        <p:cTn id="61" dur="1000"/>
                                        <p:tgtEl>
                                          <p:spTgt spid="55"/>
                                        </p:tgtEl>
                                      </p:cBhvr>
                                    </p:animEffect>
                                    <p:anim calcmode="lin" valueType="num">
                                      <p:cBhvr>
                                        <p:cTn id="62" dur="1000" fill="hold"/>
                                        <p:tgtEl>
                                          <p:spTgt spid="55"/>
                                        </p:tgtEl>
                                        <p:attrNameLst>
                                          <p:attrName>ppt_x</p:attrName>
                                        </p:attrNameLst>
                                      </p:cBhvr>
                                      <p:tavLst>
                                        <p:tav tm="0">
                                          <p:val>
                                            <p:strVal val="#ppt_x"/>
                                          </p:val>
                                        </p:tav>
                                        <p:tav tm="100000">
                                          <p:val>
                                            <p:strVal val="#ppt_x"/>
                                          </p:val>
                                        </p:tav>
                                      </p:tavLst>
                                    </p:anim>
                                    <p:anim calcmode="lin" valueType="num">
                                      <p:cBhvr>
                                        <p:cTn id="63" dur="1000" fill="hold"/>
                                        <p:tgtEl>
                                          <p:spTgt spid="55"/>
                                        </p:tgtEl>
                                        <p:attrNameLst>
                                          <p:attrName>ppt_y</p:attrName>
                                        </p:attrNameLst>
                                      </p:cBhvr>
                                      <p:tavLst>
                                        <p:tav tm="0">
                                          <p:val>
                                            <p:strVal val="#ppt_y+.1"/>
                                          </p:val>
                                        </p:tav>
                                        <p:tav tm="100000">
                                          <p:val>
                                            <p:strVal val="#ppt_y"/>
                                          </p:val>
                                        </p:tav>
                                      </p:tavLst>
                                    </p:anim>
                                  </p:childTnLst>
                                </p:cTn>
                              </p:par>
                            </p:childTnLst>
                          </p:cTn>
                        </p:par>
                        <p:par>
                          <p:cTn id="64" fill="hold">
                            <p:stCondLst>
                              <p:cond delay="6000"/>
                            </p:stCondLst>
                            <p:childTnLst>
                              <p:par>
                                <p:cTn id="65" presetID="2" presetClass="entr" presetSubtype="2" fill="hold" nodeType="afterEffect">
                                  <p:stCondLst>
                                    <p:cond delay="0"/>
                                  </p:stCondLst>
                                  <p:childTnLst>
                                    <p:set>
                                      <p:cBhvr>
                                        <p:cTn id="66" dur="1" fill="hold">
                                          <p:stCondLst>
                                            <p:cond delay="0"/>
                                          </p:stCondLst>
                                        </p:cTn>
                                        <p:tgtEl>
                                          <p:spTgt spid="69"/>
                                        </p:tgtEl>
                                        <p:attrNameLst>
                                          <p:attrName>style.visibility</p:attrName>
                                        </p:attrNameLst>
                                      </p:cBhvr>
                                      <p:to>
                                        <p:strVal val="visible"/>
                                      </p:to>
                                    </p:set>
                                    <p:anim calcmode="lin" valueType="num">
                                      <p:cBhvr additive="base">
                                        <p:cTn id="67" dur="500" fill="hold"/>
                                        <p:tgtEl>
                                          <p:spTgt spid="69"/>
                                        </p:tgtEl>
                                        <p:attrNameLst>
                                          <p:attrName>ppt_x</p:attrName>
                                        </p:attrNameLst>
                                      </p:cBhvr>
                                      <p:tavLst>
                                        <p:tav tm="0">
                                          <p:val>
                                            <p:strVal val="1+#ppt_w/2"/>
                                          </p:val>
                                        </p:tav>
                                        <p:tav tm="100000">
                                          <p:val>
                                            <p:strVal val="#ppt_x"/>
                                          </p:val>
                                        </p:tav>
                                      </p:tavLst>
                                    </p:anim>
                                    <p:anim calcmode="lin" valueType="num">
                                      <p:cBhvr additive="base">
                                        <p:cTn id="68" dur="500" fill="hold"/>
                                        <p:tgtEl>
                                          <p:spTgt spid="69"/>
                                        </p:tgtEl>
                                        <p:attrNameLst>
                                          <p:attrName>ppt_y</p:attrName>
                                        </p:attrNameLst>
                                      </p:cBhvr>
                                      <p:tavLst>
                                        <p:tav tm="0">
                                          <p:val>
                                            <p:strVal val="#ppt_y"/>
                                          </p:val>
                                        </p:tav>
                                        <p:tav tm="100000">
                                          <p:val>
                                            <p:strVal val="#ppt_y"/>
                                          </p:val>
                                        </p:tav>
                                      </p:tavLst>
                                    </p:anim>
                                  </p:childTnLst>
                                </p:cTn>
                              </p:par>
                            </p:childTnLst>
                          </p:cTn>
                        </p:par>
                        <p:par>
                          <p:cTn id="69" fill="hold">
                            <p:stCondLst>
                              <p:cond delay="6500"/>
                            </p:stCondLst>
                            <p:childTnLst>
                              <p:par>
                                <p:cTn id="70" presetID="22" presetClass="entr" presetSubtype="8" fill="hold" nodeType="afterEffect">
                                  <p:stCondLst>
                                    <p:cond delay="0"/>
                                  </p:stCondLst>
                                  <p:childTnLst>
                                    <p:set>
                                      <p:cBhvr>
                                        <p:cTn id="71" dur="1" fill="hold">
                                          <p:stCondLst>
                                            <p:cond delay="0"/>
                                          </p:stCondLst>
                                        </p:cTn>
                                        <p:tgtEl>
                                          <p:spTgt spid="75"/>
                                        </p:tgtEl>
                                        <p:attrNameLst>
                                          <p:attrName>style.visibility</p:attrName>
                                        </p:attrNameLst>
                                      </p:cBhvr>
                                      <p:to>
                                        <p:strVal val="visible"/>
                                      </p:to>
                                    </p:set>
                                    <p:animEffect transition="in" filter="wipe(left)">
                                      <p:cBhvr>
                                        <p:cTn id="72" dur="500"/>
                                        <p:tgtEl>
                                          <p:spTgt spid="75"/>
                                        </p:tgtEl>
                                      </p:cBhvr>
                                    </p:animEffect>
                                  </p:childTnLst>
                                </p:cTn>
                              </p:par>
                            </p:childTnLst>
                          </p:cTn>
                        </p:par>
                        <p:par>
                          <p:cTn id="73" fill="hold">
                            <p:stCondLst>
                              <p:cond delay="7000"/>
                            </p:stCondLst>
                            <p:childTnLst>
                              <p:par>
                                <p:cTn id="74" presetID="47" presetClass="entr" presetSubtype="0" fill="hold" grpId="0" nodeType="afterEffect">
                                  <p:stCondLst>
                                    <p:cond delay="0"/>
                                  </p:stCondLst>
                                  <p:childTnLst>
                                    <p:set>
                                      <p:cBhvr>
                                        <p:cTn id="75" dur="1" fill="hold">
                                          <p:stCondLst>
                                            <p:cond delay="0"/>
                                          </p:stCondLst>
                                        </p:cTn>
                                        <p:tgtEl>
                                          <p:spTgt spid="77"/>
                                        </p:tgtEl>
                                        <p:attrNameLst>
                                          <p:attrName>style.visibility</p:attrName>
                                        </p:attrNameLst>
                                      </p:cBhvr>
                                      <p:to>
                                        <p:strVal val="visible"/>
                                      </p:to>
                                    </p:set>
                                    <p:animEffect transition="in" filter="fade">
                                      <p:cBhvr>
                                        <p:cTn id="76" dur="1000"/>
                                        <p:tgtEl>
                                          <p:spTgt spid="77"/>
                                        </p:tgtEl>
                                      </p:cBhvr>
                                    </p:animEffect>
                                    <p:anim calcmode="lin" valueType="num">
                                      <p:cBhvr>
                                        <p:cTn id="77" dur="1000" fill="hold"/>
                                        <p:tgtEl>
                                          <p:spTgt spid="77"/>
                                        </p:tgtEl>
                                        <p:attrNameLst>
                                          <p:attrName>ppt_x</p:attrName>
                                        </p:attrNameLst>
                                      </p:cBhvr>
                                      <p:tavLst>
                                        <p:tav tm="0">
                                          <p:val>
                                            <p:strVal val="#ppt_x"/>
                                          </p:val>
                                        </p:tav>
                                        <p:tav tm="100000">
                                          <p:val>
                                            <p:strVal val="#ppt_x"/>
                                          </p:val>
                                        </p:tav>
                                      </p:tavLst>
                                    </p:anim>
                                    <p:anim calcmode="lin" valueType="num">
                                      <p:cBhvr>
                                        <p:cTn id="78" dur="1000" fill="hold"/>
                                        <p:tgtEl>
                                          <p:spTgt spid="77"/>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76"/>
                                        </p:tgtEl>
                                        <p:attrNameLst>
                                          <p:attrName>style.visibility</p:attrName>
                                        </p:attrNameLst>
                                      </p:cBhvr>
                                      <p:to>
                                        <p:strVal val="visible"/>
                                      </p:to>
                                    </p:set>
                                    <p:animEffect transition="in" filter="fade">
                                      <p:cBhvr>
                                        <p:cTn id="81" dur="1000"/>
                                        <p:tgtEl>
                                          <p:spTgt spid="76"/>
                                        </p:tgtEl>
                                      </p:cBhvr>
                                    </p:animEffect>
                                    <p:anim calcmode="lin" valueType="num">
                                      <p:cBhvr>
                                        <p:cTn id="82" dur="1000" fill="hold"/>
                                        <p:tgtEl>
                                          <p:spTgt spid="76"/>
                                        </p:tgtEl>
                                        <p:attrNameLst>
                                          <p:attrName>ppt_x</p:attrName>
                                        </p:attrNameLst>
                                      </p:cBhvr>
                                      <p:tavLst>
                                        <p:tav tm="0">
                                          <p:val>
                                            <p:strVal val="#ppt_x"/>
                                          </p:val>
                                        </p:tav>
                                        <p:tav tm="100000">
                                          <p:val>
                                            <p:strVal val="#ppt_x"/>
                                          </p:val>
                                        </p:tav>
                                      </p:tavLst>
                                    </p:anim>
                                    <p:anim calcmode="lin" valueType="num">
                                      <p:cBhvr>
                                        <p:cTn id="83" dur="1000" fill="hold"/>
                                        <p:tgtEl>
                                          <p:spTgt spid="7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5" grpId="0"/>
      <p:bldP spid="56" grpId="0"/>
      <p:bldP spid="57" grpId="0"/>
      <p:bldP spid="58" grpId="0"/>
      <p:bldP spid="59" grpId="0"/>
      <p:bldP spid="76" grpId="0"/>
      <p:bldP spid="7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313069" y="58298"/>
            <a:ext cx="2386723" cy="461665"/>
          </a:xfrm>
          <a:prstGeom prst="rect">
            <a:avLst/>
          </a:prstGeom>
          <a:noFill/>
        </p:spPr>
        <p:txBody>
          <a:bodyPr wrap="square" rtlCol="0">
            <a:spAutoFit/>
          </a:bodyPr>
          <a:lstStyle/>
          <a:p>
            <a:pPr>
              <a:lnSpc>
                <a:spcPct val="120000"/>
              </a:lnSpc>
            </a:pPr>
            <a:r>
              <a:rPr lang="zh-CN" altLang="en-US" sz="2000" b="1" dirty="0" smtClean="0">
                <a:solidFill>
                  <a:schemeClr val="tx1">
                    <a:lumMod val="75000"/>
                    <a:lumOff val="25000"/>
                  </a:schemeClr>
                </a:solidFill>
              </a:rPr>
              <a:t>单击此处输入标题</a:t>
            </a:r>
          </a:p>
        </p:txBody>
      </p:sp>
      <p:sp>
        <p:nvSpPr>
          <p:cNvPr id="9" name="流程图: 数据 8"/>
          <p:cNvSpPr/>
          <p:nvPr/>
        </p:nvSpPr>
        <p:spPr>
          <a:xfrm rot="16200000" flipH="1">
            <a:off x="990353" y="1385211"/>
            <a:ext cx="504055" cy="198774"/>
          </a:xfrm>
          <a:prstGeom prst="flowChartInputOutpu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1287010" y="1059582"/>
            <a:ext cx="3024336" cy="3600400"/>
          </a:xfrm>
          <a:prstGeom prst="roundRect">
            <a:avLst>
              <a:gd name="adj" fmla="val 6769"/>
            </a:avLst>
          </a:prstGeom>
          <a:solidFill>
            <a:schemeClr val="bg2"/>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五边形 10"/>
          <p:cNvSpPr/>
          <p:nvPr/>
        </p:nvSpPr>
        <p:spPr>
          <a:xfrm>
            <a:off x="1142994" y="1339079"/>
            <a:ext cx="2584057" cy="397547"/>
          </a:xfrm>
          <a:prstGeom prst="homePlate">
            <a:avLst>
              <a:gd name="adj" fmla="val 33465"/>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1575042" y="1995686"/>
            <a:ext cx="2520280" cy="66684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sz="1200" b="1" dirty="0" smtClean="0">
                <a:solidFill>
                  <a:srgbClr val="FFFFFF"/>
                </a:solidFill>
              </a:rPr>
              <a:t>观点一：</a:t>
            </a:r>
            <a:r>
              <a:rPr lang="zh-CN" altLang="en-US" sz="1200" dirty="0" smtClean="0">
                <a:solidFill>
                  <a:srgbClr val="FFFFFF"/>
                </a:solidFill>
              </a:rPr>
              <a:t>详</a:t>
            </a:r>
            <a:r>
              <a:rPr lang="zh-CN" altLang="en-US" sz="1200" dirty="0">
                <a:solidFill>
                  <a:srgbClr val="FFFFFF"/>
                </a:solidFill>
              </a:rPr>
              <a:t>写内容</a:t>
            </a:r>
            <a:r>
              <a:rPr lang="en-US" altLang="zh-CN" sz="1200" dirty="0">
                <a:solidFill>
                  <a:srgbClr val="FFFFFF"/>
                </a:solidFill>
              </a:rPr>
              <a:t>……</a:t>
            </a:r>
            <a:r>
              <a:rPr lang="zh-CN" altLang="en-US" sz="1200" dirty="0">
                <a:solidFill>
                  <a:srgbClr val="FFFFFF"/>
                </a:solidFill>
              </a:rPr>
              <a:t>点击</a:t>
            </a:r>
            <a:r>
              <a:rPr lang="zh-CN" altLang="en-US" sz="1200" dirty="0" smtClean="0">
                <a:solidFill>
                  <a:srgbClr val="FFFFFF"/>
                </a:solidFill>
              </a:rPr>
              <a:t>输入</a:t>
            </a:r>
            <a:r>
              <a:rPr lang="zh-CN" altLang="en-US" sz="1200" dirty="0">
                <a:solidFill>
                  <a:srgbClr val="FFFFFF"/>
                </a:solidFill>
              </a:rPr>
              <a:t>本栏</a:t>
            </a:r>
            <a:r>
              <a:rPr lang="zh-CN" altLang="en-US" sz="1200" dirty="0" smtClean="0">
                <a:solidFill>
                  <a:srgbClr val="FFFFFF"/>
                </a:solidFill>
              </a:rPr>
              <a:t>的</a:t>
            </a:r>
            <a:r>
              <a:rPr lang="zh-CN" altLang="en-US" sz="1200" dirty="0">
                <a:solidFill>
                  <a:srgbClr val="FFFFFF"/>
                </a:solidFill>
              </a:rPr>
              <a:t>具体</a:t>
            </a:r>
            <a:r>
              <a:rPr lang="zh-CN" altLang="en-US" sz="1200" dirty="0" smtClean="0">
                <a:solidFill>
                  <a:srgbClr val="FFFFFF"/>
                </a:solidFill>
              </a:rPr>
              <a:t>文字，简明扼要的说明分项内容，此</a:t>
            </a:r>
            <a:r>
              <a:rPr lang="zh-CN" altLang="en-US" sz="1200" dirty="0">
                <a:solidFill>
                  <a:srgbClr val="FFFFFF"/>
                </a:solidFill>
              </a:rPr>
              <a:t>为概念图解</a:t>
            </a:r>
            <a:r>
              <a:rPr lang="zh-CN" altLang="en-US" sz="1200" dirty="0" smtClean="0">
                <a:solidFill>
                  <a:srgbClr val="FFFFFF"/>
                </a:solidFill>
              </a:rPr>
              <a:t>，请根据</a:t>
            </a:r>
            <a:r>
              <a:rPr lang="zh-CN" altLang="en-US" sz="1200" dirty="0">
                <a:solidFill>
                  <a:srgbClr val="FFFFFF"/>
                </a:solidFill>
              </a:rPr>
              <a:t>您的具体内容酌情修改。</a:t>
            </a:r>
            <a:endParaRPr lang="en-US" altLang="zh-CN" sz="1200" dirty="0">
              <a:solidFill>
                <a:srgbClr val="FFFFFF"/>
              </a:solidFill>
            </a:endParaRPr>
          </a:p>
        </p:txBody>
      </p:sp>
      <p:sp>
        <p:nvSpPr>
          <p:cNvPr id="14" name="TextBox 13"/>
          <p:cNvSpPr txBox="1"/>
          <p:nvPr/>
        </p:nvSpPr>
        <p:spPr>
          <a:xfrm>
            <a:off x="1507783" y="1405854"/>
            <a:ext cx="1699107" cy="246221"/>
          </a:xfrm>
          <a:prstGeom prst="rect">
            <a:avLst/>
          </a:prstGeom>
          <a:noFill/>
        </p:spPr>
        <p:txBody>
          <a:bodyPr wrap="square" lIns="0" tIns="0" rIns="0" bIns="0" rtlCol="0">
            <a:spAutoFit/>
          </a:bodyPr>
          <a:lstStyle>
            <a:defPPr>
              <a:defRPr lang="zh-CN"/>
            </a:defPPr>
            <a:lvl1pPr>
              <a:defRPr sz="1400" b="1">
                <a:solidFill>
                  <a:schemeClr val="bg2">
                    <a:lumMod val="60000"/>
                    <a:lumOff val="40000"/>
                  </a:schemeClr>
                </a:solidFill>
                <a:latin typeface="微软雅黑" pitchFamily="34" charset="-122"/>
                <a:ea typeface="微软雅黑" pitchFamily="34" charset="-122"/>
              </a:defRPr>
            </a:lvl1pPr>
          </a:lstStyle>
          <a:p>
            <a:r>
              <a:rPr lang="zh-CN" altLang="en-US" sz="1600" b="0" dirty="0" smtClean="0">
                <a:solidFill>
                  <a:srgbClr val="FFFFFF"/>
                </a:solidFill>
              </a:rPr>
              <a:t>添加标题</a:t>
            </a:r>
            <a:r>
              <a:rPr lang="zh-CN" altLang="en-US" sz="1600" b="0" dirty="0">
                <a:solidFill>
                  <a:srgbClr val="FFFFFF"/>
                </a:solidFill>
              </a:rPr>
              <a:t>内容</a:t>
            </a:r>
          </a:p>
        </p:txBody>
      </p:sp>
      <p:sp>
        <p:nvSpPr>
          <p:cNvPr id="15" name="TextBox 14"/>
          <p:cNvSpPr txBox="1"/>
          <p:nvPr/>
        </p:nvSpPr>
        <p:spPr>
          <a:xfrm>
            <a:off x="1575042" y="2841005"/>
            <a:ext cx="2520280" cy="66684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sz="1200" b="1" dirty="0">
                <a:solidFill>
                  <a:srgbClr val="FFFFFF"/>
                </a:solidFill>
              </a:rPr>
              <a:t>观点</a:t>
            </a:r>
            <a:r>
              <a:rPr lang="zh-CN" altLang="en-US" sz="1200" b="1" dirty="0" smtClean="0">
                <a:solidFill>
                  <a:srgbClr val="FFFFFF"/>
                </a:solidFill>
              </a:rPr>
              <a:t>二：</a:t>
            </a:r>
            <a:r>
              <a:rPr lang="zh-CN" altLang="en-US" sz="1200" dirty="0" smtClean="0">
                <a:solidFill>
                  <a:srgbClr val="FFFFFF"/>
                </a:solidFill>
              </a:rPr>
              <a:t>详</a:t>
            </a:r>
            <a:r>
              <a:rPr lang="zh-CN" altLang="en-US" sz="1200" dirty="0">
                <a:solidFill>
                  <a:srgbClr val="FFFFFF"/>
                </a:solidFill>
              </a:rPr>
              <a:t>写内容</a:t>
            </a:r>
            <a:r>
              <a:rPr lang="en-US" altLang="zh-CN" sz="1200" dirty="0">
                <a:solidFill>
                  <a:srgbClr val="FFFFFF"/>
                </a:solidFill>
              </a:rPr>
              <a:t>……</a:t>
            </a:r>
            <a:r>
              <a:rPr lang="zh-CN" altLang="en-US" sz="1200" dirty="0">
                <a:solidFill>
                  <a:srgbClr val="FFFFFF"/>
                </a:solidFill>
              </a:rPr>
              <a:t>点击</a:t>
            </a:r>
            <a:r>
              <a:rPr lang="zh-CN" altLang="en-US" sz="1200" dirty="0" smtClean="0">
                <a:solidFill>
                  <a:srgbClr val="FFFFFF"/>
                </a:solidFill>
              </a:rPr>
              <a:t>输入</a:t>
            </a:r>
            <a:r>
              <a:rPr lang="zh-CN" altLang="en-US" sz="1200" dirty="0">
                <a:solidFill>
                  <a:srgbClr val="FFFFFF"/>
                </a:solidFill>
              </a:rPr>
              <a:t>本栏</a:t>
            </a:r>
            <a:r>
              <a:rPr lang="zh-CN" altLang="en-US" sz="1200" dirty="0" smtClean="0">
                <a:solidFill>
                  <a:srgbClr val="FFFFFF"/>
                </a:solidFill>
              </a:rPr>
              <a:t>的</a:t>
            </a:r>
            <a:r>
              <a:rPr lang="zh-CN" altLang="en-US" sz="1200" dirty="0">
                <a:solidFill>
                  <a:srgbClr val="FFFFFF"/>
                </a:solidFill>
              </a:rPr>
              <a:t>具体</a:t>
            </a:r>
            <a:r>
              <a:rPr lang="zh-CN" altLang="en-US" sz="1200" dirty="0" smtClean="0">
                <a:solidFill>
                  <a:srgbClr val="FFFFFF"/>
                </a:solidFill>
              </a:rPr>
              <a:t>文字，简明扼要的说明分项内容，此</a:t>
            </a:r>
            <a:r>
              <a:rPr lang="zh-CN" altLang="en-US" sz="1200" dirty="0">
                <a:solidFill>
                  <a:srgbClr val="FFFFFF"/>
                </a:solidFill>
              </a:rPr>
              <a:t>为概念图解</a:t>
            </a:r>
            <a:r>
              <a:rPr lang="zh-CN" altLang="en-US" sz="1200" dirty="0" smtClean="0">
                <a:solidFill>
                  <a:srgbClr val="FFFFFF"/>
                </a:solidFill>
              </a:rPr>
              <a:t>，请根据</a:t>
            </a:r>
            <a:r>
              <a:rPr lang="zh-CN" altLang="en-US" sz="1200" dirty="0">
                <a:solidFill>
                  <a:srgbClr val="FFFFFF"/>
                </a:solidFill>
              </a:rPr>
              <a:t>您的具体内容酌情修改。</a:t>
            </a:r>
            <a:endParaRPr lang="en-US" altLang="zh-CN" sz="1200" dirty="0">
              <a:solidFill>
                <a:srgbClr val="FFFFFF"/>
              </a:solidFill>
            </a:endParaRPr>
          </a:p>
        </p:txBody>
      </p:sp>
      <p:sp>
        <p:nvSpPr>
          <p:cNvPr id="16" name="TextBox 15"/>
          <p:cNvSpPr txBox="1"/>
          <p:nvPr/>
        </p:nvSpPr>
        <p:spPr>
          <a:xfrm>
            <a:off x="1575042" y="3705101"/>
            <a:ext cx="2520280" cy="66684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sz="1200" b="1" dirty="0">
                <a:solidFill>
                  <a:srgbClr val="FFFFFF"/>
                </a:solidFill>
              </a:rPr>
              <a:t>观点</a:t>
            </a:r>
            <a:r>
              <a:rPr lang="zh-CN" altLang="en-US" sz="1200" b="1" dirty="0" smtClean="0">
                <a:solidFill>
                  <a:srgbClr val="FFFFFF"/>
                </a:solidFill>
              </a:rPr>
              <a:t>三：</a:t>
            </a:r>
            <a:r>
              <a:rPr lang="zh-CN" altLang="en-US" sz="1200" dirty="0" smtClean="0">
                <a:solidFill>
                  <a:srgbClr val="FFFFFF"/>
                </a:solidFill>
              </a:rPr>
              <a:t>详</a:t>
            </a:r>
            <a:r>
              <a:rPr lang="zh-CN" altLang="en-US" sz="1200" dirty="0">
                <a:solidFill>
                  <a:srgbClr val="FFFFFF"/>
                </a:solidFill>
              </a:rPr>
              <a:t>写内容</a:t>
            </a:r>
            <a:r>
              <a:rPr lang="en-US" altLang="zh-CN" sz="1200" dirty="0">
                <a:solidFill>
                  <a:srgbClr val="FFFFFF"/>
                </a:solidFill>
              </a:rPr>
              <a:t>……</a:t>
            </a:r>
            <a:r>
              <a:rPr lang="zh-CN" altLang="en-US" sz="1200" dirty="0">
                <a:solidFill>
                  <a:srgbClr val="FFFFFF"/>
                </a:solidFill>
              </a:rPr>
              <a:t>点击</a:t>
            </a:r>
            <a:r>
              <a:rPr lang="zh-CN" altLang="en-US" sz="1200" dirty="0" smtClean="0">
                <a:solidFill>
                  <a:srgbClr val="FFFFFF"/>
                </a:solidFill>
              </a:rPr>
              <a:t>输入</a:t>
            </a:r>
            <a:r>
              <a:rPr lang="zh-CN" altLang="en-US" sz="1200" dirty="0">
                <a:solidFill>
                  <a:srgbClr val="FFFFFF"/>
                </a:solidFill>
              </a:rPr>
              <a:t>本栏</a:t>
            </a:r>
            <a:r>
              <a:rPr lang="zh-CN" altLang="en-US" sz="1200" dirty="0" smtClean="0">
                <a:solidFill>
                  <a:srgbClr val="FFFFFF"/>
                </a:solidFill>
              </a:rPr>
              <a:t>的</a:t>
            </a:r>
            <a:r>
              <a:rPr lang="zh-CN" altLang="en-US" sz="1200" dirty="0">
                <a:solidFill>
                  <a:srgbClr val="FFFFFF"/>
                </a:solidFill>
              </a:rPr>
              <a:t>具体</a:t>
            </a:r>
            <a:r>
              <a:rPr lang="zh-CN" altLang="en-US" sz="1200" dirty="0" smtClean="0">
                <a:solidFill>
                  <a:srgbClr val="FFFFFF"/>
                </a:solidFill>
              </a:rPr>
              <a:t>文字，简明扼要的说明分项内容，此</a:t>
            </a:r>
            <a:r>
              <a:rPr lang="zh-CN" altLang="en-US" sz="1200" dirty="0">
                <a:solidFill>
                  <a:srgbClr val="FFFFFF"/>
                </a:solidFill>
              </a:rPr>
              <a:t>为概念图解</a:t>
            </a:r>
            <a:r>
              <a:rPr lang="zh-CN" altLang="en-US" sz="1200" dirty="0" smtClean="0">
                <a:solidFill>
                  <a:srgbClr val="FFFFFF"/>
                </a:solidFill>
              </a:rPr>
              <a:t>，请根据</a:t>
            </a:r>
            <a:r>
              <a:rPr lang="zh-CN" altLang="en-US" sz="1200" dirty="0">
                <a:solidFill>
                  <a:srgbClr val="FFFFFF"/>
                </a:solidFill>
              </a:rPr>
              <a:t>您的具体内容酌情修改。</a:t>
            </a:r>
            <a:endParaRPr lang="en-US" altLang="zh-CN" sz="1200" dirty="0">
              <a:solidFill>
                <a:srgbClr val="FFFFFF"/>
              </a:solidFill>
            </a:endParaRPr>
          </a:p>
        </p:txBody>
      </p:sp>
      <p:sp>
        <p:nvSpPr>
          <p:cNvPr id="24" name="流程图: 数据 23"/>
          <p:cNvSpPr/>
          <p:nvPr/>
        </p:nvSpPr>
        <p:spPr>
          <a:xfrm rot="16200000" flipH="1">
            <a:off x="4662761" y="1385211"/>
            <a:ext cx="504055" cy="198774"/>
          </a:xfrm>
          <a:prstGeom prst="flowChartInputOutpu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圆角矩形 24"/>
          <p:cNvSpPr/>
          <p:nvPr/>
        </p:nvSpPr>
        <p:spPr>
          <a:xfrm>
            <a:off x="4959418" y="1059582"/>
            <a:ext cx="3024336" cy="3600400"/>
          </a:xfrm>
          <a:prstGeom prst="roundRect">
            <a:avLst>
              <a:gd name="adj" fmla="val 6769"/>
            </a:avLst>
          </a:prstGeom>
          <a:solidFill>
            <a:schemeClr val="bg2"/>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五边形 25"/>
          <p:cNvSpPr/>
          <p:nvPr/>
        </p:nvSpPr>
        <p:spPr>
          <a:xfrm>
            <a:off x="4815402" y="1339079"/>
            <a:ext cx="2584057" cy="397547"/>
          </a:xfrm>
          <a:prstGeom prst="homePlate">
            <a:avLst>
              <a:gd name="adj" fmla="val 33465"/>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p:nvSpPr>
        <p:spPr>
          <a:xfrm>
            <a:off x="5247450" y="1995686"/>
            <a:ext cx="2520280" cy="66684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sz="1200" b="1" dirty="0" smtClean="0">
                <a:solidFill>
                  <a:srgbClr val="FFFFFF"/>
                </a:solidFill>
              </a:rPr>
              <a:t>结论一：</a:t>
            </a:r>
            <a:r>
              <a:rPr lang="zh-CN" altLang="en-US" sz="1200" dirty="0" smtClean="0">
                <a:solidFill>
                  <a:srgbClr val="FFFFFF"/>
                </a:solidFill>
              </a:rPr>
              <a:t>详</a:t>
            </a:r>
            <a:r>
              <a:rPr lang="zh-CN" altLang="en-US" sz="1200" dirty="0">
                <a:solidFill>
                  <a:srgbClr val="FFFFFF"/>
                </a:solidFill>
              </a:rPr>
              <a:t>写内容</a:t>
            </a:r>
            <a:r>
              <a:rPr lang="en-US" altLang="zh-CN" sz="1200" dirty="0">
                <a:solidFill>
                  <a:srgbClr val="FFFFFF"/>
                </a:solidFill>
              </a:rPr>
              <a:t>……</a:t>
            </a:r>
            <a:r>
              <a:rPr lang="zh-CN" altLang="en-US" sz="1200" dirty="0">
                <a:solidFill>
                  <a:srgbClr val="FFFFFF"/>
                </a:solidFill>
              </a:rPr>
              <a:t>点击</a:t>
            </a:r>
            <a:r>
              <a:rPr lang="zh-CN" altLang="en-US" sz="1200" dirty="0" smtClean="0">
                <a:solidFill>
                  <a:srgbClr val="FFFFFF"/>
                </a:solidFill>
              </a:rPr>
              <a:t>输入</a:t>
            </a:r>
            <a:r>
              <a:rPr lang="zh-CN" altLang="en-US" sz="1200" dirty="0">
                <a:solidFill>
                  <a:srgbClr val="FFFFFF"/>
                </a:solidFill>
              </a:rPr>
              <a:t>本栏</a:t>
            </a:r>
            <a:r>
              <a:rPr lang="zh-CN" altLang="en-US" sz="1200" dirty="0" smtClean="0">
                <a:solidFill>
                  <a:srgbClr val="FFFFFF"/>
                </a:solidFill>
              </a:rPr>
              <a:t>的</a:t>
            </a:r>
            <a:r>
              <a:rPr lang="zh-CN" altLang="en-US" sz="1200" dirty="0">
                <a:solidFill>
                  <a:srgbClr val="FFFFFF"/>
                </a:solidFill>
              </a:rPr>
              <a:t>具体</a:t>
            </a:r>
            <a:r>
              <a:rPr lang="zh-CN" altLang="en-US" sz="1200" dirty="0" smtClean="0">
                <a:solidFill>
                  <a:srgbClr val="FFFFFF"/>
                </a:solidFill>
              </a:rPr>
              <a:t>文字，简明扼要的说明分项内容，此</a:t>
            </a:r>
            <a:r>
              <a:rPr lang="zh-CN" altLang="en-US" sz="1200" dirty="0">
                <a:solidFill>
                  <a:srgbClr val="FFFFFF"/>
                </a:solidFill>
              </a:rPr>
              <a:t>为概念图解</a:t>
            </a:r>
            <a:r>
              <a:rPr lang="zh-CN" altLang="en-US" sz="1200" dirty="0" smtClean="0">
                <a:solidFill>
                  <a:srgbClr val="FFFFFF"/>
                </a:solidFill>
              </a:rPr>
              <a:t>，请根据</a:t>
            </a:r>
            <a:r>
              <a:rPr lang="zh-CN" altLang="en-US" sz="1200" dirty="0">
                <a:solidFill>
                  <a:srgbClr val="FFFFFF"/>
                </a:solidFill>
              </a:rPr>
              <a:t>您的具体内容酌情修改。</a:t>
            </a:r>
            <a:endParaRPr lang="en-US" altLang="zh-CN" sz="1200" dirty="0">
              <a:solidFill>
                <a:srgbClr val="FFFFFF"/>
              </a:solidFill>
            </a:endParaRPr>
          </a:p>
        </p:txBody>
      </p:sp>
      <p:sp>
        <p:nvSpPr>
          <p:cNvPr id="28" name="TextBox 27"/>
          <p:cNvSpPr txBox="1"/>
          <p:nvPr/>
        </p:nvSpPr>
        <p:spPr>
          <a:xfrm>
            <a:off x="5180191" y="1405854"/>
            <a:ext cx="1699107" cy="246221"/>
          </a:xfrm>
          <a:prstGeom prst="rect">
            <a:avLst/>
          </a:prstGeom>
          <a:noFill/>
        </p:spPr>
        <p:txBody>
          <a:bodyPr wrap="square" lIns="0" tIns="0" rIns="0" bIns="0" rtlCol="0">
            <a:spAutoFit/>
          </a:bodyPr>
          <a:lstStyle>
            <a:defPPr>
              <a:defRPr lang="zh-CN"/>
            </a:defPPr>
            <a:lvl1pPr>
              <a:defRPr sz="1400" b="1">
                <a:solidFill>
                  <a:schemeClr val="bg2">
                    <a:lumMod val="60000"/>
                    <a:lumOff val="40000"/>
                  </a:schemeClr>
                </a:solidFill>
                <a:latin typeface="微软雅黑" pitchFamily="34" charset="-122"/>
                <a:ea typeface="微软雅黑" pitchFamily="34" charset="-122"/>
              </a:defRPr>
            </a:lvl1pPr>
          </a:lstStyle>
          <a:p>
            <a:r>
              <a:rPr lang="zh-CN" altLang="en-US" sz="1600" b="0" dirty="0">
                <a:solidFill>
                  <a:srgbClr val="FFFFFF"/>
                </a:solidFill>
              </a:rPr>
              <a:t>添加标题内容</a:t>
            </a:r>
          </a:p>
        </p:txBody>
      </p:sp>
      <p:sp>
        <p:nvSpPr>
          <p:cNvPr id="29" name="TextBox 28"/>
          <p:cNvSpPr txBox="1"/>
          <p:nvPr/>
        </p:nvSpPr>
        <p:spPr>
          <a:xfrm>
            <a:off x="5247450" y="2841005"/>
            <a:ext cx="2520280" cy="66684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sz="1200" b="1" dirty="0">
                <a:solidFill>
                  <a:srgbClr val="FFFFFF"/>
                </a:solidFill>
              </a:rPr>
              <a:t>结论</a:t>
            </a:r>
            <a:r>
              <a:rPr lang="zh-CN" altLang="en-US" sz="1200" b="1" dirty="0" smtClean="0">
                <a:solidFill>
                  <a:srgbClr val="FFFFFF"/>
                </a:solidFill>
              </a:rPr>
              <a:t>二：</a:t>
            </a:r>
            <a:r>
              <a:rPr lang="zh-CN" altLang="en-US" sz="1200" dirty="0" smtClean="0">
                <a:solidFill>
                  <a:srgbClr val="FFFFFF"/>
                </a:solidFill>
              </a:rPr>
              <a:t>详</a:t>
            </a:r>
            <a:r>
              <a:rPr lang="zh-CN" altLang="en-US" sz="1200" dirty="0">
                <a:solidFill>
                  <a:srgbClr val="FFFFFF"/>
                </a:solidFill>
              </a:rPr>
              <a:t>写内容</a:t>
            </a:r>
            <a:r>
              <a:rPr lang="en-US" altLang="zh-CN" sz="1200" dirty="0">
                <a:solidFill>
                  <a:srgbClr val="FFFFFF"/>
                </a:solidFill>
              </a:rPr>
              <a:t>……</a:t>
            </a:r>
            <a:r>
              <a:rPr lang="zh-CN" altLang="en-US" sz="1200" dirty="0">
                <a:solidFill>
                  <a:srgbClr val="FFFFFF"/>
                </a:solidFill>
              </a:rPr>
              <a:t>点击</a:t>
            </a:r>
            <a:r>
              <a:rPr lang="zh-CN" altLang="en-US" sz="1200" dirty="0" smtClean="0">
                <a:solidFill>
                  <a:srgbClr val="FFFFFF"/>
                </a:solidFill>
              </a:rPr>
              <a:t>输入</a:t>
            </a:r>
            <a:r>
              <a:rPr lang="zh-CN" altLang="en-US" sz="1200" dirty="0">
                <a:solidFill>
                  <a:srgbClr val="FFFFFF"/>
                </a:solidFill>
              </a:rPr>
              <a:t>本栏</a:t>
            </a:r>
            <a:r>
              <a:rPr lang="zh-CN" altLang="en-US" sz="1200" dirty="0" smtClean="0">
                <a:solidFill>
                  <a:srgbClr val="FFFFFF"/>
                </a:solidFill>
              </a:rPr>
              <a:t>的</a:t>
            </a:r>
            <a:r>
              <a:rPr lang="zh-CN" altLang="en-US" sz="1200" dirty="0">
                <a:solidFill>
                  <a:srgbClr val="FFFFFF"/>
                </a:solidFill>
              </a:rPr>
              <a:t>具体</a:t>
            </a:r>
            <a:r>
              <a:rPr lang="zh-CN" altLang="en-US" sz="1200" dirty="0" smtClean="0">
                <a:solidFill>
                  <a:srgbClr val="FFFFFF"/>
                </a:solidFill>
              </a:rPr>
              <a:t>文字，简明扼要的说明分项内容，此</a:t>
            </a:r>
            <a:r>
              <a:rPr lang="zh-CN" altLang="en-US" sz="1200" dirty="0">
                <a:solidFill>
                  <a:srgbClr val="FFFFFF"/>
                </a:solidFill>
              </a:rPr>
              <a:t>为概念图解</a:t>
            </a:r>
            <a:r>
              <a:rPr lang="zh-CN" altLang="en-US" sz="1200" dirty="0" smtClean="0">
                <a:solidFill>
                  <a:srgbClr val="FFFFFF"/>
                </a:solidFill>
              </a:rPr>
              <a:t>，请根据</a:t>
            </a:r>
            <a:r>
              <a:rPr lang="zh-CN" altLang="en-US" sz="1200" dirty="0">
                <a:solidFill>
                  <a:srgbClr val="FFFFFF"/>
                </a:solidFill>
              </a:rPr>
              <a:t>您的具体内容酌情修改。</a:t>
            </a:r>
            <a:endParaRPr lang="en-US" altLang="zh-CN" sz="1200" dirty="0">
              <a:solidFill>
                <a:srgbClr val="FFFFFF"/>
              </a:solidFill>
            </a:endParaRPr>
          </a:p>
        </p:txBody>
      </p:sp>
      <p:sp>
        <p:nvSpPr>
          <p:cNvPr id="30" name="TextBox 29"/>
          <p:cNvSpPr txBox="1"/>
          <p:nvPr/>
        </p:nvSpPr>
        <p:spPr>
          <a:xfrm>
            <a:off x="5247450" y="3705101"/>
            <a:ext cx="2520280" cy="66684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sz="1200" b="1" dirty="0">
                <a:solidFill>
                  <a:srgbClr val="FFFFFF"/>
                </a:solidFill>
              </a:rPr>
              <a:t>结论</a:t>
            </a:r>
            <a:r>
              <a:rPr lang="zh-CN" altLang="en-US" sz="1200" b="1" dirty="0" smtClean="0">
                <a:solidFill>
                  <a:srgbClr val="FFFFFF"/>
                </a:solidFill>
              </a:rPr>
              <a:t>三：</a:t>
            </a:r>
            <a:r>
              <a:rPr lang="zh-CN" altLang="en-US" sz="1200" dirty="0" smtClean="0">
                <a:solidFill>
                  <a:srgbClr val="FFFFFF"/>
                </a:solidFill>
              </a:rPr>
              <a:t>详</a:t>
            </a:r>
            <a:r>
              <a:rPr lang="zh-CN" altLang="en-US" sz="1200" dirty="0">
                <a:solidFill>
                  <a:srgbClr val="FFFFFF"/>
                </a:solidFill>
              </a:rPr>
              <a:t>写内容</a:t>
            </a:r>
            <a:r>
              <a:rPr lang="en-US" altLang="zh-CN" sz="1200" dirty="0">
                <a:solidFill>
                  <a:srgbClr val="FFFFFF"/>
                </a:solidFill>
              </a:rPr>
              <a:t>……</a:t>
            </a:r>
            <a:r>
              <a:rPr lang="zh-CN" altLang="en-US" sz="1200" dirty="0">
                <a:solidFill>
                  <a:srgbClr val="FFFFFF"/>
                </a:solidFill>
              </a:rPr>
              <a:t>点击</a:t>
            </a:r>
            <a:r>
              <a:rPr lang="zh-CN" altLang="en-US" sz="1200" dirty="0" smtClean="0">
                <a:solidFill>
                  <a:srgbClr val="FFFFFF"/>
                </a:solidFill>
              </a:rPr>
              <a:t>输入</a:t>
            </a:r>
            <a:r>
              <a:rPr lang="zh-CN" altLang="en-US" sz="1200" dirty="0">
                <a:solidFill>
                  <a:srgbClr val="FFFFFF"/>
                </a:solidFill>
              </a:rPr>
              <a:t>本栏</a:t>
            </a:r>
            <a:r>
              <a:rPr lang="zh-CN" altLang="en-US" sz="1200" dirty="0" smtClean="0">
                <a:solidFill>
                  <a:srgbClr val="FFFFFF"/>
                </a:solidFill>
              </a:rPr>
              <a:t>的</a:t>
            </a:r>
            <a:r>
              <a:rPr lang="zh-CN" altLang="en-US" sz="1200" dirty="0">
                <a:solidFill>
                  <a:srgbClr val="FFFFFF"/>
                </a:solidFill>
              </a:rPr>
              <a:t>具体</a:t>
            </a:r>
            <a:r>
              <a:rPr lang="zh-CN" altLang="en-US" sz="1200" dirty="0" smtClean="0">
                <a:solidFill>
                  <a:srgbClr val="FFFFFF"/>
                </a:solidFill>
              </a:rPr>
              <a:t>文字，简明扼要的说明分项内容，此</a:t>
            </a:r>
            <a:r>
              <a:rPr lang="zh-CN" altLang="en-US" sz="1200" dirty="0">
                <a:solidFill>
                  <a:srgbClr val="FFFFFF"/>
                </a:solidFill>
              </a:rPr>
              <a:t>为概念图解</a:t>
            </a:r>
            <a:r>
              <a:rPr lang="zh-CN" altLang="en-US" sz="1200" dirty="0" smtClean="0">
                <a:solidFill>
                  <a:srgbClr val="FFFFFF"/>
                </a:solidFill>
              </a:rPr>
              <a:t>，请根据</a:t>
            </a:r>
            <a:r>
              <a:rPr lang="zh-CN" altLang="en-US" sz="1200" dirty="0">
                <a:solidFill>
                  <a:srgbClr val="FFFFFF"/>
                </a:solidFill>
              </a:rPr>
              <a:t>您的具体内容酌情修改。</a:t>
            </a:r>
            <a:endParaRPr lang="en-US" altLang="zh-CN" sz="1200" dirty="0">
              <a:solidFill>
                <a:srgbClr val="FFFFFF"/>
              </a:solidFill>
            </a:endParaRPr>
          </a:p>
        </p:txBody>
      </p:sp>
    </p:spTree>
    <p:extLst>
      <p:ext uri="{BB962C8B-B14F-4D97-AF65-F5344CB8AC3E}">
        <p14:creationId xmlns:p14="http://schemas.microsoft.com/office/powerpoint/2010/main" val="2980090943"/>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right)">
                                      <p:cBhvr>
                                        <p:cTn id="11" dur="500"/>
                                        <p:tgtEl>
                                          <p:spTgt spid="9"/>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left)">
                                      <p:cBhvr>
                                        <p:cTn id="15" dur="500"/>
                                        <p:tgtEl>
                                          <p:spTgt spid="11"/>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left)">
                                      <p:cBhvr>
                                        <p:cTn id="18" dur="500"/>
                                        <p:tgtEl>
                                          <p:spTgt spid="14"/>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left)">
                                      <p:cBhvr>
                                        <p:cTn id="25" dur="500"/>
                                        <p:tgtEl>
                                          <p:spTgt spid="15"/>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wipe(left)">
                                      <p:cBhvr>
                                        <p:cTn id="28" dur="500"/>
                                        <p:tgtEl>
                                          <p:spTgt spid="16"/>
                                        </p:tgtEl>
                                      </p:cBhvr>
                                    </p:animEffect>
                                  </p:childTnLst>
                                </p:cTn>
                              </p:par>
                            </p:childTnLst>
                          </p:cTn>
                        </p:par>
                        <p:par>
                          <p:cTn id="29" fill="hold">
                            <p:stCondLst>
                              <p:cond delay="2000"/>
                            </p:stCondLst>
                            <p:childTnLst>
                              <p:par>
                                <p:cTn id="30" presetID="22" presetClass="entr" presetSubtype="1" fill="hold" grpId="0" nodeType="after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wipe(up)">
                                      <p:cBhvr>
                                        <p:cTn id="32" dur="500"/>
                                        <p:tgtEl>
                                          <p:spTgt spid="25"/>
                                        </p:tgtEl>
                                      </p:cBhvr>
                                    </p:animEffect>
                                  </p:childTnLst>
                                </p:cTn>
                              </p:par>
                            </p:childTnLst>
                          </p:cTn>
                        </p:par>
                        <p:par>
                          <p:cTn id="33" fill="hold">
                            <p:stCondLst>
                              <p:cond delay="2500"/>
                            </p:stCondLst>
                            <p:childTnLst>
                              <p:par>
                                <p:cTn id="34" presetID="22" presetClass="entr" presetSubtype="2" fill="hold" grpId="0" nodeType="after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wipe(right)">
                                      <p:cBhvr>
                                        <p:cTn id="36" dur="500"/>
                                        <p:tgtEl>
                                          <p:spTgt spid="24"/>
                                        </p:tgtEl>
                                      </p:cBhvr>
                                    </p:animEffect>
                                  </p:childTnLst>
                                </p:cTn>
                              </p:par>
                            </p:childTnLst>
                          </p:cTn>
                        </p:par>
                        <p:par>
                          <p:cTn id="37" fill="hold">
                            <p:stCondLst>
                              <p:cond delay="3000"/>
                            </p:stCondLst>
                            <p:childTnLst>
                              <p:par>
                                <p:cTn id="38" presetID="22" presetClass="entr" presetSubtype="8" fill="hold" grpId="0" nodeType="after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wipe(left)">
                                      <p:cBhvr>
                                        <p:cTn id="40" dur="500"/>
                                        <p:tgtEl>
                                          <p:spTgt spid="26"/>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wipe(left)">
                                      <p:cBhvr>
                                        <p:cTn id="43" dur="500"/>
                                        <p:tgtEl>
                                          <p:spTgt spid="28"/>
                                        </p:tgtEl>
                                      </p:cBhvr>
                                    </p:animEffect>
                                  </p:childTnLst>
                                </p:cTn>
                              </p:par>
                            </p:childTnLst>
                          </p:cTn>
                        </p:par>
                        <p:par>
                          <p:cTn id="44" fill="hold">
                            <p:stCondLst>
                              <p:cond delay="3500"/>
                            </p:stCondLst>
                            <p:childTnLst>
                              <p:par>
                                <p:cTn id="45" presetID="22" presetClass="entr" presetSubtype="8" fill="hold" grpId="0" nodeType="after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wipe(left)">
                                      <p:cBhvr>
                                        <p:cTn id="47" dur="500"/>
                                        <p:tgtEl>
                                          <p:spTgt spid="27"/>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wipe(left)">
                                      <p:cBhvr>
                                        <p:cTn id="50" dur="500"/>
                                        <p:tgtEl>
                                          <p:spTgt spid="29"/>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30"/>
                                        </p:tgtEl>
                                        <p:attrNameLst>
                                          <p:attrName>style.visibility</p:attrName>
                                        </p:attrNameLst>
                                      </p:cBhvr>
                                      <p:to>
                                        <p:strVal val="visible"/>
                                      </p:to>
                                    </p:set>
                                    <p:animEffect transition="in" filter="wipe(left)">
                                      <p:cBhvr>
                                        <p:cTn id="5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3" grpId="0"/>
      <p:bldP spid="14" grpId="0"/>
      <p:bldP spid="15" grpId="0"/>
      <p:bldP spid="16" grpId="0"/>
      <p:bldP spid="24" grpId="0" animBg="1"/>
      <p:bldP spid="25" grpId="0" animBg="1"/>
      <p:bldP spid="26" grpId="0" animBg="1"/>
      <p:bldP spid="27" grpId="0"/>
      <p:bldP spid="28" grpId="0"/>
      <p:bldP spid="29" grpId="0"/>
      <p:bldP spid="3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331640" y="1491630"/>
            <a:ext cx="6480720" cy="2469909"/>
          </a:xfrm>
          <a:prstGeom prst="rect">
            <a:avLst/>
          </a:prstGeom>
          <a:noFill/>
        </p:spPr>
        <p:txBody>
          <a:bodyPr wrap="square" lIns="68584" tIns="34291" rIns="68584" bIns="34291" rtlCol="0">
            <a:spAutoFit/>
          </a:bodyPr>
          <a:lstStyle/>
          <a:p>
            <a:pPr algn="just" eaLnBrk="0" hangingPunct="0">
              <a:lnSpc>
                <a:spcPct val="150000"/>
              </a:lnSpc>
            </a:pPr>
            <a:r>
              <a:rPr lang="zh-CN" altLang="en-US" sz="1600" dirty="0" smtClean="0">
                <a:solidFill>
                  <a:schemeClr val="tx1">
                    <a:lumMod val="95000"/>
                    <a:lumOff val="5000"/>
                  </a:schemeClr>
                </a:solidFill>
                <a:latin typeface="微软雅黑" pitchFamily="34" charset="-122"/>
                <a:ea typeface="微软雅黑" pitchFamily="34" charset="-122"/>
                <a:sym typeface="微软雅黑" pitchFamily="34" charset="-122"/>
              </a:rPr>
              <a:t>岁月</a:t>
            </a:r>
            <a:r>
              <a:rPr lang="zh-CN" altLang="en-US" sz="1600" dirty="0">
                <a:solidFill>
                  <a:schemeClr val="tx1">
                    <a:lumMod val="95000"/>
                    <a:lumOff val="5000"/>
                  </a:schemeClr>
                </a:solidFill>
                <a:latin typeface="微软雅黑" pitchFamily="34" charset="-122"/>
                <a:ea typeface="微软雅黑" pitchFamily="34" charset="-122"/>
                <a:sym typeface="微软雅黑" pitchFamily="34" charset="-122"/>
              </a:rPr>
              <a:t>流转，时光飞逝，</a:t>
            </a:r>
            <a:r>
              <a:rPr lang="zh-CN" altLang="en-US" sz="1600" dirty="0" smtClean="0">
                <a:solidFill>
                  <a:schemeClr val="tx1">
                    <a:lumMod val="95000"/>
                    <a:lumOff val="5000"/>
                  </a:schemeClr>
                </a:solidFill>
                <a:latin typeface="微软雅黑" pitchFamily="34" charset="-122"/>
                <a:ea typeface="微软雅黑" pitchFamily="34" charset="-122"/>
                <a:sym typeface="微软雅黑" pitchFamily="34" charset="-122"/>
              </a:rPr>
              <a:t>转眼间</a:t>
            </a:r>
            <a:r>
              <a:rPr lang="en-US" altLang="zh-CN" sz="2000" b="1" dirty="0" smtClean="0">
                <a:solidFill>
                  <a:schemeClr val="tx2"/>
                </a:solidFill>
                <a:latin typeface="微软雅黑" pitchFamily="34" charset="-122"/>
                <a:ea typeface="微软雅黑" pitchFamily="34" charset="-122"/>
                <a:sym typeface="微软雅黑" pitchFamily="34" charset="-122"/>
              </a:rPr>
              <a:t>PPTS</a:t>
            </a:r>
            <a:r>
              <a:rPr lang="zh-CN" altLang="en-US" sz="1600" dirty="0" smtClean="0">
                <a:solidFill>
                  <a:schemeClr val="tx1">
                    <a:lumMod val="95000"/>
                    <a:lumOff val="5000"/>
                  </a:schemeClr>
                </a:solidFill>
                <a:latin typeface="微软雅黑" pitchFamily="34" charset="-122"/>
                <a:ea typeface="微软雅黑" pitchFamily="34" charset="-122"/>
                <a:sym typeface="微软雅黑" pitchFamily="34" charset="-122"/>
              </a:rPr>
              <a:t>年</a:t>
            </a:r>
            <a:r>
              <a:rPr lang="zh-CN" altLang="en-US" sz="1600" dirty="0">
                <a:solidFill>
                  <a:schemeClr val="tx1">
                    <a:lumMod val="95000"/>
                    <a:lumOff val="5000"/>
                  </a:schemeClr>
                </a:solidFill>
                <a:latin typeface="微软雅黑" pitchFamily="34" charset="-122"/>
                <a:ea typeface="微软雅黑" pitchFamily="34" charset="-122"/>
                <a:sym typeface="微软雅黑" pitchFamily="34" charset="-122"/>
              </a:rPr>
              <a:t>的工作又接近尾声。</a:t>
            </a:r>
          </a:p>
          <a:p>
            <a:pPr algn="just" eaLnBrk="0" hangingPunct="0">
              <a:lnSpc>
                <a:spcPct val="150000"/>
              </a:lnSpc>
            </a:pPr>
            <a:r>
              <a:rPr lang="zh-CN" altLang="en-US" sz="1600" dirty="0" smtClean="0">
                <a:solidFill>
                  <a:schemeClr val="tx1">
                    <a:lumMod val="95000"/>
                    <a:lumOff val="5000"/>
                  </a:schemeClr>
                </a:solidFill>
                <a:latin typeface="微软雅黑" pitchFamily="34" charset="-122"/>
                <a:ea typeface="微软雅黑" pitchFamily="34" charset="-122"/>
                <a:sym typeface="微软雅黑" pitchFamily="34" charset="-122"/>
              </a:rPr>
              <a:t>回首</a:t>
            </a:r>
            <a:r>
              <a:rPr lang="zh-CN" altLang="en-US" sz="1600" dirty="0">
                <a:solidFill>
                  <a:schemeClr val="tx1">
                    <a:lumMod val="95000"/>
                    <a:lumOff val="5000"/>
                  </a:schemeClr>
                </a:solidFill>
                <a:latin typeface="微软雅黑" pitchFamily="34" charset="-122"/>
                <a:ea typeface="微软雅黑" pitchFamily="34" charset="-122"/>
                <a:sym typeface="微软雅黑" pitchFamily="34" charset="-122"/>
              </a:rPr>
              <a:t>过去一年的工作，经过全体领导及员工的共同努力，公司经营业绩保持良好，行业地位、社会形象日渐提升，各项工作全面发展。</a:t>
            </a:r>
            <a:endParaRPr lang="en-US" altLang="zh-CN" sz="1600" dirty="0">
              <a:solidFill>
                <a:schemeClr val="tx1">
                  <a:lumMod val="95000"/>
                  <a:lumOff val="5000"/>
                </a:schemeClr>
              </a:solidFill>
              <a:latin typeface="微软雅黑" pitchFamily="34" charset="-122"/>
              <a:ea typeface="微软雅黑" pitchFamily="34" charset="-122"/>
              <a:sym typeface="微软雅黑" pitchFamily="34" charset="-122"/>
            </a:endParaRPr>
          </a:p>
          <a:p>
            <a:pPr algn="just" eaLnBrk="0" hangingPunct="0">
              <a:lnSpc>
                <a:spcPct val="150000"/>
              </a:lnSpc>
            </a:pPr>
            <a:r>
              <a:rPr lang="zh-CN" altLang="en-US" sz="1600" dirty="0" smtClean="0">
                <a:solidFill>
                  <a:schemeClr val="tx1">
                    <a:lumMod val="95000"/>
                    <a:lumOff val="5000"/>
                  </a:schemeClr>
                </a:solidFill>
                <a:latin typeface="微软雅黑" pitchFamily="34" charset="-122"/>
                <a:ea typeface="微软雅黑" pitchFamily="34" charset="-122"/>
                <a:sym typeface="微软雅黑" pitchFamily="34" charset="-122"/>
              </a:rPr>
              <a:t>新</a:t>
            </a:r>
            <a:r>
              <a:rPr lang="zh-CN" altLang="en-US" sz="1600" dirty="0">
                <a:solidFill>
                  <a:schemeClr val="tx1">
                    <a:lumMod val="95000"/>
                    <a:lumOff val="5000"/>
                  </a:schemeClr>
                </a:solidFill>
                <a:latin typeface="微软雅黑" pitchFamily="34" charset="-122"/>
                <a:ea typeface="微软雅黑" pitchFamily="34" charset="-122"/>
                <a:sym typeface="微软雅黑" pitchFamily="34" charset="-122"/>
              </a:rPr>
              <a:t>起点、新希望。站</a:t>
            </a:r>
            <a:r>
              <a:rPr lang="zh-CN" altLang="en-US" sz="1600" dirty="0" smtClean="0">
                <a:solidFill>
                  <a:schemeClr val="tx1">
                    <a:lumMod val="95000"/>
                    <a:lumOff val="5000"/>
                  </a:schemeClr>
                </a:solidFill>
                <a:latin typeface="微软雅黑" pitchFamily="34" charset="-122"/>
                <a:ea typeface="微软雅黑" pitchFamily="34" charset="-122"/>
                <a:sym typeface="微软雅黑" pitchFamily="34" charset="-122"/>
              </a:rPr>
              <a:t>在</a:t>
            </a:r>
            <a:r>
              <a:rPr lang="en-US" altLang="zh-CN" sz="2000" b="1" dirty="0" smtClean="0">
                <a:solidFill>
                  <a:schemeClr val="tx2"/>
                </a:solidFill>
                <a:latin typeface="微软雅黑" pitchFamily="34" charset="-122"/>
                <a:ea typeface="微软雅黑" pitchFamily="34" charset="-122"/>
                <a:sym typeface="微软雅黑" pitchFamily="34" charset="-122"/>
              </a:rPr>
              <a:t>2017</a:t>
            </a:r>
            <a:r>
              <a:rPr lang="zh-CN" altLang="en-US" sz="1600" dirty="0" smtClean="0">
                <a:solidFill>
                  <a:schemeClr val="tx1">
                    <a:lumMod val="95000"/>
                    <a:lumOff val="5000"/>
                  </a:schemeClr>
                </a:solidFill>
                <a:latin typeface="微软雅黑" pitchFamily="34" charset="-122"/>
                <a:ea typeface="微软雅黑" pitchFamily="34" charset="-122"/>
                <a:sym typeface="微软雅黑" pitchFamily="34" charset="-122"/>
              </a:rPr>
              <a:t>年</a:t>
            </a:r>
            <a:r>
              <a:rPr lang="zh-CN" altLang="en-US" sz="1600" dirty="0">
                <a:solidFill>
                  <a:schemeClr val="tx1">
                    <a:lumMod val="95000"/>
                    <a:lumOff val="5000"/>
                  </a:schemeClr>
                </a:solidFill>
                <a:latin typeface="微软雅黑" pitchFamily="34" charset="-122"/>
                <a:ea typeface="微软雅黑" pitchFamily="34" charset="-122"/>
                <a:sym typeface="微软雅黑" pitchFamily="34" charset="-122"/>
              </a:rPr>
              <a:t>的起点，我们将继承和发扬过去工作中存在的优点，汲取经验，摒弃不足，满怀信心，以更清醒的头脑、更旺盛的斗志、更奋发的姿态和更充沛的干劲，向我们的既定目标进发！</a:t>
            </a:r>
          </a:p>
        </p:txBody>
      </p:sp>
      <p:sp>
        <p:nvSpPr>
          <p:cNvPr id="9" name="圆角矩形 8"/>
          <p:cNvSpPr/>
          <p:nvPr/>
        </p:nvSpPr>
        <p:spPr>
          <a:xfrm>
            <a:off x="935596" y="1001750"/>
            <a:ext cx="7272808" cy="3370200"/>
          </a:xfrm>
          <a:prstGeom prst="roundRect">
            <a:avLst>
              <a:gd name="adj" fmla="val 4384"/>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1403648" y="699542"/>
            <a:ext cx="2400540" cy="557194"/>
            <a:chOff x="947324" y="607654"/>
            <a:chExt cx="2400540" cy="557194"/>
          </a:xfrm>
        </p:grpSpPr>
        <p:sp>
          <p:nvSpPr>
            <p:cNvPr id="12" name="圆角矩形 11"/>
            <p:cNvSpPr/>
            <p:nvPr/>
          </p:nvSpPr>
          <p:spPr>
            <a:xfrm>
              <a:off x="947324" y="607654"/>
              <a:ext cx="2400540" cy="557194"/>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1115616" y="625527"/>
              <a:ext cx="2088232" cy="523137"/>
            </a:xfrm>
            <a:prstGeom prst="rect">
              <a:avLst/>
            </a:prstGeom>
            <a:noFill/>
          </p:spPr>
          <p:txBody>
            <a:bodyPr wrap="square" lIns="91361" tIns="45679" rIns="91361" bIns="45679">
              <a:spAutoFit/>
            </a:bodyPr>
            <a:lstStyle/>
            <a:p>
              <a:pPr>
                <a:defRPr/>
              </a:pPr>
              <a:r>
                <a:rPr lang="zh-CN" altLang="en-US" sz="2800" b="1" dirty="0" smtClean="0">
                  <a:solidFill>
                    <a:schemeClr val="bg1"/>
                  </a:solidFill>
                  <a:latin typeface="微软雅黑" pitchFamily="34" charset="-122"/>
                  <a:ea typeface="微软雅黑" pitchFamily="34" charset="-122"/>
                </a:rPr>
                <a:t>前言</a:t>
              </a:r>
              <a:r>
                <a:rPr lang="en-US" altLang="zh-CN" sz="2800" b="1" dirty="0" smtClean="0">
                  <a:solidFill>
                    <a:schemeClr val="bg1"/>
                  </a:solidFill>
                  <a:latin typeface="微软雅黑" pitchFamily="34" charset="-122"/>
                  <a:ea typeface="微软雅黑" pitchFamily="34" charset="-122"/>
                </a:rPr>
                <a:t>/</a:t>
              </a:r>
              <a:r>
                <a:rPr lang="en-US" altLang="zh-CN" b="1" dirty="0" smtClean="0">
                  <a:solidFill>
                    <a:schemeClr val="bg1"/>
                  </a:solidFill>
                  <a:latin typeface="微软雅黑" pitchFamily="34" charset="-122"/>
                  <a:ea typeface="微软雅黑" pitchFamily="34" charset="-122"/>
                </a:rPr>
                <a:t>PREFACE</a:t>
              </a:r>
              <a:endParaRPr lang="zh-CN" altLang="en-US"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88474151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up)">
                                      <p:cBhvr>
                                        <p:cTn id="11" dur="500"/>
                                        <p:tgtEl>
                                          <p:spTgt spid="9"/>
                                        </p:tgtEl>
                                      </p:cBhvr>
                                    </p:animEffect>
                                  </p:childTnLst>
                                </p:cTn>
                              </p:par>
                            </p:childTnLst>
                          </p:cTn>
                        </p:par>
                        <p:par>
                          <p:cTn id="12" fill="hold">
                            <p:stCondLst>
                              <p:cond delay="1000"/>
                            </p:stCondLst>
                            <p:childTnLst>
                              <p:par>
                                <p:cTn id="13" presetID="22" presetClass="entr" presetSubtype="8" fill="hold" grpId="0" nodeType="afterEffect">
                                  <p:stCondLst>
                                    <p:cond delay="0"/>
                                  </p:stCondLst>
                                  <p:iterate type="lt">
                                    <p:tmPct val="30000"/>
                                  </p:iterate>
                                  <p:childTnLst>
                                    <p:set>
                                      <p:cBhvr>
                                        <p:cTn id="14" dur="1" fill="hold">
                                          <p:stCondLst>
                                            <p:cond delay="0"/>
                                          </p:stCondLst>
                                        </p:cTn>
                                        <p:tgtEl>
                                          <p:spTgt spid="7"/>
                                        </p:tgtEl>
                                        <p:attrNameLst>
                                          <p:attrName>style.visibility</p:attrName>
                                        </p:attrNameLst>
                                      </p:cBhvr>
                                      <p:to>
                                        <p:strVal val="visible"/>
                                      </p:to>
                                    </p:set>
                                    <p:animEffect transition="in" filter="wipe(left)">
                                      <p:cBhvr>
                                        <p:cTn id="15" dur="100"/>
                                        <p:tgtEl>
                                          <p:spTgt spid="7"/>
                                        </p:tgtEl>
                                      </p:cBhvr>
                                    </p:animEffect>
                                  </p:childTnLst>
                                </p:cTn>
                              </p:par>
                              <p:par>
                                <p:cTn id="16" presetID="36" presetClass="emph" presetSubtype="0" fill="hold" grpId="1" nodeType="withEffect">
                                  <p:stCondLst>
                                    <p:cond delay="0"/>
                                  </p:stCondLst>
                                  <p:iterate type="lt">
                                    <p:tmPct val="30000"/>
                                  </p:iterate>
                                  <p:childTnLst>
                                    <p:animScale>
                                      <p:cBhvr>
                                        <p:cTn id="17" dur="50" autoRev="1" fill="hold">
                                          <p:stCondLst>
                                            <p:cond delay="0"/>
                                          </p:stCondLst>
                                        </p:cTn>
                                        <p:tgtEl>
                                          <p:spTgt spid="7"/>
                                        </p:tgtEl>
                                      </p:cBhvr>
                                      <p:to x="80000" y="100000"/>
                                    </p:animScale>
                                    <p:anim by="(#ppt_w*0.10)" calcmode="lin" valueType="num">
                                      <p:cBhvr>
                                        <p:cTn id="18" dur="50" autoRev="1" fill="hold">
                                          <p:stCondLst>
                                            <p:cond delay="0"/>
                                          </p:stCondLst>
                                        </p:cTn>
                                        <p:tgtEl>
                                          <p:spTgt spid="7"/>
                                        </p:tgtEl>
                                        <p:attrNameLst>
                                          <p:attrName>ppt_x</p:attrName>
                                        </p:attrNameLst>
                                      </p:cBhvr>
                                    </p:anim>
                                    <p:anim by="(-#ppt_w*0.10)" calcmode="lin" valueType="num">
                                      <p:cBhvr>
                                        <p:cTn id="19" dur="50" autoRev="1" fill="hold">
                                          <p:stCondLst>
                                            <p:cond delay="0"/>
                                          </p:stCondLst>
                                        </p:cTn>
                                        <p:tgtEl>
                                          <p:spTgt spid="7"/>
                                        </p:tgtEl>
                                        <p:attrNameLst>
                                          <p:attrName>ppt_y</p:attrName>
                                        </p:attrNameLst>
                                      </p:cBhvr>
                                    </p:anim>
                                    <p:animRot by="-480000">
                                      <p:cBhvr>
                                        <p:cTn id="20" dur="50" autoRev="1" fill="hold">
                                          <p:stCondLst>
                                            <p:cond delay="0"/>
                                          </p:stCondLst>
                                        </p:cTn>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9"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Oval 4"/>
          <p:cNvSpPr>
            <a:spLocks noChangeArrowheads="1"/>
          </p:cNvSpPr>
          <p:nvPr/>
        </p:nvSpPr>
        <p:spPr bwMode="auto">
          <a:xfrm>
            <a:off x="4243170" y="920046"/>
            <a:ext cx="956779" cy="970953"/>
          </a:xfrm>
          <a:prstGeom prst="ellipse">
            <a:avLst/>
          </a:prstGeom>
          <a:solidFill>
            <a:schemeClr val="bg2"/>
          </a:solidFill>
          <a:ln w="12700">
            <a:noFill/>
            <a:round/>
            <a:headEnd/>
            <a:tailEnd/>
          </a:ln>
          <a:effectLst/>
        </p:spPr>
        <p:txBody>
          <a:bodyPr wrap="none" lIns="72148" tIns="36075" rIns="72148" bIns="36075" anchor="ctr"/>
          <a:lstStyle/>
          <a:p>
            <a:endParaRPr lang="ko-KR" altLang="en-US">
              <a:solidFill>
                <a:srgbClr val="000000"/>
              </a:solidFill>
              <a:latin typeface="굴림" pitchFamily="34" charset="-127"/>
              <a:ea typeface="굴림" pitchFamily="34" charset="-127"/>
            </a:endParaRPr>
          </a:p>
        </p:txBody>
      </p:sp>
      <p:sp>
        <p:nvSpPr>
          <p:cNvPr id="45" name="Oval 4"/>
          <p:cNvSpPr>
            <a:spLocks noChangeArrowheads="1"/>
          </p:cNvSpPr>
          <p:nvPr/>
        </p:nvSpPr>
        <p:spPr bwMode="auto">
          <a:xfrm>
            <a:off x="4244494" y="915566"/>
            <a:ext cx="956779" cy="970953"/>
          </a:xfrm>
          <a:prstGeom prst="ellipse">
            <a:avLst/>
          </a:prstGeom>
          <a:solidFill>
            <a:schemeClr val="tx2"/>
          </a:solidFill>
          <a:ln w="12700">
            <a:noFill/>
            <a:round/>
            <a:headEnd/>
            <a:tailEnd/>
          </a:ln>
        </p:spPr>
        <p:txBody>
          <a:bodyPr wrap="none" lIns="72148" tIns="36075" rIns="72148" bIns="36075" anchor="ctr"/>
          <a:lstStyle/>
          <a:p>
            <a:endParaRPr lang="ko-KR" altLang="en-US">
              <a:solidFill>
                <a:srgbClr val="000000"/>
              </a:solidFill>
              <a:latin typeface="굴림" pitchFamily="34" charset="-127"/>
              <a:ea typeface="굴림" pitchFamily="34" charset="-127"/>
            </a:endParaRPr>
          </a:p>
        </p:txBody>
      </p:sp>
      <p:sp>
        <p:nvSpPr>
          <p:cNvPr id="48" name="Oval 4"/>
          <p:cNvSpPr>
            <a:spLocks noChangeArrowheads="1"/>
          </p:cNvSpPr>
          <p:nvPr/>
        </p:nvSpPr>
        <p:spPr bwMode="auto">
          <a:xfrm>
            <a:off x="3179138" y="1359001"/>
            <a:ext cx="1308991" cy="1328384"/>
          </a:xfrm>
          <a:prstGeom prst="ellipse">
            <a:avLst/>
          </a:prstGeom>
          <a:solidFill>
            <a:schemeClr val="bg2"/>
          </a:solidFill>
          <a:ln w="12700">
            <a:solidFill>
              <a:srgbClr val="F5F5F5"/>
            </a:solidFill>
            <a:round/>
            <a:headEnd/>
            <a:tailEnd/>
          </a:ln>
          <a:effectLst/>
        </p:spPr>
        <p:txBody>
          <a:bodyPr wrap="none" lIns="72148" tIns="36075" rIns="72148" bIns="36075" anchor="ctr"/>
          <a:lstStyle/>
          <a:p>
            <a:endParaRPr lang="ko-KR" altLang="en-US">
              <a:solidFill>
                <a:srgbClr val="000000"/>
              </a:solidFill>
              <a:latin typeface="굴림" pitchFamily="34" charset="-127"/>
              <a:ea typeface="굴림" pitchFamily="34" charset="-127"/>
            </a:endParaRPr>
          </a:p>
        </p:txBody>
      </p:sp>
      <p:sp>
        <p:nvSpPr>
          <p:cNvPr id="49" name="Oval 4"/>
          <p:cNvSpPr>
            <a:spLocks noChangeArrowheads="1"/>
          </p:cNvSpPr>
          <p:nvPr/>
        </p:nvSpPr>
        <p:spPr bwMode="auto">
          <a:xfrm>
            <a:off x="3179138" y="1755659"/>
            <a:ext cx="1308991" cy="931727"/>
          </a:xfrm>
          <a:custGeom>
            <a:avLst/>
            <a:gdLst/>
            <a:ahLst/>
            <a:cxnLst/>
            <a:rect l="l" t="t" r="r" b="b"/>
            <a:pathLst>
              <a:path w="1667532" h="1169451">
                <a:moveTo>
                  <a:pt x="71654" y="0"/>
                </a:moveTo>
                <a:lnTo>
                  <a:pt x="1595878" y="0"/>
                </a:lnTo>
                <a:cubicBezTo>
                  <a:pt x="1642324" y="102389"/>
                  <a:pt x="1667532" y="216148"/>
                  <a:pt x="1667532" y="335794"/>
                </a:cubicBezTo>
                <a:cubicBezTo>
                  <a:pt x="1667532" y="796210"/>
                  <a:pt x="1294242" y="1169451"/>
                  <a:pt x="833766" y="1169451"/>
                </a:cubicBezTo>
                <a:cubicBezTo>
                  <a:pt x="373290" y="1169451"/>
                  <a:pt x="0" y="796210"/>
                  <a:pt x="0" y="335794"/>
                </a:cubicBezTo>
                <a:cubicBezTo>
                  <a:pt x="0" y="216148"/>
                  <a:pt x="25208" y="102389"/>
                  <a:pt x="71654" y="0"/>
                </a:cubicBezTo>
                <a:close/>
              </a:path>
            </a:pathLst>
          </a:custGeom>
          <a:solidFill>
            <a:schemeClr val="tx2"/>
          </a:solidFill>
          <a:ln w="12700">
            <a:solidFill>
              <a:srgbClr val="F5F5F5"/>
            </a:solidFill>
            <a:round/>
            <a:headEnd/>
            <a:tailEnd/>
          </a:ln>
        </p:spPr>
        <p:txBody>
          <a:bodyPr wrap="none" lIns="72148" tIns="36075" rIns="72148" bIns="36075" anchor="ctr"/>
          <a:lstStyle/>
          <a:p>
            <a:endParaRPr lang="ko-KR" altLang="en-US">
              <a:solidFill>
                <a:srgbClr val="000000"/>
              </a:solidFill>
              <a:latin typeface="굴림" pitchFamily="34" charset="-127"/>
              <a:ea typeface="굴림" pitchFamily="34" charset="-127"/>
            </a:endParaRPr>
          </a:p>
        </p:txBody>
      </p:sp>
      <p:sp>
        <p:nvSpPr>
          <p:cNvPr id="50" name="Oval 4"/>
          <p:cNvSpPr>
            <a:spLocks noChangeArrowheads="1"/>
          </p:cNvSpPr>
          <p:nvPr/>
        </p:nvSpPr>
        <p:spPr bwMode="auto">
          <a:xfrm>
            <a:off x="1944377" y="1969117"/>
            <a:ext cx="1613309" cy="1637424"/>
          </a:xfrm>
          <a:prstGeom prst="ellipse">
            <a:avLst/>
          </a:prstGeom>
          <a:solidFill>
            <a:schemeClr val="bg2"/>
          </a:solidFill>
          <a:ln w="12700">
            <a:solidFill>
              <a:srgbClr val="F5F5F5"/>
            </a:solidFill>
            <a:round/>
            <a:headEnd/>
            <a:tailEnd/>
          </a:ln>
          <a:effectLst/>
        </p:spPr>
        <p:txBody>
          <a:bodyPr wrap="none" lIns="72148" tIns="36075" rIns="72148" bIns="36075" anchor="ctr"/>
          <a:lstStyle/>
          <a:p>
            <a:endParaRPr lang="ko-KR" altLang="en-US">
              <a:solidFill>
                <a:srgbClr val="000000"/>
              </a:solidFill>
              <a:latin typeface="굴림" pitchFamily="34" charset="-127"/>
              <a:ea typeface="굴림" pitchFamily="34" charset="-127"/>
            </a:endParaRPr>
          </a:p>
        </p:txBody>
      </p:sp>
      <p:sp>
        <p:nvSpPr>
          <p:cNvPr id="51" name="Oval 4"/>
          <p:cNvSpPr>
            <a:spLocks noChangeArrowheads="1"/>
          </p:cNvSpPr>
          <p:nvPr/>
        </p:nvSpPr>
        <p:spPr bwMode="auto">
          <a:xfrm>
            <a:off x="1944377" y="2774084"/>
            <a:ext cx="1613309" cy="832458"/>
          </a:xfrm>
          <a:custGeom>
            <a:avLst/>
            <a:gdLst/>
            <a:ahLst/>
            <a:cxnLst/>
            <a:rect l="l" t="t" r="r" b="b"/>
            <a:pathLst>
              <a:path w="2055204" h="1044854">
                <a:moveTo>
                  <a:pt x="871" y="0"/>
                </a:moveTo>
                <a:lnTo>
                  <a:pt x="2054333" y="0"/>
                </a:lnTo>
                <a:cubicBezTo>
                  <a:pt x="2055157" y="5732"/>
                  <a:pt x="2055204" y="11487"/>
                  <a:pt x="2055204" y="17253"/>
                </a:cubicBezTo>
                <a:cubicBezTo>
                  <a:pt x="2055204" y="584781"/>
                  <a:pt x="1595131" y="1044854"/>
                  <a:pt x="1027602" y="1044854"/>
                </a:cubicBezTo>
                <a:cubicBezTo>
                  <a:pt x="460073" y="1044854"/>
                  <a:pt x="0" y="584781"/>
                  <a:pt x="0" y="17253"/>
                </a:cubicBezTo>
                <a:close/>
              </a:path>
            </a:pathLst>
          </a:custGeom>
          <a:solidFill>
            <a:schemeClr val="tx2"/>
          </a:solidFill>
          <a:ln w="12700">
            <a:solidFill>
              <a:srgbClr val="F5F5F5"/>
            </a:solidFill>
            <a:round/>
            <a:headEnd/>
            <a:tailEnd/>
          </a:ln>
        </p:spPr>
        <p:txBody>
          <a:bodyPr wrap="none" lIns="72148" tIns="36075" rIns="72148" bIns="36075" anchor="ctr"/>
          <a:lstStyle/>
          <a:p>
            <a:endParaRPr lang="ko-KR" altLang="en-US">
              <a:solidFill>
                <a:srgbClr val="000000"/>
              </a:solidFill>
              <a:latin typeface="굴림" pitchFamily="34" charset="-127"/>
              <a:ea typeface="굴림" pitchFamily="34" charset="-127"/>
            </a:endParaRPr>
          </a:p>
        </p:txBody>
      </p:sp>
      <p:sp>
        <p:nvSpPr>
          <p:cNvPr id="52" name="Oval 4"/>
          <p:cNvSpPr>
            <a:spLocks noChangeArrowheads="1"/>
          </p:cNvSpPr>
          <p:nvPr/>
        </p:nvSpPr>
        <p:spPr bwMode="auto">
          <a:xfrm>
            <a:off x="486383" y="2752805"/>
            <a:ext cx="1980161" cy="2009761"/>
          </a:xfrm>
          <a:prstGeom prst="ellipse">
            <a:avLst/>
          </a:prstGeom>
          <a:solidFill>
            <a:schemeClr val="bg2"/>
          </a:solidFill>
          <a:ln w="12700">
            <a:solidFill>
              <a:srgbClr val="F5F5F5"/>
            </a:solidFill>
            <a:round/>
            <a:headEnd/>
            <a:tailEnd/>
          </a:ln>
          <a:effectLst/>
        </p:spPr>
        <p:txBody>
          <a:bodyPr wrap="none" lIns="72148" tIns="36075" rIns="72148" bIns="36075" anchor="ctr"/>
          <a:lstStyle/>
          <a:p>
            <a:endParaRPr lang="ko-KR" altLang="en-US">
              <a:solidFill>
                <a:srgbClr val="000000"/>
              </a:solidFill>
              <a:latin typeface="굴림" pitchFamily="34" charset="-127"/>
              <a:ea typeface="굴림" pitchFamily="34" charset="-127"/>
            </a:endParaRPr>
          </a:p>
        </p:txBody>
      </p:sp>
      <p:sp>
        <p:nvSpPr>
          <p:cNvPr id="53" name="Oval 4"/>
          <p:cNvSpPr>
            <a:spLocks noChangeArrowheads="1"/>
          </p:cNvSpPr>
          <p:nvPr/>
        </p:nvSpPr>
        <p:spPr bwMode="auto">
          <a:xfrm>
            <a:off x="656986" y="4321575"/>
            <a:ext cx="1638957" cy="440990"/>
          </a:xfrm>
          <a:custGeom>
            <a:avLst/>
            <a:gdLst/>
            <a:ahLst/>
            <a:cxnLst/>
            <a:rect l="l" t="t" r="r" b="b"/>
            <a:pathLst>
              <a:path w="2087877" h="553506">
                <a:moveTo>
                  <a:pt x="0" y="0"/>
                </a:moveTo>
                <a:lnTo>
                  <a:pt x="2087877" y="0"/>
                </a:lnTo>
                <a:cubicBezTo>
                  <a:pt x="1861113" y="334090"/>
                  <a:pt x="1478149" y="553506"/>
                  <a:pt x="1043938" y="553506"/>
                </a:cubicBezTo>
                <a:cubicBezTo>
                  <a:pt x="609727" y="553506"/>
                  <a:pt x="226764" y="334090"/>
                  <a:pt x="0" y="0"/>
                </a:cubicBezTo>
                <a:close/>
              </a:path>
            </a:pathLst>
          </a:custGeom>
          <a:solidFill>
            <a:schemeClr val="tx2"/>
          </a:solidFill>
          <a:ln w="12700">
            <a:solidFill>
              <a:srgbClr val="F5F5F5"/>
            </a:solidFill>
            <a:round/>
            <a:headEnd/>
            <a:tailEnd/>
          </a:ln>
        </p:spPr>
        <p:txBody>
          <a:bodyPr wrap="none" lIns="72148" tIns="36075" rIns="72148" bIns="36075" anchor="ctr"/>
          <a:lstStyle/>
          <a:p>
            <a:endParaRPr lang="ko-KR" altLang="en-US">
              <a:solidFill>
                <a:srgbClr val="000000"/>
              </a:solidFill>
              <a:latin typeface="굴림" pitchFamily="34" charset="-127"/>
              <a:ea typeface="굴림" pitchFamily="34" charset="-127"/>
            </a:endParaRPr>
          </a:p>
        </p:txBody>
      </p:sp>
      <p:sp>
        <p:nvSpPr>
          <p:cNvPr id="54" name="TextBox 53"/>
          <p:cNvSpPr txBox="1"/>
          <p:nvPr/>
        </p:nvSpPr>
        <p:spPr>
          <a:xfrm>
            <a:off x="840250" y="3551980"/>
            <a:ext cx="1274219" cy="411409"/>
          </a:xfrm>
          <a:prstGeom prst="rect">
            <a:avLst/>
          </a:prstGeom>
          <a:noFill/>
        </p:spPr>
        <p:txBody>
          <a:bodyPr wrap="none" lIns="72148" tIns="36075" rIns="72148" bIns="36075" rtlCol="0" anchor="ctr">
            <a:spAutoFit/>
          </a:bodyPr>
          <a:lstStyle/>
          <a:p>
            <a:r>
              <a:rPr lang="zh-CN" altLang="en-US" sz="2200" dirty="0">
                <a:solidFill>
                  <a:schemeClr val="bg1"/>
                </a:solidFill>
                <a:latin typeface="微软雅黑" pitchFamily="34" charset="-122"/>
                <a:ea typeface="微软雅黑" pitchFamily="34" charset="-122"/>
              </a:rPr>
              <a:t>添加文字</a:t>
            </a:r>
          </a:p>
        </p:txBody>
      </p:sp>
      <p:sp>
        <p:nvSpPr>
          <p:cNvPr id="55" name="TextBox 54"/>
          <p:cNvSpPr txBox="1"/>
          <p:nvPr/>
        </p:nvSpPr>
        <p:spPr>
          <a:xfrm>
            <a:off x="2201842" y="2296334"/>
            <a:ext cx="1120331" cy="365242"/>
          </a:xfrm>
          <a:prstGeom prst="rect">
            <a:avLst/>
          </a:prstGeom>
          <a:noFill/>
        </p:spPr>
        <p:txBody>
          <a:bodyPr wrap="none" lIns="72148" tIns="36075" rIns="72148" bIns="36075" rtlCol="0" anchor="ctr">
            <a:spAutoFit/>
          </a:bodyPr>
          <a:lstStyle/>
          <a:p>
            <a:r>
              <a:rPr lang="zh-CN" altLang="en-US" sz="1900" dirty="0">
                <a:solidFill>
                  <a:schemeClr val="bg1"/>
                </a:solidFill>
                <a:latin typeface="微软雅黑" pitchFamily="34" charset="-122"/>
                <a:ea typeface="微软雅黑" pitchFamily="34" charset="-122"/>
              </a:rPr>
              <a:t>添加文字</a:t>
            </a:r>
          </a:p>
        </p:txBody>
      </p:sp>
      <p:sp>
        <p:nvSpPr>
          <p:cNvPr id="56" name="TextBox 55"/>
          <p:cNvSpPr txBox="1"/>
          <p:nvPr/>
        </p:nvSpPr>
        <p:spPr>
          <a:xfrm>
            <a:off x="3358485" y="1862706"/>
            <a:ext cx="1068555" cy="349810"/>
          </a:xfrm>
          <a:prstGeom prst="rect">
            <a:avLst/>
          </a:prstGeom>
          <a:noFill/>
        </p:spPr>
        <p:txBody>
          <a:bodyPr wrap="none" lIns="72148" tIns="36075" rIns="72148" bIns="36075" rtlCol="0" anchor="ctr">
            <a:spAutoFit/>
          </a:bodyPr>
          <a:lstStyle/>
          <a:p>
            <a:r>
              <a:rPr lang="zh-CN" altLang="en-US" dirty="0" smtClean="0">
                <a:solidFill>
                  <a:schemeClr val="bg1"/>
                </a:solidFill>
                <a:latin typeface="微软雅黑" pitchFamily="34" charset="-122"/>
                <a:ea typeface="微软雅黑" pitchFamily="34" charset="-122"/>
              </a:rPr>
              <a:t>添加文字</a:t>
            </a:r>
            <a:endParaRPr lang="zh-CN" altLang="en-US" dirty="0">
              <a:solidFill>
                <a:schemeClr val="bg1"/>
              </a:solidFill>
              <a:latin typeface="微软雅黑" pitchFamily="34" charset="-122"/>
              <a:ea typeface="微软雅黑" pitchFamily="34" charset="-122"/>
            </a:endParaRPr>
          </a:p>
        </p:txBody>
      </p:sp>
      <p:cxnSp>
        <p:nvCxnSpPr>
          <p:cNvPr id="57" name="直接连接符 56"/>
          <p:cNvCxnSpPr/>
          <p:nvPr/>
        </p:nvCxnSpPr>
        <p:spPr>
          <a:xfrm>
            <a:off x="4722884" y="1540389"/>
            <a:ext cx="841329"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58" name="直接连接符 57"/>
          <p:cNvCxnSpPr/>
          <p:nvPr/>
        </p:nvCxnSpPr>
        <p:spPr>
          <a:xfrm>
            <a:off x="3824870" y="2272324"/>
            <a:ext cx="1739344"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59" name="直接连接符 58"/>
          <p:cNvCxnSpPr/>
          <p:nvPr/>
        </p:nvCxnSpPr>
        <p:spPr>
          <a:xfrm>
            <a:off x="2713996" y="3106242"/>
            <a:ext cx="2850217"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60" name="直接连接符 59"/>
          <p:cNvCxnSpPr/>
          <p:nvPr/>
        </p:nvCxnSpPr>
        <p:spPr>
          <a:xfrm>
            <a:off x="1476463" y="3975013"/>
            <a:ext cx="4087750"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61" name="TextBox 60"/>
          <p:cNvSpPr txBox="1"/>
          <p:nvPr/>
        </p:nvSpPr>
        <p:spPr>
          <a:xfrm>
            <a:off x="5630192" y="3757685"/>
            <a:ext cx="3029977" cy="573208"/>
          </a:xfrm>
          <a:prstGeom prst="rect">
            <a:avLst/>
          </a:prstGeom>
          <a:noFill/>
        </p:spPr>
        <p:txBody>
          <a:bodyPr wrap="square" lIns="72148" tIns="36075" rIns="72148" bIns="36075"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62" name="TextBox 61"/>
          <p:cNvSpPr txBox="1"/>
          <p:nvPr/>
        </p:nvSpPr>
        <p:spPr>
          <a:xfrm>
            <a:off x="5630192" y="2902265"/>
            <a:ext cx="3029977" cy="573208"/>
          </a:xfrm>
          <a:prstGeom prst="rect">
            <a:avLst/>
          </a:prstGeom>
          <a:noFill/>
        </p:spPr>
        <p:txBody>
          <a:bodyPr wrap="square" lIns="72148" tIns="36075" rIns="72148" bIns="36075"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63" name="TextBox 62"/>
          <p:cNvSpPr txBox="1"/>
          <p:nvPr/>
        </p:nvSpPr>
        <p:spPr>
          <a:xfrm>
            <a:off x="5630192" y="2046846"/>
            <a:ext cx="3029977" cy="573208"/>
          </a:xfrm>
          <a:prstGeom prst="rect">
            <a:avLst/>
          </a:prstGeom>
          <a:noFill/>
        </p:spPr>
        <p:txBody>
          <a:bodyPr wrap="square" lIns="72148" tIns="36075" rIns="72148" bIns="36075"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64" name="TextBox 63"/>
          <p:cNvSpPr txBox="1"/>
          <p:nvPr/>
        </p:nvSpPr>
        <p:spPr>
          <a:xfrm>
            <a:off x="5630192" y="1355868"/>
            <a:ext cx="3029977" cy="573208"/>
          </a:xfrm>
          <a:prstGeom prst="rect">
            <a:avLst/>
          </a:prstGeom>
          <a:noFill/>
        </p:spPr>
        <p:txBody>
          <a:bodyPr wrap="square" lIns="72148" tIns="36075" rIns="72148" bIns="36075" rtlCol="0">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65" name="TextBox 64"/>
          <p:cNvSpPr txBox="1"/>
          <p:nvPr/>
        </p:nvSpPr>
        <p:spPr>
          <a:xfrm>
            <a:off x="4328273" y="1276773"/>
            <a:ext cx="760938" cy="257499"/>
          </a:xfrm>
          <a:prstGeom prst="rect">
            <a:avLst/>
          </a:prstGeom>
          <a:noFill/>
        </p:spPr>
        <p:txBody>
          <a:bodyPr wrap="none" lIns="72148" tIns="36075" rIns="72148" bIns="36075" rtlCol="0" anchor="ctr">
            <a:spAutoFit/>
          </a:bodyPr>
          <a:lstStyle/>
          <a:p>
            <a:r>
              <a:rPr lang="zh-CN" altLang="en-US" sz="1200" dirty="0">
                <a:solidFill>
                  <a:schemeClr val="bg1"/>
                </a:solidFill>
                <a:latin typeface="微软雅黑" pitchFamily="34" charset="-122"/>
                <a:ea typeface="微软雅黑" pitchFamily="34" charset="-122"/>
              </a:rPr>
              <a:t>添加文字</a:t>
            </a:r>
          </a:p>
        </p:txBody>
      </p:sp>
      <p:sp>
        <p:nvSpPr>
          <p:cNvPr id="25" name="TextBox 24"/>
          <p:cNvSpPr txBox="1"/>
          <p:nvPr/>
        </p:nvSpPr>
        <p:spPr>
          <a:xfrm>
            <a:off x="313069" y="58298"/>
            <a:ext cx="2386723" cy="461665"/>
          </a:xfrm>
          <a:prstGeom prst="rect">
            <a:avLst/>
          </a:prstGeom>
          <a:noFill/>
        </p:spPr>
        <p:txBody>
          <a:bodyPr wrap="square" rtlCol="0">
            <a:spAutoFit/>
          </a:bodyPr>
          <a:lstStyle/>
          <a:p>
            <a:pPr>
              <a:lnSpc>
                <a:spcPct val="120000"/>
              </a:lnSpc>
            </a:pPr>
            <a:r>
              <a:rPr lang="zh-CN" altLang="en-US" sz="2000" b="1" dirty="0" smtClean="0">
                <a:solidFill>
                  <a:schemeClr val="tx1">
                    <a:lumMod val="75000"/>
                    <a:lumOff val="25000"/>
                  </a:schemeClr>
                </a:solidFill>
              </a:rPr>
              <a:t>单击此处输入标题</a:t>
            </a:r>
          </a:p>
        </p:txBody>
      </p:sp>
    </p:spTree>
    <p:extLst>
      <p:ext uri="{BB962C8B-B14F-4D97-AF65-F5344CB8AC3E}">
        <p14:creationId xmlns:p14="http://schemas.microsoft.com/office/powerpoint/2010/main" val="2775094549"/>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42000">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14:bounceEnd="42000">
                                          <p:cBhvr additive="base">
                                            <p:cTn id="7" dur="500" fill="hold"/>
                                            <p:tgtEl>
                                              <p:spTgt spid="44"/>
                                            </p:tgtEl>
                                            <p:attrNameLst>
                                              <p:attrName>ppt_x</p:attrName>
                                            </p:attrNameLst>
                                          </p:cBhvr>
                                          <p:tavLst>
                                            <p:tav tm="0">
                                              <p:val>
                                                <p:strVal val="#ppt_x"/>
                                              </p:val>
                                            </p:tav>
                                            <p:tav tm="100000">
                                              <p:val>
                                                <p:strVal val="#ppt_x"/>
                                              </p:val>
                                            </p:tav>
                                          </p:tavLst>
                                        </p:anim>
                                        <p:anim calcmode="lin" valueType="num" p14:bounceEnd="42000">
                                          <p:cBhvr additive="base">
                                            <p:cTn id="8" dur="500" fill="hold"/>
                                            <p:tgtEl>
                                              <p:spTgt spid="44"/>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42000">
                                      <p:stCondLst>
                                        <p:cond delay="200"/>
                                      </p:stCondLst>
                                      <p:childTnLst>
                                        <p:set>
                                          <p:cBhvr>
                                            <p:cTn id="10" dur="1" fill="hold">
                                              <p:stCondLst>
                                                <p:cond delay="0"/>
                                              </p:stCondLst>
                                            </p:cTn>
                                            <p:tgtEl>
                                              <p:spTgt spid="48"/>
                                            </p:tgtEl>
                                            <p:attrNameLst>
                                              <p:attrName>style.visibility</p:attrName>
                                            </p:attrNameLst>
                                          </p:cBhvr>
                                          <p:to>
                                            <p:strVal val="visible"/>
                                          </p:to>
                                        </p:set>
                                        <p:anim calcmode="lin" valueType="num" p14:bounceEnd="42000">
                                          <p:cBhvr additive="base">
                                            <p:cTn id="11" dur="500" fill="hold"/>
                                            <p:tgtEl>
                                              <p:spTgt spid="48"/>
                                            </p:tgtEl>
                                            <p:attrNameLst>
                                              <p:attrName>ppt_x</p:attrName>
                                            </p:attrNameLst>
                                          </p:cBhvr>
                                          <p:tavLst>
                                            <p:tav tm="0">
                                              <p:val>
                                                <p:strVal val="#ppt_x"/>
                                              </p:val>
                                            </p:tav>
                                            <p:tav tm="100000">
                                              <p:val>
                                                <p:strVal val="#ppt_x"/>
                                              </p:val>
                                            </p:tav>
                                          </p:tavLst>
                                        </p:anim>
                                        <p:anim calcmode="lin" valueType="num" p14:bounceEnd="42000">
                                          <p:cBhvr additive="base">
                                            <p:cTn id="12" dur="500" fill="hold"/>
                                            <p:tgtEl>
                                              <p:spTgt spid="48"/>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14:presetBounceEnd="42000">
                                      <p:stCondLst>
                                        <p:cond delay="400"/>
                                      </p:stCondLst>
                                      <p:childTnLst>
                                        <p:set>
                                          <p:cBhvr>
                                            <p:cTn id="14" dur="1" fill="hold">
                                              <p:stCondLst>
                                                <p:cond delay="0"/>
                                              </p:stCondLst>
                                            </p:cTn>
                                            <p:tgtEl>
                                              <p:spTgt spid="50"/>
                                            </p:tgtEl>
                                            <p:attrNameLst>
                                              <p:attrName>style.visibility</p:attrName>
                                            </p:attrNameLst>
                                          </p:cBhvr>
                                          <p:to>
                                            <p:strVal val="visible"/>
                                          </p:to>
                                        </p:set>
                                        <p:anim calcmode="lin" valueType="num" p14:bounceEnd="42000">
                                          <p:cBhvr additive="base">
                                            <p:cTn id="15" dur="500" fill="hold"/>
                                            <p:tgtEl>
                                              <p:spTgt spid="50"/>
                                            </p:tgtEl>
                                            <p:attrNameLst>
                                              <p:attrName>ppt_x</p:attrName>
                                            </p:attrNameLst>
                                          </p:cBhvr>
                                          <p:tavLst>
                                            <p:tav tm="0">
                                              <p:val>
                                                <p:strVal val="#ppt_x"/>
                                              </p:val>
                                            </p:tav>
                                            <p:tav tm="100000">
                                              <p:val>
                                                <p:strVal val="#ppt_x"/>
                                              </p:val>
                                            </p:tav>
                                          </p:tavLst>
                                        </p:anim>
                                        <p:anim calcmode="lin" valueType="num" p14:bounceEnd="42000">
                                          <p:cBhvr additive="base">
                                            <p:cTn id="16" dur="500" fill="hold"/>
                                            <p:tgtEl>
                                              <p:spTgt spid="50"/>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42000">
                                      <p:stCondLst>
                                        <p:cond delay="600"/>
                                      </p:stCondLst>
                                      <p:childTnLst>
                                        <p:set>
                                          <p:cBhvr>
                                            <p:cTn id="18" dur="1" fill="hold">
                                              <p:stCondLst>
                                                <p:cond delay="0"/>
                                              </p:stCondLst>
                                            </p:cTn>
                                            <p:tgtEl>
                                              <p:spTgt spid="52"/>
                                            </p:tgtEl>
                                            <p:attrNameLst>
                                              <p:attrName>style.visibility</p:attrName>
                                            </p:attrNameLst>
                                          </p:cBhvr>
                                          <p:to>
                                            <p:strVal val="visible"/>
                                          </p:to>
                                        </p:set>
                                        <p:anim calcmode="lin" valueType="num" p14:bounceEnd="42000">
                                          <p:cBhvr additive="base">
                                            <p:cTn id="19" dur="500" fill="hold"/>
                                            <p:tgtEl>
                                              <p:spTgt spid="52"/>
                                            </p:tgtEl>
                                            <p:attrNameLst>
                                              <p:attrName>ppt_x</p:attrName>
                                            </p:attrNameLst>
                                          </p:cBhvr>
                                          <p:tavLst>
                                            <p:tav tm="0">
                                              <p:val>
                                                <p:strVal val="#ppt_x"/>
                                              </p:val>
                                            </p:tav>
                                            <p:tav tm="100000">
                                              <p:val>
                                                <p:strVal val="#ppt_x"/>
                                              </p:val>
                                            </p:tav>
                                          </p:tavLst>
                                        </p:anim>
                                        <p:anim calcmode="lin" valueType="num" p14:bounceEnd="42000">
                                          <p:cBhvr additive="base">
                                            <p:cTn id="20" dur="500" fill="hold"/>
                                            <p:tgtEl>
                                              <p:spTgt spid="52"/>
                                            </p:tgtEl>
                                            <p:attrNameLst>
                                              <p:attrName>ppt_y</p:attrName>
                                            </p:attrNameLst>
                                          </p:cBhvr>
                                          <p:tavLst>
                                            <p:tav tm="0">
                                              <p:val>
                                                <p:strVal val="0-#ppt_h/2"/>
                                              </p:val>
                                            </p:tav>
                                            <p:tav tm="100000">
                                              <p:val>
                                                <p:strVal val="#ppt_y"/>
                                              </p:val>
                                            </p:tav>
                                          </p:tavLst>
                                        </p:anim>
                                      </p:childTnLst>
                                    </p:cTn>
                                  </p:par>
                                </p:childTnLst>
                              </p:cTn>
                            </p:par>
                            <p:par>
                              <p:cTn id="21" fill="hold">
                                <p:stCondLst>
                                  <p:cond delay="1100"/>
                                </p:stCondLst>
                                <p:childTnLst>
                                  <p:par>
                                    <p:cTn id="22" presetID="22" presetClass="entr" presetSubtype="4" fill="hold" grpId="0" nodeType="afterEffect">
                                      <p:stCondLst>
                                        <p:cond delay="0"/>
                                      </p:stCondLst>
                                      <p:childTnLst>
                                        <p:set>
                                          <p:cBhvr>
                                            <p:cTn id="23" dur="1" fill="hold">
                                              <p:stCondLst>
                                                <p:cond delay="0"/>
                                              </p:stCondLst>
                                            </p:cTn>
                                            <p:tgtEl>
                                              <p:spTgt spid="53"/>
                                            </p:tgtEl>
                                            <p:attrNameLst>
                                              <p:attrName>style.visibility</p:attrName>
                                            </p:attrNameLst>
                                          </p:cBhvr>
                                          <p:to>
                                            <p:strVal val="visible"/>
                                          </p:to>
                                        </p:set>
                                        <p:animEffect transition="in" filter="wipe(down)">
                                          <p:cBhvr>
                                            <p:cTn id="24" dur="500"/>
                                            <p:tgtEl>
                                              <p:spTgt spid="53"/>
                                            </p:tgtEl>
                                          </p:cBhvr>
                                        </p:animEffect>
                                      </p:childTnLst>
                                    </p:cTn>
                                  </p:par>
                                </p:childTnLst>
                              </p:cTn>
                            </p:par>
                            <p:par>
                              <p:cTn id="25" fill="hold">
                                <p:stCondLst>
                                  <p:cond delay="1600"/>
                                </p:stCondLst>
                                <p:childTnLst>
                                  <p:par>
                                    <p:cTn id="26" presetID="42" presetClass="entr" presetSubtype="0" fill="hold" grpId="0" nodeType="afterEffect">
                                      <p:stCondLst>
                                        <p:cond delay="0"/>
                                      </p:stCondLst>
                                      <p:childTnLst>
                                        <p:set>
                                          <p:cBhvr>
                                            <p:cTn id="27" dur="1" fill="hold">
                                              <p:stCondLst>
                                                <p:cond delay="0"/>
                                              </p:stCondLst>
                                            </p:cTn>
                                            <p:tgtEl>
                                              <p:spTgt spid="54"/>
                                            </p:tgtEl>
                                            <p:attrNameLst>
                                              <p:attrName>style.visibility</p:attrName>
                                            </p:attrNameLst>
                                          </p:cBhvr>
                                          <p:to>
                                            <p:strVal val="visible"/>
                                          </p:to>
                                        </p:set>
                                        <p:animEffect transition="in" filter="fade">
                                          <p:cBhvr>
                                            <p:cTn id="28" dur="1000"/>
                                            <p:tgtEl>
                                              <p:spTgt spid="54"/>
                                            </p:tgtEl>
                                          </p:cBhvr>
                                        </p:animEffect>
                                        <p:anim calcmode="lin" valueType="num">
                                          <p:cBhvr>
                                            <p:cTn id="29" dur="1000" fill="hold"/>
                                            <p:tgtEl>
                                              <p:spTgt spid="54"/>
                                            </p:tgtEl>
                                            <p:attrNameLst>
                                              <p:attrName>ppt_x</p:attrName>
                                            </p:attrNameLst>
                                          </p:cBhvr>
                                          <p:tavLst>
                                            <p:tav tm="0">
                                              <p:val>
                                                <p:strVal val="#ppt_x"/>
                                              </p:val>
                                            </p:tav>
                                            <p:tav tm="100000">
                                              <p:val>
                                                <p:strVal val="#ppt_x"/>
                                              </p:val>
                                            </p:tav>
                                          </p:tavLst>
                                        </p:anim>
                                        <p:anim calcmode="lin" valueType="num">
                                          <p:cBhvr>
                                            <p:cTn id="30" dur="1000" fill="hold"/>
                                            <p:tgtEl>
                                              <p:spTgt spid="54"/>
                                            </p:tgtEl>
                                            <p:attrNameLst>
                                              <p:attrName>ppt_y</p:attrName>
                                            </p:attrNameLst>
                                          </p:cBhvr>
                                          <p:tavLst>
                                            <p:tav tm="0">
                                              <p:val>
                                                <p:strVal val="#ppt_y+.1"/>
                                              </p:val>
                                            </p:tav>
                                            <p:tav tm="100000">
                                              <p:val>
                                                <p:strVal val="#ppt_y"/>
                                              </p:val>
                                            </p:tav>
                                          </p:tavLst>
                                        </p:anim>
                                      </p:childTnLst>
                                    </p:cTn>
                                  </p:par>
                                </p:childTnLst>
                              </p:cTn>
                            </p:par>
                            <p:par>
                              <p:cTn id="31" fill="hold">
                                <p:stCondLst>
                                  <p:cond delay="2600"/>
                                </p:stCondLst>
                                <p:childTnLst>
                                  <p:par>
                                    <p:cTn id="32" presetID="22" presetClass="entr" presetSubtype="8" fill="hold" nodeType="afterEffect">
                                      <p:stCondLst>
                                        <p:cond delay="0"/>
                                      </p:stCondLst>
                                      <p:childTnLst>
                                        <p:set>
                                          <p:cBhvr>
                                            <p:cTn id="33" dur="1" fill="hold">
                                              <p:stCondLst>
                                                <p:cond delay="0"/>
                                              </p:stCondLst>
                                            </p:cTn>
                                            <p:tgtEl>
                                              <p:spTgt spid="60"/>
                                            </p:tgtEl>
                                            <p:attrNameLst>
                                              <p:attrName>style.visibility</p:attrName>
                                            </p:attrNameLst>
                                          </p:cBhvr>
                                          <p:to>
                                            <p:strVal val="visible"/>
                                          </p:to>
                                        </p:set>
                                        <p:animEffect transition="in" filter="wipe(left)">
                                          <p:cBhvr>
                                            <p:cTn id="34" dur="500"/>
                                            <p:tgtEl>
                                              <p:spTgt spid="60"/>
                                            </p:tgtEl>
                                          </p:cBhvr>
                                        </p:animEffect>
                                      </p:childTnLst>
                                    </p:cTn>
                                  </p:par>
                                </p:childTnLst>
                              </p:cTn>
                            </p:par>
                            <p:par>
                              <p:cTn id="35" fill="hold">
                                <p:stCondLst>
                                  <p:cond delay="3100"/>
                                </p:stCondLst>
                                <p:childTnLst>
                                  <p:par>
                                    <p:cTn id="36" presetID="22" presetClass="entr" presetSubtype="8" fill="hold" grpId="0" nodeType="afterEffect">
                                      <p:stCondLst>
                                        <p:cond delay="0"/>
                                      </p:stCondLst>
                                      <p:childTnLst>
                                        <p:set>
                                          <p:cBhvr>
                                            <p:cTn id="37" dur="1" fill="hold">
                                              <p:stCondLst>
                                                <p:cond delay="0"/>
                                              </p:stCondLst>
                                            </p:cTn>
                                            <p:tgtEl>
                                              <p:spTgt spid="61"/>
                                            </p:tgtEl>
                                            <p:attrNameLst>
                                              <p:attrName>style.visibility</p:attrName>
                                            </p:attrNameLst>
                                          </p:cBhvr>
                                          <p:to>
                                            <p:strVal val="visible"/>
                                          </p:to>
                                        </p:set>
                                        <p:animEffect transition="in" filter="wipe(left)">
                                          <p:cBhvr>
                                            <p:cTn id="38" dur="500"/>
                                            <p:tgtEl>
                                              <p:spTgt spid="61"/>
                                            </p:tgtEl>
                                          </p:cBhvr>
                                        </p:animEffect>
                                      </p:childTnLst>
                                    </p:cTn>
                                  </p:par>
                                </p:childTnLst>
                              </p:cTn>
                            </p:par>
                            <p:par>
                              <p:cTn id="39" fill="hold">
                                <p:stCondLst>
                                  <p:cond delay="3600"/>
                                </p:stCondLst>
                                <p:childTnLst>
                                  <p:par>
                                    <p:cTn id="40" presetID="22" presetClass="entr" presetSubtype="4" fill="hold" grpId="0" nodeType="afterEffect">
                                      <p:stCondLst>
                                        <p:cond delay="0"/>
                                      </p:stCondLst>
                                      <p:childTnLst>
                                        <p:set>
                                          <p:cBhvr>
                                            <p:cTn id="41" dur="1" fill="hold">
                                              <p:stCondLst>
                                                <p:cond delay="0"/>
                                              </p:stCondLst>
                                            </p:cTn>
                                            <p:tgtEl>
                                              <p:spTgt spid="51"/>
                                            </p:tgtEl>
                                            <p:attrNameLst>
                                              <p:attrName>style.visibility</p:attrName>
                                            </p:attrNameLst>
                                          </p:cBhvr>
                                          <p:to>
                                            <p:strVal val="visible"/>
                                          </p:to>
                                        </p:set>
                                        <p:animEffect transition="in" filter="wipe(down)">
                                          <p:cBhvr>
                                            <p:cTn id="42" dur="500"/>
                                            <p:tgtEl>
                                              <p:spTgt spid="51"/>
                                            </p:tgtEl>
                                          </p:cBhvr>
                                        </p:animEffect>
                                      </p:childTnLst>
                                    </p:cTn>
                                  </p:par>
                                </p:childTnLst>
                              </p:cTn>
                            </p:par>
                            <p:par>
                              <p:cTn id="43" fill="hold">
                                <p:stCondLst>
                                  <p:cond delay="4100"/>
                                </p:stCondLst>
                                <p:childTnLst>
                                  <p:par>
                                    <p:cTn id="44" presetID="42" presetClass="entr" presetSubtype="0" fill="hold" grpId="0" nodeType="afterEffect">
                                      <p:stCondLst>
                                        <p:cond delay="0"/>
                                      </p:stCondLst>
                                      <p:childTnLst>
                                        <p:set>
                                          <p:cBhvr>
                                            <p:cTn id="45" dur="1" fill="hold">
                                              <p:stCondLst>
                                                <p:cond delay="0"/>
                                              </p:stCondLst>
                                            </p:cTn>
                                            <p:tgtEl>
                                              <p:spTgt spid="55"/>
                                            </p:tgtEl>
                                            <p:attrNameLst>
                                              <p:attrName>style.visibility</p:attrName>
                                            </p:attrNameLst>
                                          </p:cBhvr>
                                          <p:to>
                                            <p:strVal val="visible"/>
                                          </p:to>
                                        </p:set>
                                        <p:animEffect transition="in" filter="fade">
                                          <p:cBhvr>
                                            <p:cTn id="46" dur="1000"/>
                                            <p:tgtEl>
                                              <p:spTgt spid="55"/>
                                            </p:tgtEl>
                                          </p:cBhvr>
                                        </p:animEffect>
                                        <p:anim calcmode="lin" valueType="num">
                                          <p:cBhvr>
                                            <p:cTn id="47" dur="1000" fill="hold"/>
                                            <p:tgtEl>
                                              <p:spTgt spid="55"/>
                                            </p:tgtEl>
                                            <p:attrNameLst>
                                              <p:attrName>ppt_x</p:attrName>
                                            </p:attrNameLst>
                                          </p:cBhvr>
                                          <p:tavLst>
                                            <p:tav tm="0">
                                              <p:val>
                                                <p:strVal val="#ppt_x"/>
                                              </p:val>
                                            </p:tav>
                                            <p:tav tm="100000">
                                              <p:val>
                                                <p:strVal val="#ppt_x"/>
                                              </p:val>
                                            </p:tav>
                                          </p:tavLst>
                                        </p:anim>
                                        <p:anim calcmode="lin" valueType="num">
                                          <p:cBhvr>
                                            <p:cTn id="48" dur="1000" fill="hold"/>
                                            <p:tgtEl>
                                              <p:spTgt spid="55"/>
                                            </p:tgtEl>
                                            <p:attrNameLst>
                                              <p:attrName>ppt_y</p:attrName>
                                            </p:attrNameLst>
                                          </p:cBhvr>
                                          <p:tavLst>
                                            <p:tav tm="0">
                                              <p:val>
                                                <p:strVal val="#ppt_y+.1"/>
                                              </p:val>
                                            </p:tav>
                                            <p:tav tm="100000">
                                              <p:val>
                                                <p:strVal val="#ppt_y"/>
                                              </p:val>
                                            </p:tav>
                                          </p:tavLst>
                                        </p:anim>
                                      </p:childTnLst>
                                    </p:cTn>
                                  </p:par>
                                </p:childTnLst>
                              </p:cTn>
                            </p:par>
                            <p:par>
                              <p:cTn id="49" fill="hold">
                                <p:stCondLst>
                                  <p:cond delay="5100"/>
                                </p:stCondLst>
                                <p:childTnLst>
                                  <p:par>
                                    <p:cTn id="50" presetID="22" presetClass="entr" presetSubtype="8" fill="hold" nodeType="afterEffect">
                                      <p:stCondLst>
                                        <p:cond delay="0"/>
                                      </p:stCondLst>
                                      <p:childTnLst>
                                        <p:set>
                                          <p:cBhvr>
                                            <p:cTn id="51" dur="1" fill="hold">
                                              <p:stCondLst>
                                                <p:cond delay="0"/>
                                              </p:stCondLst>
                                            </p:cTn>
                                            <p:tgtEl>
                                              <p:spTgt spid="59"/>
                                            </p:tgtEl>
                                            <p:attrNameLst>
                                              <p:attrName>style.visibility</p:attrName>
                                            </p:attrNameLst>
                                          </p:cBhvr>
                                          <p:to>
                                            <p:strVal val="visible"/>
                                          </p:to>
                                        </p:set>
                                        <p:animEffect transition="in" filter="wipe(left)">
                                          <p:cBhvr>
                                            <p:cTn id="52" dur="500"/>
                                            <p:tgtEl>
                                              <p:spTgt spid="59"/>
                                            </p:tgtEl>
                                          </p:cBhvr>
                                        </p:animEffect>
                                      </p:childTnLst>
                                    </p:cTn>
                                  </p:par>
                                </p:childTnLst>
                              </p:cTn>
                            </p:par>
                            <p:par>
                              <p:cTn id="53" fill="hold">
                                <p:stCondLst>
                                  <p:cond delay="5600"/>
                                </p:stCondLst>
                                <p:childTnLst>
                                  <p:par>
                                    <p:cTn id="54" presetID="22" presetClass="entr" presetSubtype="8" fill="hold" grpId="0" nodeType="afterEffect">
                                      <p:stCondLst>
                                        <p:cond delay="0"/>
                                      </p:stCondLst>
                                      <p:childTnLst>
                                        <p:set>
                                          <p:cBhvr>
                                            <p:cTn id="55" dur="1" fill="hold">
                                              <p:stCondLst>
                                                <p:cond delay="0"/>
                                              </p:stCondLst>
                                            </p:cTn>
                                            <p:tgtEl>
                                              <p:spTgt spid="62"/>
                                            </p:tgtEl>
                                            <p:attrNameLst>
                                              <p:attrName>style.visibility</p:attrName>
                                            </p:attrNameLst>
                                          </p:cBhvr>
                                          <p:to>
                                            <p:strVal val="visible"/>
                                          </p:to>
                                        </p:set>
                                        <p:animEffect transition="in" filter="wipe(left)">
                                          <p:cBhvr>
                                            <p:cTn id="56" dur="500"/>
                                            <p:tgtEl>
                                              <p:spTgt spid="62"/>
                                            </p:tgtEl>
                                          </p:cBhvr>
                                        </p:animEffect>
                                      </p:childTnLst>
                                    </p:cTn>
                                  </p:par>
                                </p:childTnLst>
                              </p:cTn>
                            </p:par>
                            <p:par>
                              <p:cTn id="57" fill="hold">
                                <p:stCondLst>
                                  <p:cond delay="6100"/>
                                </p:stCondLst>
                                <p:childTnLst>
                                  <p:par>
                                    <p:cTn id="58" presetID="22" presetClass="entr" presetSubtype="4" fill="hold" grpId="0" nodeType="afterEffect">
                                      <p:stCondLst>
                                        <p:cond delay="0"/>
                                      </p:stCondLst>
                                      <p:childTnLst>
                                        <p:set>
                                          <p:cBhvr>
                                            <p:cTn id="59" dur="1" fill="hold">
                                              <p:stCondLst>
                                                <p:cond delay="0"/>
                                              </p:stCondLst>
                                            </p:cTn>
                                            <p:tgtEl>
                                              <p:spTgt spid="49"/>
                                            </p:tgtEl>
                                            <p:attrNameLst>
                                              <p:attrName>style.visibility</p:attrName>
                                            </p:attrNameLst>
                                          </p:cBhvr>
                                          <p:to>
                                            <p:strVal val="visible"/>
                                          </p:to>
                                        </p:set>
                                        <p:animEffect transition="in" filter="wipe(down)">
                                          <p:cBhvr>
                                            <p:cTn id="60" dur="500"/>
                                            <p:tgtEl>
                                              <p:spTgt spid="49"/>
                                            </p:tgtEl>
                                          </p:cBhvr>
                                        </p:animEffect>
                                      </p:childTnLst>
                                    </p:cTn>
                                  </p:par>
                                </p:childTnLst>
                              </p:cTn>
                            </p:par>
                            <p:par>
                              <p:cTn id="61" fill="hold">
                                <p:stCondLst>
                                  <p:cond delay="6600"/>
                                </p:stCondLst>
                                <p:childTnLst>
                                  <p:par>
                                    <p:cTn id="62" presetID="42" presetClass="entr" presetSubtype="0" fill="hold" grpId="0" nodeType="afterEffect">
                                      <p:stCondLst>
                                        <p:cond delay="0"/>
                                      </p:stCondLst>
                                      <p:childTnLst>
                                        <p:set>
                                          <p:cBhvr>
                                            <p:cTn id="63" dur="1" fill="hold">
                                              <p:stCondLst>
                                                <p:cond delay="0"/>
                                              </p:stCondLst>
                                            </p:cTn>
                                            <p:tgtEl>
                                              <p:spTgt spid="56"/>
                                            </p:tgtEl>
                                            <p:attrNameLst>
                                              <p:attrName>style.visibility</p:attrName>
                                            </p:attrNameLst>
                                          </p:cBhvr>
                                          <p:to>
                                            <p:strVal val="visible"/>
                                          </p:to>
                                        </p:set>
                                        <p:animEffect transition="in" filter="fade">
                                          <p:cBhvr>
                                            <p:cTn id="64" dur="1000"/>
                                            <p:tgtEl>
                                              <p:spTgt spid="56"/>
                                            </p:tgtEl>
                                          </p:cBhvr>
                                        </p:animEffect>
                                        <p:anim calcmode="lin" valueType="num">
                                          <p:cBhvr>
                                            <p:cTn id="65" dur="1000" fill="hold"/>
                                            <p:tgtEl>
                                              <p:spTgt spid="56"/>
                                            </p:tgtEl>
                                            <p:attrNameLst>
                                              <p:attrName>ppt_x</p:attrName>
                                            </p:attrNameLst>
                                          </p:cBhvr>
                                          <p:tavLst>
                                            <p:tav tm="0">
                                              <p:val>
                                                <p:strVal val="#ppt_x"/>
                                              </p:val>
                                            </p:tav>
                                            <p:tav tm="100000">
                                              <p:val>
                                                <p:strVal val="#ppt_x"/>
                                              </p:val>
                                            </p:tav>
                                          </p:tavLst>
                                        </p:anim>
                                        <p:anim calcmode="lin" valueType="num">
                                          <p:cBhvr>
                                            <p:cTn id="66" dur="1000" fill="hold"/>
                                            <p:tgtEl>
                                              <p:spTgt spid="56"/>
                                            </p:tgtEl>
                                            <p:attrNameLst>
                                              <p:attrName>ppt_y</p:attrName>
                                            </p:attrNameLst>
                                          </p:cBhvr>
                                          <p:tavLst>
                                            <p:tav tm="0">
                                              <p:val>
                                                <p:strVal val="#ppt_y+.1"/>
                                              </p:val>
                                            </p:tav>
                                            <p:tav tm="100000">
                                              <p:val>
                                                <p:strVal val="#ppt_y"/>
                                              </p:val>
                                            </p:tav>
                                          </p:tavLst>
                                        </p:anim>
                                      </p:childTnLst>
                                    </p:cTn>
                                  </p:par>
                                </p:childTnLst>
                              </p:cTn>
                            </p:par>
                            <p:par>
                              <p:cTn id="67" fill="hold">
                                <p:stCondLst>
                                  <p:cond delay="7600"/>
                                </p:stCondLst>
                                <p:childTnLst>
                                  <p:par>
                                    <p:cTn id="68" presetID="22" presetClass="entr" presetSubtype="8" fill="hold" nodeType="afterEffect">
                                      <p:stCondLst>
                                        <p:cond delay="0"/>
                                      </p:stCondLst>
                                      <p:childTnLst>
                                        <p:set>
                                          <p:cBhvr>
                                            <p:cTn id="69" dur="1" fill="hold">
                                              <p:stCondLst>
                                                <p:cond delay="0"/>
                                              </p:stCondLst>
                                            </p:cTn>
                                            <p:tgtEl>
                                              <p:spTgt spid="58"/>
                                            </p:tgtEl>
                                            <p:attrNameLst>
                                              <p:attrName>style.visibility</p:attrName>
                                            </p:attrNameLst>
                                          </p:cBhvr>
                                          <p:to>
                                            <p:strVal val="visible"/>
                                          </p:to>
                                        </p:set>
                                        <p:animEffect transition="in" filter="wipe(left)">
                                          <p:cBhvr>
                                            <p:cTn id="70" dur="500"/>
                                            <p:tgtEl>
                                              <p:spTgt spid="58"/>
                                            </p:tgtEl>
                                          </p:cBhvr>
                                        </p:animEffect>
                                      </p:childTnLst>
                                    </p:cTn>
                                  </p:par>
                                </p:childTnLst>
                              </p:cTn>
                            </p:par>
                            <p:par>
                              <p:cTn id="71" fill="hold">
                                <p:stCondLst>
                                  <p:cond delay="8100"/>
                                </p:stCondLst>
                                <p:childTnLst>
                                  <p:par>
                                    <p:cTn id="72" presetID="22" presetClass="entr" presetSubtype="8" fill="hold" grpId="0" nodeType="afterEffect">
                                      <p:stCondLst>
                                        <p:cond delay="0"/>
                                      </p:stCondLst>
                                      <p:childTnLst>
                                        <p:set>
                                          <p:cBhvr>
                                            <p:cTn id="73" dur="1" fill="hold">
                                              <p:stCondLst>
                                                <p:cond delay="0"/>
                                              </p:stCondLst>
                                            </p:cTn>
                                            <p:tgtEl>
                                              <p:spTgt spid="63"/>
                                            </p:tgtEl>
                                            <p:attrNameLst>
                                              <p:attrName>style.visibility</p:attrName>
                                            </p:attrNameLst>
                                          </p:cBhvr>
                                          <p:to>
                                            <p:strVal val="visible"/>
                                          </p:to>
                                        </p:set>
                                        <p:animEffect transition="in" filter="wipe(left)">
                                          <p:cBhvr>
                                            <p:cTn id="74" dur="500"/>
                                            <p:tgtEl>
                                              <p:spTgt spid="63"/>
                                            </p:tgtEl>
                                          </p:cBhvr>
                                        </p:animEffect>
                                      </p:childTnLst>
                                    </p:cTn>
                                  </p:par>
                                </p:childTnLst>
                              </p:cTn>
                            </p:par>
                            <p:par>
                              <p:cTn id="75" fill="hold">
                                <p:stCondLst>
                                  <p:cond delay="8600"/>
                                </p:stCondLst>
                                <p:childTnLst>
                                  <p:par>
                                    <p:cTn id="76" presetID="22" presetClass="entr" presetSubtype="4" fill="hold" grpId="0" nodeType="afterEffect">
                                      <p:stCondLst>
                                        <p:cond delay="0"/>
                                      </p:stCondLst>
                                      <p:childTnLst>
                                        <p:set>
                                          <p:cBhvr>
                                            <p:cTn id="77" dur="1" fill="hold">
                                              <p:stCondLst>
                                                <p:cond delay="0"/>
                                              </p:stCondLst>
                                            </p:cTn>
                                            <p:tgtEl>
                                              <p:spTgt spid="45"/>
                                            </p:tgtEl>
                                            <p:attrNameLst>
                                              <p:attrName>style.visibility</p:attrName>
                                            </p:attrNameLst>
                                          </p:cBhvr>
                                          <p:to>
                                            <p:strVal val="visible"/>
                                          </p:to>
                                        </p:set>
                                        <p:animEffect transition="in" filter="wipe(down)">
                                          <p:cBhvr>
                                            <p:cTn id="78" dur="500"/>
                                            <p:tgtEl>
                                              <p:spTgt spid="45"/>
                                            </p:tgtEl>
                                          </p:cBhvr>
                                        </p:animEffect>
                                      </p:childTnLst>
                                    </p:cTn>
                                  </p:par>
                                </p:childTnLst>
                              </p:cTn>
                            </p:par>
                            <p:par>
                              <p:cTn id="79" fill="hold">
                                <p:stCondLst>
                                  <p:cond delay="9100"/>
                                </p:stCondLst>
                                <p:childTnLst>
                                  <p:par>
                                    <p:cTn id="80" presetID="42" presetClass="entr" presetSubtype="0" fill="hold" grpId="0" nodeType="afterEffect">
                                      <p:stCondLst>
                                        <p:cond delay="0"/>
                                      </p:stCondLst>
                                      <p:childTnLst>
                                        <p:set>
                                          <p:cBhvr>
                                            <p:cTn id="81" dur="1" fill="hold">
                                              <p:stCondLst>
                                                <p:cond delay="0"/>
                                              </p:stCondLst>
                                            </p:cTn>
                                            <p:tgtEl>
                                              <p:spTgt spid="65"/>
                                            </p:tgtEl>
                                            <p:attrNameLst>
                                              <p:attrName>style.visibility</p:attrName>
                                            </p:attrNameLst>
                                          </p:cBhvr>
                                          <p:to>
                                            <p:strVal val="visible"/>
                                          </p:to>
                                        </p:set>
                                        <p:animEffect transition="in" filter="fade">
                                          <p:cBhvr>
                                            <p:cTn id="82" dur="1000"/>
                                            <p:tgtEl>
                                              <p:spTgt spid="65"/>
                                            </p:tgtEl>
                                          </p:cBhvr>
                                        </p:animEffect>
                                        <p:anim calcmode="lin" valueType="num">
                                          <p:cBhvr>
                                            <p:cTn id="83" dur="1000" fill="hold"/>
                                            <p:tgtEl>
                                              <p:spTgt spid="65"/>
                                            </p:tgtEl>
                                            <p:attrNameLst>
                                              <p:attrName>ppt_x</p:attrName>
                                            </p:attrNameLst>
                                          </p:cBhvr>
                                          <p:tavLst>
                                            <p:tav tm="0">
                                              <p:val>
                                                <p:strVal val="#ppt_x"/>
                                              </p:val>
                                            </p:tav>
                                            <p:tav tm="100000">
                                              <p:val>
                                                <p:strVal val="#ppt_x"/>
                                              </p:val>
                                            </p:tav>
                                          </p:tavLst>
                                        </p:anim>
                                        <p:anim calcmode="lin" valueType="num">
                                          <p:cBhvr>
                                            <p:cTn id="84" dur="1000" fill="hold"/>
                                            <p:tgtEl>
                                              <p:spTgt spid="65"/>
                                            </p:tgtEl>
                                            <p:attrNameLst>
                                              <p:attrName>ppt_y</p:attrName>
                                            </p:attrNameLst>
                                          </p:cBhvr>
                                          <p:tavLst>
                                            <p:tav tm="0">
                                              <p:val>
                                                <p:strVal val="#ppt_y+.1"/>
                                              </p:val>
                                            </p:tav>
                                            <p:tav tm="100000">
                                              <p:val>
                                                <p:strVal val="#ppt_y"/>
                                              </p:val>
                                            </p:tav>
                                          </p:tavLst>
                                        </p:anim>
                                      </p:childTnLst>
                                    </p:cTn>
                                  </p:par>
                                </p:childTnLst>
                              </p:cTn>
                            </p:par>
                            <p:par>
                              <p:cTn id="85" fill="hold">
                                <p:stCondLst>
                                  <p:cond delay="10100"/>
                                </p:stCondLst>
                                <p:childTnLst>
                                  <p:par>
                                    <p:cTn id="86" presetID="22" presetClass="entr" presetSubtype="8" fill="hold" nodeType="afterEffect">
                                      <p:stCondLst>
                                        <p:cond delay="0"/>
                                      </p:stCondLst>
                                      <p:childTnLst>
                                        <p:set>
                                          <p:cBhvr>
                                            <p:cTn id="87" dur="1" fill="hold">
                                              <p:stCondLst>
                                                <p:cond delay="0"/>
                                              </p:stCondLst>
                                            </p:cTn>
                                            <p:tgtEl>
                                              <p:spTgt spid="57"/>
                                            </p:tgtEl>
                                            <p:attrNameLst>
                                              <p:attrName>style.visibility</p:attrName>
                                            </p:attrNameLst>
                                          </p:cBhvr>
                                          <p:to>
                                            <p:strVal val="visible"/>
                                          </p:to>
                                        </p:set>
                                        <p:animEffect transition="in" filter="wipe(left)">
                                          <p:cBhvr>
                                            <p:cTn id="88" dur="500"/>
                                            <p:tgtEl>
                                              <p:spTgt spid="57"/>
                                            </p:tgtEl>
                                          </p:cBhvr>
                                        </p:animEffect>
                                      </p:childTnLst>
                                    </p:cTn>
                                  </p:par>
                                </p:childTnLst>
                              </p:cTn>
                            </p:par>
                            <p:par>
                              <p:cTn id="89" fill="hold">
                                <p:stCondLst>
                                  <p:cond delay="10600"/>
                                </p:stCondLst>
                                <p:childTnLst>
                                  <p:par>
                                    <p:cTn id="90" presetID="22" presetClass="entr" presetSubtype="8" fill="hold" grpId="0" nodeType="afterEffect">
                                      <p:stCondLst>
                                        <p:cond delay="0"/>
                                      </p:stCondLst>
                                      <p:childTnLst>
                                        <p:set>
                                          <p:cBhvr>
                                            <p:cTn id="91" dur="1" fill="hold">
                                              <p:stCondLst>
                                                <p:cond delay="0"/>
                                              </p:stCondLst>
                                            </p:cTn>
                                            <p:tgtEl>
                                              <p:spTgt spid="64"/>
                                            </p:tgtEl>
                                            <p:attrNameLst>
                                              <p:attrName>style.visibility</p:attrName>
                                            </p:attrNameLst>
                                          </p:cBhvr>
                                          <p:to>
                                            <p:strVal val="visible"/>
                                          </p:to>
                                        </p:set>
                                        <p:animEffect transition="in" filter="wipe(left)">
                                          <p:cBhvr>
                                            <p:cTn id="92"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8" grpId="0" animBg="1"/>
          <p:bldP spid="49" grpId="0" animBg="1"/>
          <p:bldP spid="50" grpId="0" animBg="1"/>
          <p:bldP spid="51" grpId="0" animBg="1"/>
          <p:bldP spid="52" grpId="0" animBg="1"/>
          <p:bldP spid="53" grpId="0" animBg="1"/>
          <p:bldP spid="54" grpId="0"/>
          <p:bldP spid="55" grpId="0"/>
          <p:bldP spid="56" grpId="0"/>
          <p:bldP spid="61" grpId="0"/>
          <p:bldP spid="62" grpId="0"/>
          <p:bldP spid="63" grpId="0"/>
          <p:bldP spid="64" grpId="0"/>
          <p:bldP spid="6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ppt_x"/>
                                              </p:val>
                                            </p:tav>
                                            <p:tav tm="100000">
                                              <p:val>
                                                <p:strVal val="#ppt_x"/>
                                              </p:val>
                                            </p:tav>
                                          </p:tavLst>
                                        </p:anim>
                                        <p:anim calcmode="lin" valueType="num">
                                          <p:cBhvr additive="base">
                                            <p:cTn id="8" dur="500" fill="hold"/>
                                            <p:tgtEl>
                                              <p:spTgt spid="44"/>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00"/>
                                      </p:stCondLst>
                                      <p:childTnLst>
                                        <p:set>
                                          <p:cBhvr>
                                            <p:cTn id="10" dur="1" fill="hold">
                                              <p:stCondLst>
                                                <p:cond delay="0"/>
                                              </p:stCondLst>
                                            </p:cTn>
                                            <p:tgtEl>
                                              <p:spTgt spid="48"/>
                                            </p:tgtEl>
                                            <p:attrNameLst>
                                              <p:attrName>style.visibility</p:attrName>
                                            </p:attrNameLst>
                                          </p:cBhvr>
                                          <p:to>
                                            <p:strVal val="visible"/>
                                          </p:to>
                                        </p:set>
                                        <p:anim calcmode="lin" valueType="num">
                                          <p:cBhvr additive="base">
                                            <p:cTn id="11" dur="500" fill="hold"/>
                                            <p:tgtEl>
                                              <p:spTgt spid="48"/>
                                            </p:tgtEl>
                                            <p:attrNameLst>
                                              <p:attrName>ppt_x</p:attrName>
                                            </p:attrNameLst>
                                          </p:cBhvr>
                                          <p:tavLst>
                                            <p:tav tm="0">
                                              <p:val>
                                                <p:strVal val="#ppt_x"/>
                                              </p:val>
                                            </p:tav>
                                            <p:tav tm="100000">
                                              <p:val>
                                                <p:strVal val="#ppt_x"/>
                                              </p:val>
                                            </p:tav>
                                          </p:tavLst>
                                        </p:anim>
                                        <p:anim calcmode="lin" valueType="num">
                                          <p:cBhvr additive="base">
                                            <p:cTn id="12" dur="500" fill="hold"/>
                                            <p:tgtEl>
                                              <p:spTgt spid="48"/>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400"/>
                                      </p:stCondLst>
                                      <p:childTnLst>
                                        <p:set>
                                          <p:cBhvr>
                                            <p:cTn id="14" dur="1" fill="hold">
                                              <p:stCondLst>
                                                <p:cond delay="0"/>
                                              </p:stCondLst>
                                            </p:cTn>
                                            <p:tgtEl>
                                              <p:spTgt spid="50"/>
                                            </p:tgtEl>
                                            <p:attrNameLst>
                                              <p:attrName>style.visibility</p:attrName>
                                            </p:attrNameLst>
                                          </p:cBhvr>
                                          <p:to>
                                            <p:strVal val="visible"/>
                                          </p:to>
                                        </p:set>
                                        <p:anim calcmode="lin" valueType="num">
                                          <p:cBhvr additive="base">
                                            <p:cTn id="15" dur="500" fill="hold"/>
                                            <p:tgtEl>
                                              <p:spTgt spid="50"/>
                                            </p:tgtEl>
                                            <p:attrNameLst>
                                              <p:attrName>ppt_x</p:attrName>
                                            </p:attrNameLst>
                                          </p:cBhvr>
                                          <p:tavLst>
                                            <p:tav tm="0">
                                              <p:val>
                                                <p:strVal val="#ppt_x"/>
                                              </p:val>
                                            </p:tav>
                                            <p:tav tm="100000">
                                              <p:val>
                                                <p:strVal val="#ppt_x"/>
                                              </p:val>
                                            </p:tav>
                                          </p:tavLst>
                                        </p:anim>
                                        <p:anim calcmode="lin" valueType="num">
                                          <p:cBhvr additive="base">
                                            <p:cTn id="16" dur="500" fill="hold"/>
                                            <p:tgtEl>
                                              <p:spTgt spid="50"/>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600"/>
                                      </p:stCondLst>
                                      <p:childTnLst>
                                        <p:set>
                                          <p:cBhvr>
                                            <p:cTn id="18" dur="1" fill="hold">
                                              <p:stCondLst>
                                                <p:cond delay="0"/>
                                              </p:stCondLst>
                                            </p:cTn>
                                            <p:tgtEl>
                                              <p:spTgt spid="52"/>
                                            </p:tgtEl>
                                            <p:attrNameLst>
                                              <p:attrName>style.visibility</p:attrName>
                                            </p:attrNameLst>
                                          </p:cBhvr>
                                          <p:to>
                                            <p:strVal val="visible"/>
                                          </p:to>
                                        </p:set>
                                        <p:anim calcmode="lin" valueType="num">
                                          <p:cBhvr additive="base">
                                            <p:cTn id="19" dur="500" fill="hold"/>
                                            <p:tgtEl>
                                              <p:spTgt spid="52"/>
                                            </p:tgtEl>
                                            <p:attrNameLst>
                                              <p:attrName>ppt_x</p:attrName>
                                            </p:attrNameLst>
                                          </p:cBhvr>
                                          <p:tavLst>
                                            <p:tav tm="0">
                                              <p:val>
                                                <p:strVal val="#ppt_x"/>
                                              </p:val>
                                            </p:tav>
                                            <p:tav tm="100000">
                                              <p:val>
                                                <p:strVal val="#ppt_x"/>
                                              </p:val>
                                            </p:tav>
                                          </p:tavLst>
                                        </p:anim>
                                        <p:anim calcmode="lin" valueType="num">
                                          <p:cBhvr additive="base">
                                            <p:cTn id="20" dur="500" fill="hold"/>
                                            <p:tgtEl>
                                              <p:spTgt spid="52"/>
                                            </p:tgtEl>
                                            <p:attrNameLst>
                                              <p:attrName>ppt_y</p:attrName>
                                            </p:attrNameLst>
                                          </p:cBhvr>
                                          <p:tavLst>
                                            <p:tav tm="0">
                                              <p:val>
                                                <p:strVal val="0-#ppt_h/2"/>
                                              </p:val>
                                            </p:tav>
                                            <p:tav tm="100000">
                                              <p:val>
                                                <p:strVal val="#ppt_y"/>
                                              </p:val>
                                            </p:tav>
                                          </p:tavLst>
                                        </p:anim>
                                      </p:childTnLst>
                                    </p:cTn>
                                  </p:par>
                                </p:childTnLst>
                              </p:cTn>
                            </p:par>
                            <p:par>
                              <p:cTn id="21" fill="hold">
                                <p:stCondLst>
                                  <p:cond delay="1100"/>
                                </p:stCondLst>
                                <p:childTnLst>
                                  <p:par>
                                    <p:cTn id="22" presetID="22" presetClass="entr" presetSubtype="4" fill="hold" grpId="0" nodeType="afterEffect">
                                      <p:stCondLst>
                                        <p:cond delay="0"/>
                                      </p:stCondLst>
                                      <p:childTnLst>
                                        <p:set>
                                          <p:cBhvr>
                                            <p:cTn id="23" dur="1" fill="hold">
                                              <p:stCondLst>
                                                <p:cond delay="0"/>
                                              </p:stCondLst>
                                            </p:cTn>
                                            <p:tgtEl>
                                              <p:spTgt spid="53"/>
                                            </p:tgtEl>
                                            <p:attrNameLst>
                                              <p:attrName>style.visibility</p:attrName>
                                            </p:attrNameLst>
                                          </p:cBhvr>
                                          <p:to>
                                            <p:strVal val="visible"/>
                                          </p:to>
                                        </p:set>
                                        <p:animEffect transition="in" filter="wipe(down)">
                                          <p:cBhvr>
                                            <p:cTn id="24" dur="500"/>
                                            <p:tgtEl>
                                              <p:spTgt spid="53"/>
                                            </p:tgtEl>
                                          </p:cBhvr>
                                        </p:animEffect>
                                      </p:childTnLst>
                                    </p:cTn>
                                  </p:par>
                                </p:childTnLst>
                              </p:cTn>
                            </p:par>
                            <p:par>
                              <p:cTn id="25" fill="hold">
                                <p:stCondLst>
                                  <p:cond delay="1600"/>
                                </p:stCondLst>
                                <p:childTnLst>
                                  <p:par>
                                    <p:cTn id="26" presetID="42" presetClass="entr" presetSubtype="0" fill="hold" grpId="0" nodeType="afterEffect">
                                      <p:stCondLst>
                                        <p:cond delay="0"/>
                                      </p:stCondLst>
                                      <p:childTnLst>
                                        <p:set>
                                          <p:cBhvr>
                                            <p:cTn id="27" dur="1" fill="hold">
                                              <p:stCondLst>
                                                <p:cond delay="0"/>
                                              </p:stCondLst>
                                            </p:cTn>
                                            <p:tgtEl>
                                              <p:spTgt spid="54"/>
                                            </p:tgtEl>
                                            <p:attrNameLst>
                                              <p:attrName>style.visibility</p:attrName>
                                            </p:attrNameLst>
                                          </p:cBhvr>
                                          <p:to>
                                            <p:strVal val="visible"/>
                                          </p:to>
                                        </p:set>
                                        <p:animEffect transition="in" filter="fade">
                                          <p:cBhvr>
                                            <p:cTn id="28" dur="1000"/>
                                            <p:tgtEl>
                                              <p:spTgt spid="54"/>
                                            </p:tgtEl>
                                          </p:cBhvr>
                                        </p:animEffect>
                                        <p:anim calcmode="lin" valueType="num">
                                          <p:cBhvr>
                                            <p:cTn id="29" dur="1000" fill="hold"/>
                                            <p:tgtEl>
                                              <p:spTgt spid="54"/>
                                            </p:tgtEl>
                                            <p:attrNameLst>
                                              <p:attrName>ppt_x</p:attrName>
                                            </p:attrNameLst>
                                          </p:cBhvr>
                                          <p:tavLst>
                                            <p:tav tm="0">
                                              <p:val>
                                                <p:strVal val="#ppt_x"/>
                                              </p:val>
                                            </p:tav>
                                            <p:tav tm="100000">
                                              <p:val>
                                                <p:strVal val="#ppt_x"/>
                                              </p:val>
                                            </p:tav>
                                          </p:tavLst>
                                        </p:anim>
                                        <p:anim calcmode="lin" valueType="num">
                                          <p:cBhvr>
                                            <p:cTn id="30" dur="1000" fill="hold"/>
                                            <p:tgtEl>
                                              <p:spTgt spid="54"/>
                                            </p:tgtEl>
                                            <p:attrNameLst>
                                              <p:attrName>ppt_y</p:attrName>
                                            </p:attrNameLst>
                                          </p:cBhvr>
                                          <p:tavLst>
                                            <p:tav tm="0">
                                              <p:val>
                                                <p:strVal val="#ppt_y+.1"/>
                                              </p:val>
                                            </p:tav>
                                            <p:tav tm="100000">
                                              <p:val>
                                                <p:strVal val="#ppt_y"/>
                                              </p:val>
                                            </p:tav>
                                          </p:tavLst>
                                        </p:anim>
                                      </p:childTnLst>
                                    </p:cTn>
                                  </p:par>
                                </p:childTnLst>
                              </p:cTn>
                            </p:par>
                            <p:par>
                              <p:cTn id="31" fill="hold">
                                <p:stCondLst>
                                  <p:cond delay="2600"/>
                                </p:stCondLst>
                                <p:childTnLst>
                                  <p:par>
                                    <p:cTn id="32" presetID="22" presetClass="entr" presetSubtype="8" fill="hold" nodeType="afterEffect">
                                      <p:stCondLst>
                                        <p:cond delay="0"/>
                                      </p:stCondLst>
                                      <p:childTnLst>
                                        <p:set>
                                          <p:cBhvr>
                                            <p:cTn id="33" dur="1" fill="hold">
                                              <p:stCondLst>
                                                <p:cond delay="0"/>
                                              </p:stCondLst>
                                            </p:cTn>
                                            <p:tgtEl>
                                              <p:spTgt spid="60"/>
                                            </p:tgtEl>
                                            <p:attrNameLst>
                                              <p:attrName>style.visibility</p:attrName>
                                            </p:attrNameLst>
                                          </p:cBhvr>
                                          <p:to>
                                            <p:strVal val="visible"/>
                                          </p:to>
                                        </p:set>
                                        <p:animEffect transition="in" filter="wipe(left)">
                                          <p:cBhvr>
                                            <p:cTn id="34" dur="500"/>
                                            <p:tgtEl>
                                              <p:spTgt spid="60"/>
                                            </p:tgtEl>
                                          </p:cBhvr>
                                        </p:animEffect>
                                      </p:childTnLst>
                                    </p:cTn>
                                  </p:par>
                                </p:childTnLst>
                              </p:cTn>
                            </p:par>
                            <p:par>
                              <p:cTn id="35" fill="hold">
                                <p:stCondLst>
                                  <p:cond delay="3100"/>
                                </p:stCondLst>
                                <p:childTnLst>
                                  <p:par>
                                    <p:cTn id="36" presetID="22" presetClass="entr" presetSubtype="8" fill="hold" grpId="0" nodeType="afterEffect">
                                      <p:stCondLst>
                                        <p:cond delay="0"/>
                                      </p:stCondLst>
                                      <p:childTnLst>
                                        <p:set>
                                          <p:cBhvr>
                                            <p:cTn id="37" dur="1" fill="hold">
                                              <p:stCondLst>
                                                <p:cond delay="0"/>
                                              </p:stCondLst>
                                            </p:cTn>
                                            <p:tgtEl>
                                              <p:spTgt spid="61"/>
                                            </p:tgtEl>
                                            <p:attrNameLst>
                                              <p:attrName>style.visibility</p:attrName>
                                            </p:attrNameLst>
                                          </p:cBhvr>
                                          <p:to>
                                            <p:strVal val="visible"/>
                                          </p:to>
                                        </p:set>
                                        <p:animEffect transition="in" filter="wipe(left)">
                                          <p:cBhvr>
                                            <p:cTn id="38" dur="500"/>
                                            <p:tgtEl>
                                              <p:spTgt spid="61"/>
                                            </p:tgtEl>
                                          </p:cBhvr>
                                        </p:animEffect>
                                      </p:childTnLst>
                                    </p:cTn>
                                  </p:par>
                                </p:childTnLst>
                              </p:cTn>
                            </p:par>
                            <p:par>
                              <p:cTn id="39" fill="hold">
                                <p:stCondLst>
                                  <p:cond delay="3600"/>
                                </p:stCondLst>
                                <p:childTnLst>
                                  <p:par>
                                    <p:cTn id="40" presetID="22" presetClass="entr" presetSubtype="4" fill="hold" grpId="0" nodeType="afterEffect">
                                      <p:stCondLst>
                                        <p:cond delay="0"/>
                                      </p:stCondLst>
                                      <p:childTnLst>
                                        <p:set>
                                          <p:cBhvr>
                                            <p:cTn id="41" dur="1" fill="hold">
                                              <p:stCondLst>
                                                <p:cond delay="0"/>
                                              </p:stCondLst>
                                            </p:cTn>
                                            <p:tgtEl>
                                              <p:spTgt spid="51"/>
                                            </p:tgtEl>
                                            <p:attrNameLst>
                                              <p:attrName>style.visibility</p:attrName>
                                            </p:attrNameLst>
                                          </p:cBhvr>
                                          <p:to>
                                            <p:strVal val="visible"/>
                                          </p:to>
                                        </p:set>
                                        <p:animEffect transition="in" filter="wipe(down)">
                                          <p:cBhvr>
                                            <p:cTn id="42" dur="500"/>
                                            <p:tgtEl>
                                              <p:spTgt spid="51"/>
                                            </p:tgtEl>
                                          </p:cBhvr>
                                        </p:animEffect>
                                      </p:childTnLst>
                                    </p:cTn>
                                  </p:par>
                                </p:childTnLst>
                              </p:cTn>
                            </p:par>
                            <p:par>
                              <p:cTn id="43" fill="hold">
                                <p:stCondLst>
                                  <p:cond delay="4100"/>
                                </p:stCondLst>
                                <p:childTnLst>
                                  <p:par>
                                    <p:cTn id="44" presetID="42" presetClass="entr" presetSubtype="0" fill="hold" grpId="0" nodeType="afterEffect">
                                      <p:stCondLst>
                                        <p:cond delay="0"/>
                                      </p:stCondLst>
                                      <p:childTnLst>
                                        <p:set>
                                          <p:cBhvr>
                                            <p:cTn id="45" dur="1" fill="hold">
                                              <p:stCondLst>
                                                <p:cond delay="0"/>
                                              </p:stCondLst>
                                            </p:cTn>
                                            <p:tgtEl>
                                              <p:spTgt spid="55"/>
                                            </p:tgtEl>
                                            <p:attrNameLst>
                                              <p:attrName>style.visibility</p:attrName>
                                            </p:attrNameLst>
                                          </p:cBhvr>
                                          <p:to>
                                            <p:strVal val="visible"/>
                                          </p:to>
                                        </p:set>
                                        <p:animEffect transition="in" filter="fade">
                                          <p:cBhvr>
                                            <p:cTn id="46" dur="1000"/>
                                            <p:tgtEl>
                                              <p:spTgt spid="55"/>
                                            </p:tgtEl>
                                          </p:cBhvr>
                                        </p:animEffect>
                                        <p:anim calcmode="lin" valueType="num">
                                          <p:cBhvr>
                                            <p:cTn id="47" dur="1000" fill="hold"/>
                                            <p:tgtEl>
                                              <p:spTgt spid="55"/>
                                            </p:tgtEl>
                                            <p:attrNameLst>
                                              <p:attrName>ppt_x</p:attrName>
                                            </p:attrNameLst>
                                          </p:cBhvr>
                                          <p:tavLst>
                                            <p:tav tm="0">
                                              <p:val>
                                                <p:strVal val="#ppt_x"/>
                                              </p:val>
                                            </p:tav>
                                            <p:tav tm="100000">
                                              <p:val>
                                                <p:strVal val="#ppt_x"/>
                                              </p:val>
                                            </p:tav>
                                          </p:tavLst>
                                        </p:anim>
                                        <p:anim calcmode="lin" valueType="num">
                                          <p:cBhvr>
                                            <p:cTn id="48" dur="1000" fill="hold"/>
                                            <p:tgtEl>
                                              <p:spTgt spid="55"/>
                                            </p:tgtEl>
                                            <p:attrNameLst>
                                              <p:attrName>ppt_y</p:attrName>
                                            </p:attrNameLst>
                                          </p:cBhvr>
                                          <p:tavLst>
                                            <p:tav tm="0">
                                              <p:val>
                                                <p:strVal val="#ppt_y+.1"/>
                                              </p:val>
                                            </p:tav>
                                            <p:tav tm="100000">
                                              <p:val>
                                                <p:strVal val="#ppt_y"/>
                                              </p:val>
                                            </p:tav>
                                          </p:tavLst>
                                        </p:anim>
                                      </p:childTnLst>
                                    </p:cTn>
                                  </p:par>
                                </p:childTnLst>
                              </p:cTn>
                            </p:par>
                            <p:par>
                              <p:cTn id="49" fill="hold">
                                <p:stCondLst>
                                  <p:cond delay="5100"/>
                                </p:stCondLst>
                                <p:childTnLst>
                                  <p:par>
                                    <p:cTn id="50" presetID="22" presetClass="entr" presetSubtype="8" fill="hold" nodeType="afterEffect">
                                      <p:stCondLst>
                                        <p:cond delay="0"/>
                                      </p:stCondLst>
                                      <p:childTnLst>
                                        <p:set>
                                          <p:cBhvr>
                                            <p:cTn id="51" dur="1" fill="hold">
                                              <p:stCondLst>
                                                <p:cond delay="0"/>
                                              </p:stCondLst>
                                            </p:cTn>
                                            <p:tgtEl>
                                              <p:spTgt spid="59"/>
                                            </p:tgtEl>
                                            <p:attrNameLst>
                                              <p:attrName>style.visibility</p:attrName>
                                            </p:attrNameLst>
                                          </p:cBhvr>
                                          <p:to>
                                            <p:strVal val="visible"/>
                                          </p:to>
                                        </p:set>
                                        <p:animEffect transition="in" filter="wipe(left)">
                                          <p:cBhvr>
                                            <p:cTn id="52" dur="500"/>
                                            <p:tgtEl>
                                              <p:spTgt spid="59"/>
                                            </p:tgtEl>
                                          </p:cBhvr>
                                        </p:animEffect>
                                      </p:childTnLst>
                                    </p:cTn>
                                  </p:par>
                                </p:childTnLst>
                              </p:cTn>
                            </p:par>
                            <p:par>
                              <p:cTn id="53" fill="hold">
                                <p:stCondLst>
                                  <p:cond delay="5600"/>
                                </p:stCondLst>
                                <p:childTnLst>
                                  <p:par>
                                    <p:cTn id="54" presetID="22" presetClass="entr" presetSubtype="8" fill="hold" grpId="0" nodeType="afterEffect">
                                      <p:stCondLst>
                                        <p:cond delay="0"/>
                                      </p:stCondLst>
                                      <p:childTnLst>
                                        <p:set>
                                          <p:cBhvr>
                                            <p:cTn id="55" dur="1" fill="hold">
                                              <p:stCondLst>
                                                <p:cond delay="0"/>
                                              </p:stCondLst>
                                            </p:cTn>
                                            <p:tgtEl>
                                              <p:spTgt spid="62"/>
                                            </p:tgtEl>
                                            <p:attrNameLst>
                                              <p:attrName>style.visibility</p:attrName>
                                            </p:attrNameLst>
                                          </p:cBhvr>
                                          <p:to>
                                            <p:strVal val="visible"/>
                                          </p:to>
                                        </p:set>
                                        <p:animEffect transition="in" filter="wipe(left)">
                                          <p:cBhvr>
                                            <p:cTn id="56" dur="500"/>
                                            <p:tgtEl>
                                              <p:spTgt spid="62"/>
                                            </p:tgtEl>
                                          </p:cBhvr>
                                        </p:animEffect>
                                      </p:childTnLst>
                                    </p:cTn>
                                  </p:par>
                                </p:childTnLst>
                              </p:cTn>
                            </p:par>
                            <p:par>
                              <p:cTn id="57" fill="hold">
                                <p:stCondLst>
                                  <p:cond delay="6100"/>
                                </p:stCondLst>
                                <p:childTnLst>
                                  <p:par>
                                    <p:cTn id="58" presetID="22" presetClass="entr" presetSubtype="4" fill="hold" grpId="0" nodeType="afterEffect">
                                      <p:stCondLst>
                                        <p:cond delay="0"/>
                                      </p:stCondLst>
                                      <p:childTnLst>
                                        <p:set>
                                          <p:cBhvr>
                                            <p:cTn id="59" dur="1" fill="hold">
                                              <p:stCondLst>
                                                <p:cond delay="0"/>
                                              </p:stCondLst>
                                            </p:cTn>
                                            <p:tgtEl>
                                              <p:spTgt spid="49"/>
                                            </p:tgtEl>
                                            <p:attrNameLst>
                                              <p:attrName>style.visibility</p:attrName>
                                            </p:attrNameLst>
                                          </p:cBhvr>
                                          <p:to>
                                            <p:strVal val="visible"/>
                                          </p:to>
                                        </p:set>
                                        <p:animEffect transition="in" filter="wipe(down)">
                                          <p:cBhvr>
                                            <p:cTn id="60" dur="500"/>
                                            <p:tgtEl>
                                              <p:spTgt spid="49"/>
                                            </p:tgtEl>
                                          </p:cBhvr>
                                        </p:animEffect>
                                      </p:childTnLst>
                                    </p:cTn>
                                  </p:par>
                                </p:childTnLst>
                              </p:cTn>
                            </p:par>
                            <p:par>
                              <p:cTn id="61" fill="hold">
                                <p:stCondLst>
                                  <p:cond delay="6600"/>
                                </p:stCondLst>
                                <p:childTnLst>
                                  <p:par>
                                    <p:cTn id="62" presetID="42" presetClass="entr" presetSubtype="0" fill="hold" grpId="0" nodeType="afterEffect">
                                      <p:stCondLst>
                                        <p:cond delay="0"/>
                                      </p:stCondLst>
                                      <p:childTnLst>
                                        <p:set>
                                          <p:cBhvr>
                                            <p:cTn id="63" dur="1" fill="hold">
                                              <p:stCondLst>
                                                <p:cond delay="0"/>
                                              </p:stCondLst>
                                            </p:cTn>
                                            <p:tgtEl>
                                              <p:spTgt spid="56"/>
                                            </p:tgtEl>
                                            <p:attrNameLst>
                                              <p:attrName>style.visibility</p:attrName>
                                            </p:attrNameLst>
                                          </p:cBhvr>
                                          <p:to>
                                            <p:strVal val="visible"/>
                                          </p:to>
                                        </p:set>
                                        <p:animEffect transition="in" filter="fade">
                                          <p:cBhvr>
                                            <p:cTn id="64" dur="1000"/>
                                            <p:tgtEl>
                                              <p:spTgt spid="56"/>
                                            </p:tgtEl>
                                          </p:cBhvr>
                                        </p:animEffect>
                                        <p:anim calcmode="lin" valueType="num">
                                          <p:cBhvr>
                                            <p:cTn id="65" dur="1000" fill="hold"/>
                                            <p:tgtEl>
                                              <p:spTgt spid="56"/>
                                            </p:tgtEl>
                                            <p:attrNameLst>
                                              <p:attrName>ppt_x</p:attrName>
                                            </p:attrNameLst>
                                          </p:cBhvr>
                                          <p:tavLst>
                                            <p:tav tm="0">
                                              <p:val>
                                                <p:strVal val="#ppt_x"/>
                                              </p:val>
                                            </p:tav>
                                            <p:tav tm="100000">
                                              <p:val>
                                                <p:strVal val="#ppt_x"/>
                                              </p:val>
                                            </p:tav>
                                          </p:tavLst>
                                        </p:anim>
                                        <p:anim calcmode="lin" valueType="num">
                                          <p:cBhvr>
                                            <p:cTn id="66" dur="1000" fill="hold"/>
                                            <p:tgtEl>
                                              <p:spTgt spid="56"/>
                                            </p:tgtEl>
                                            <p:attrNameLst>
                                              <p:attrName>ppt_y</p:attrName>
                                            </p:attrNameLst>
                                          </p:cBhvr>
                                          <p:tavLst>
                                            <p:tav tm="0">
                                              <p:val>
                                                <p:strVal val="#ppt_y+.1"/>
                                              </p:val>
                                            </p:tav>
                                            <p:tav tm="100000">
                                              <p:val>
                                                <p:strVal val="#ppt_y"/>
                                              </p:val>
                                            </p:tav>
                                          </p:tavLst>
                                        </p:anim>
                                      </p:childTnLst>
                                    </p:cTn>
                                  </p:par>
                                </p:childTnLst>
                              </p:cTn>
                            </p:par>
                            <p:par>
                              <p:cTn id="67" fill="hold">
                                <p:stCondLst>
                                  <p:cond delay="7600"/>
                                </p:stCondLst>
                                <p:childTnLst>
                                  <p:par>
                                    <p:cTn id="68" presetID="22" presetClass="entr" presetSubtype="8" fill="hold" nodeType="afterEffect">
                                      <p:stCondLst>
                                        <p:cond delay="0"/>
                                      </p:stCondLst>
                                      <p:childTnLst>
                                        <p:set>
                                          <p:cBhvr>
                                            <p:cTn id="69" dur="1" fill="hold">
                                              <p:stCondLst>
                                                <p:cond delay="0"/>
                                              </p:stCondLst>
                                            </p:cTn>
                                            <p:tgtEl>
                                              <p:spTgt spid="58"/>
                                            </p:tgtEl>
                                            <p:attrNameLst>
                                              <p:attrName>style.visibility</p:attrName>
                                            </p:attrNameLst>
                                          </p:cBhvr>
                                          <p:to>
                                            <p:strVal val="visible"/>
                                          </p:to>
                                        </p:set>
                                        <p:animEffect transition="in" filter="wipe(left)">
                                          <p:cBhvr>
                                            <p:cTn id="70" dur="500"/>
                                            <p:tgtEl>
                                              <p:spTgt spid="58"/>
                                            </p:tgtEl>
                                          </p:cBhvr>
                                        </p:animEffect>
                                      </p:childTnLst>
                                    </p:cTn>
                                  </p:par>
                                </p:childTnLst>
                              </p:cTn>
                            </p:par>
                            <p:par>
                              <p:cTn id="71" fill="hold">
                                <p:stCondLst>
                                  <p:cond delay="8100"/>
                                </p:stCondLst>
                                <p:childTnLst>
                                  <p:par>
                                    <p:cTn id="72" presetID="22" presetClass="entr" presetSubtype="8" fill="hold" grpId="0" nodeType="afterEffect">
                                      <p:stCondLst>
                                        <p:cond delay="0"/>
                                      </p:stCondLst>
                                      <p:childTnLst>
                                        <p:set>
                                          <p:cBhvr>
                                            <p:cTn id="73" dur="1" fill="hold">
                                              <p:stCondLst>
                                                <p:cond delay="0"/>
                                              </p:stCondLst>
                                            </p:cTn>
                                            <p:tgtEl>
                                              <p:spTgt spid="63"/>
                                            </p:tgtEl>
                                            <p:attrNameLst>
                                              <p:attrName>style.visibility</p:attrName>
                                            </p:attrNameLst>
                                          </p:cBhvr>
                                          <p:to>
                                            <p:strVal val="visible"/>
                                          </p:to>
                                        </p:set>
                                        <p:animEffect transition="in" filter="wipe(left)">
                                          <p:cBhvr>
                                            <p:cTn id="74" dur="500"/>
                                            <p:tgtEl>
                                              <p:spTgt spid="63"/>
                                            </p:tgtEl>
                                          </p:cBhvr>
                                        </p:animEffect>
                                      </p:childTnLst>
                                    </p:cTn>
                                  </p:par>
                                </p:childTnLst>
                              </p:cTn>
                            </p:par>
                            <p:par>
                              <p:cTn id="75" fill="hold">
                                <p:stCondLst>
                                  <p:cond delay="8600"/>
                                </p:stCondLst>
                                <p:childTnLst>
                                  <p:par>
                                    <p:cTn id="76" presetID="22" presetClass="entr" presetSubtype="4" fill="hold" grpId="0" nodeType="afterEffect">
                                      <p:stCondLst>
                                        <p:cond delay="0"/>
                                      </p:stCondLst>
                                      <p:childTnLst>
                                        <p:set>
                                          <p:cBhvr>
                                            <p:cTn id="77" dur="1" fill="hold">
                                              <p:stCondLst>
                                                <p:cond delay="0"/>
                                              </p:stCondLst>
                                            </p:cTn>
                                            <p:tgtEl>
                                              <p:spTgt spid="45"/>
                                            </p:tgtEl>
                                            <p:attrNameLst>
                                              <p:attrName>style.visibility</p:attrName>
                                            </p:attrNameLst>
                                          </p:cBhvr>
                                          <p:to>
                                            <p:strVal val="visible"/>
                                          </p:to>
                                        </p:set>
                                        <p:animEffect transition="in" filter="wipe(down)">
                                          <p:cBhvr>
                                            <p:cTn id="78" dur="500"/>
                                            <p:tgtEl>
                                              <p:spTgt spid="45"/>
                                            </p:tgtEl>
                                          </p:cBhvr>
                                        </p:animEffect>
                                      </p:childTnLst>
                                    </p:cTn>
                                  </p:par>
                                </p:childTnLst>
                              </p:cTn>
                            </p:par>
                            <p:par>
                              <p:cTn id="79" fill="hold">
                                <p:stCondLst>
                                  <p:cond delay="9100"/>
                                </p:stCondLst>
                                <p:childTnLst>
                                  <p:par>
                                    <p:cTn id="80" presetID="42" presetClass="entr" presetSubtype="0" fill="hold" grpId="0" nodeType="afterEffect">
                                      <p:stCondLst>
                                        <p:cond delay="0"/>
                                      </p:stCondLst>
                                      <p:childTnLst>
                                        <p:set>
                                          <p:cBhvr>
                                            <p:cTn id="81" dur="1" fill="hold">
                                              <p:stCondLst>
                                                <p:cond delay="0"/>
                                              </p:stCondLst>
                                            </p:cTn>
                                            <p:tgtEl>
                                              <p:spTgt spid="65"/>
                                            </p:tgtEl>
                                            <p:attrNameLst>
                                              <p:attrName>style.visibility</p:attrName>
                                            </p:attrNameLst>
                                          </p:cBhvr>
                                          <p:to>
                                            <p:strVal val="visible"/>
                                          </p:to>
                                        </p:set>
                                        <p:animEffect transition="in" filter="fade">
                                          <p:cBhvr>
                                            <p:cTn id="82" dur="1000"/>
                                            <p:tgtEl>
                                              <p:spTgt spid="65"/>
                                            </p:tgtEl>
                                          </p:cBhvr>
                                        </p:animEffect>
                                        <p:anim calcmode="lin" valueType="num">
                                          <p:cBhvr>
                                            <p:cTn id="83" dur="1000" fill="hold"/>
                                            <p:tgtEl>
                                              <p:spTgt spid="65"/>
                                            </p:tgtEl>
                                            <p:attrNameLst>
                                              <p:attrName>ppt_x</p:attrName>
                                            </p:attrNameLst>
                                          </p:cBhvr>
                                          <p:tavLst>
                                            <p:tav tm="0">
                                              <p:val>
                                                <p:strVal val="#ppt_x"/>
                                              </p:val>
                                            </p:tav>
                                            <p:tav tm="100000">
                                              <p:val>
                                                <p:strVal val="#ppt_x"/>
                                              </p:val>
                                            </p:tav>
                                          </p:tavLst>
                                        </p:anim>
                                        <p:anim calcmode="lin" valueType="num">
                                          <p:cBhvr>
                                            <p:cTn id="84" dur="1000" fill="hold"/>
                                            <p:tgtEl>
                                              <p:spTgt spid="65"/>
                                            </p:tgtEl>
                                            <p:attrNameLst>
                                              <p:attrName>ppt_y</p:attrName>
                                            </p:attrNameLst>
                                          </p:cBhvr>
                                          <p:tavLst>
                                            <p:tav tm="0">
                                              <p:val>
                                                <p:strVal val="#ppt_y+.1"/>
                                              </p:val>
                                            </p:tav>
                                            <p:tav tm="100000">
                                              <p:val>
                                                <p:strVal val="#ppt_y"/>
                                              </p:val>
                                            </p:tav>
                                          </p:tavLst>
                                        </p:anim>
                                      </p:childTnLst>
                                    </p:cTn>
                                  </p:par>
                                </p:childTnLst>
                              </p:cTn>
                            </p:par>
                            <p:par>
                              <p:cTn id="85" fill="hold">
                                <p:stCondLst>
                                  <p:cond delay="10100"/>
                                </p:stCondLst>
                                <p:childTnLst>
                                  <p:par>
                                    <p:cTn id="86" presetID="22" presetClass="entr" presetSubtype="8" fill="hold" nodeType="afterEffect">
                                      <p:stCondLst>
                                        <p:cond delay="0"/>
                                      </p:stCondLst>
                                      <p:childTnLst>
                                        <p:set>
                                          <p:cBhvr>
                                            <p:cTn id="87" dur="1" fill="hold">
                                              <p:stCondLst>
                                                <p:cond delay="0"/>
                                              </p:stCondLst>
                                            </p:cTn>
                                            <p:tgtEl>
                                              <p:spTgt spid="57"/>
                                            </p:tgtEl>
                                            <p:attrNameLst>
                                              <p:attrName>style.visibility</p:attrName>
                                            </p:attrNameLst>
                                          </p:cBhvr>
                                          <p:to>
                                            <p:strVal val="visible"/>
                                          </p:to>
                                        </p:set>
                                        <p:animEffect transition="in" filter="wipe(left)">
                                          <p:cBhvr>
                                            <p:cTn id="88" dur="500"/>
                                            <p:tgtEl>
                                              <p:spTgt spid="57"/>
                                            </p:tgtEl>
                                          </p:cBhvr>
                                        </p:animEffect>
                                      </p:childTnLst>
                                    </p:cTn>
                                  </p:par>
                                </p:childTnLst>
                              </p:cTn>
                            </p:par>
                            <p:par>
                              <p:cTn id="89" fill="hold">
                                <p:stCondLst>
                                  <p:cond delay="10600"/>
                                </p:stCondLst>
                                <p:childTnLst>
                                  <p:par>
                                    <p:cTn id="90" presetID="22" presetClass="entr" presetSubtype="8" fill="hold" grpId="0" nodeType="afterEffect">
                                      <p:stCondLst>
                                        <p:cond delay="0"/>
                                      </p:stCondLst>
                                      <p:childTnLst>
                                        <p:set>
                                          <p:cBhvr>
                                            <p:cTn id="91" dur="1" fill="hold">
                                              <p:stCondLst>
                                                <p:cond delay="0"/>
                                              </p:stCondLst>
                                            </p:cTn>
                                            <p:tgtEl>
                                              <p:spTgt spid="64"/>
                                            </p:tgtEl>
                                            <p:attrNameLst>
                                              <p:attrName>style.visibility</p:attrName>
                                            </p:attrNameLst>
                                          </p:cBhvr>
                                          <p:to>
                                            <p:strVal val="visible"/>
                                          </p:to>
                                        </p:set>
                                        <p:animEffect transition="in" filter="wipe(left)">
                                          <p:cBhvr>
                                            <p:cTn id="92"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8" grpId="0" animBg="1"/>
          <p:bldP spid="49" grpId="0" animBg="1"/>
          <p:bldP spid="50" grpId="0" animBg="1"/>
          <p:bldP spid="51" grpId="0" animBg="1"/>
          <p:bldP spid="52" grpId="0" animBg="1"/>
          <p:bldP spid="53" grpId="0" animBg="1"/>
          <p:bldP spid="54" grpId="0"/>
          <p:bldP spid="55" grpId="0"/>
          <p:bldP spid="56" grpId="0"/>
          <p:bldP spid="61" grpId="0"/>
          <p:bldP spid="62" grpId="0"/>
          <p:bldP spid="63" grpId="0"/>
          <p:bldP spid="64" grpId="0"/>
          <p:bldP spid="65"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rotWithShape="1">
          <a:blip r:embed="rId3" cstate="print">
            <a:extLst>
              <a:ext uri="{28A0092B-C50C-407E-A947-70E740481C1C}">
                <a14:useLocalDpi xmlns:a14="http://schemas.microsoft.com/office/drawing/2010/main" val="0"/>
              </a:ext>
            </a:extLst>
          </a:blip>
          <a:srcRect r="44563" b="66242"/>
          <a:stretch/>
        </p:blipFill>
        <p:spPr>
          <a:xfrm flipH="1">
            <a:off x="-1" y="2612419"/>
            <a:ext cx="4958118" cy="2531081"/>
          </a:xfrm>
          <a:prstGeom prst="rect">
            <a:avLst/>
          </a:prstGeom>
        </p:spPr>
      </p:pic>
      <p:sp>
        <p:nvSpPr>
          <p:cNvPr id="25" name="圆角矩形 24"/>
          <p:cNvSpPr/>
          <p:nvPr/>
        </p:nvSpPr>
        <p:spPr>
          <a:xfrm>
            <a:off x="4427984" y="1015860"/>
            <a:ext cx="491917" cy="503773"/>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70" tIns="45685" rIns="91370" bIns="45685"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1</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26" name="组合 25"/>
          <p:cNvGrpSpPr/>
          <p:nvPr/>
        </p:nvGrpSpPr>
        <p:grpSpPr>
          <a:xfrm>
            <a:off x="5076056" y="1015654"/>
            <a:ext cx="2972164" cy="503773"/>
            <a:chOff x="6339097" y="1573726"/>
            <a:chExt cx="3744416" cy="511504"/>
          </a:xfrm>
        </p:grpSpPr>
        <p:sp>
          <p:nvSpPr>
            <p:cNvPr id="27" name="圆角矩形 26"/>
            <p:cNvSpPr/>
            <p:nvPr/>
          </p:nvSpPr>
          <p:spPr>
            <a:xfrm>
              <a:off x="6339097" y="1573726"/>
              <a:ext cx="3744416" cy="511504"/>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28" name="矩形 27"/>
            <p:cNvSpPr/>
            <p:nvPr/>
          </p:nvSpPr>
          <p:spPr>
            <a:xfrm>
              <a:off x="6896718" y="1614014"/>
              <a:ext cx="2653076" cy="437541"/>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9" name="圆角矩形 28"/>
          <p:cNvSpPr/>
          <p:nvPr/>
        </p:nvSpPr>
        <p:spPr>
          <a:xfrm>
            <a:off x="4427984" y="1715062"/>
            <a:ext cx="491917" cy="503773"/>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70" tIns="45685" rIns="91370" bIns="45685"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2</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30" name="组合 29"/>
          <p:cNvGrpSpPr/>
          <p:nvPr/>
        </p:nvGrpSpPr>
        <p:grpSpPr>
          <a:xfrm>
            <a:off x="5058154" y="1714856"/>
            <a:ext cx="2972164" cy="503773"/>
            <a:chOff x="6315199" y="2410178"/>
            <a:chExt cx="3744416" cy="511504"/>
          </a:xfrm>
        </p:grpSpPr>
        <p:sp>
          <p:nvSpPr>
            <p:cNvPr id="31" name="圆角矩形 30"/>
            <p:cNvSpPr/>
            <p:nvPr/>
          </p:nvSpPr>
          <p:spPr>
            <a:xfrm>
              <a:off x="6315199" y="2410178"/>
              <a:ext cx="3744416" cy="511504"/>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2" name="矩形 31"/>
            <p:cNvSpPr/>
            <p:nvPr/>
          </p:nvSpPr>
          <p:spPr>
            <a:xfrm>
              <a:off x="6893964" y="2450466"/>
              <a:ext cx="2653076" cy="437541"/>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3" name="圆角矩形 32"/>
          <p:cNvSpPr/>
          <p:nvPr/>
        </p:nvSpPr>
        <p:spPr>
          <a:xfrm>
            <a:off x="4427984" y="2403863"/>
            <a:ext cx="491917" cy="503773"/>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70" tIns="45685" rIns="91370" bIns="45685"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3</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56" name="组合 55"/>
          <p:cNvGrpSpPr/>
          <p:nvPr/>
        </p:nvGrpSpPr>
        <p:grpSpPr>
          <a:xfrm>
            <a:off x="5076056" y="2403654"/>
            <a:ext cx="2972164" cy="503773"/>
            <a:chOff x="6339097" y="3296031"/>
            <a:chExt cx="3744416" cy="511504"/>
          </a:xfrm>
        </p:grpSpPr>
        <p:sp>
          <p:nvSpPr>
            <p:cNvPr id="57" name="圆角矩形 56"/>
            <p:cNvSpPr/>
            <p:nvPr/>
          </p:nvSpPr>
          <p:spPr>
            <a:xfrm>
              <a:off x="6339097" y="3296031"/>
              <a:ext cx="3744416" cy="511504"/>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58" name="矩形 57"/>
            <p:cNvSpPr/>
            <p:nvPr/>
          </p:nvSpPr>
          <p:spPr>
            <a:xfrm>
              <a:off x="6898538" y="3336319"/>
              <a:ext cx="2736305" cy="437541"/>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59" name="圆角矩形 58"/>
          <p:cNvSpPr/>
          <p:nvPr/>
        </p:nvSpPr>
        <p:spPr>
          <a:xfrm>
            <a:off x="4427984" y="3106714"/>
            <a:ext cx="491917" cy="503773"/>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70" tIns="45685" rIns="91370" bIns="45685"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4</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60" name="组合 59"/>
          <p:cNvGrpSpPr/>
          <p:nvPr/>
        </p:nvGrpSpPr>
        <p:grpSpPr>
          <a:xfrm>
            <a:off x="5076056" y="3106349"/>
            <a:ext cx="2972164" cy="503772"/>
            <a:chOff x="6339097" y="4180903"/>
            <a:chExt cx="3744416" cy="511504"/>
          </a:xfrm>
        </p:grpSpPr>
        <p:sp>
          <p:nvSpPr>
            <p:cNvPr id="61" name="圆角矩形 60"/>
            <p:cNvSpPr/>
            <p:nvPr/>
          </p:nvSpPr>
          <p:spPr>
            <a:xfrm>
              <a:off x="6339097" y="4180903"/>
              <a:ext cx="3744416" cy="511504"/>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62" name="矩形 61"/>
            <p:cNvSpPr/>
            <p:nvPr/>
          </p:nvSpPr>
          <p:spPr>
            <a:xfrm>
              <a:off x="6898538" y="4221882"/>
              <a:ext cx="2736305" cy="437542"/>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63" name="圆角矩形 62"/>
          <p:cNvSpPr/>
          <p:nvPr/>
        </p:nvSpPr>
        <p:spPr>
          <a:xfrm>
            <a:off x="4428081" y="3803637"/>
            <a:ext cx="491917" cy="503773"/>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70" tIns="45685" rIns="91370" bIns="45685"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5</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64" name="组合 63"/>
          <p:cNvGrpSpPr/>
          <p:nvPr/>
        </p:nvGrpSpPr>
        <p:grpSpPr>
          <a:xfrm>
            <a:off x="5076056" y="3803637"/>
            <a:ext cx="2972164" cy="503773"/>
            <a:chOff x="6339097" y="5057483"/>
            <a:chExt cx="3744416" cy="511504"/>
          </a:xfrm>
        </p:grpSpPr>
        <p:sp>
          <p:nvSpPr>
            <p:cNvPr id="65" name="圆角矩形 64"/>
            <p:cNvSpPr/>
            <p:nvPr/>
          </p:nvSpPr>
          <p:spPr>
            <a:xfrm>
              <a:off x="6339097" y="5057483"/>
              <a:ext cx="3744416" cy="511504"/>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66" name="矩形 65"/>
            <p:cNvSpPr/>
            <p:nvPr/>
          </p:nvSpPr>
          <p:spPr>
            <a:xfrm>
              <a:off x="6898669" y="5085978"/>
              <a:ext cx="2736174" cy="437541"/>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67" name="下箭头 66"/>
          <p:cNvSpPr/>
          <p:nvPr/>
        </p:nvSpPr>
        <p:spPr>
          <a:xfrm rot="16200000">
            <a:off x="3602551" y="3103598"/>
            <a:ext cx="431948" cy="509274"/>
          </a:xfrm>
          <a:prstGeom prst="downArrow">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04" tIns="34253" rIns="68504" bIns="34253" rtlCol="0" anchor="ctr"/>
          <a:lstStyle/>
          <a:p>
            <a:pPr algn="ctr"/>
            <a:endParaRPr lang="zh-CN" altLang="en-US"/>
          </a:p>
        </p:txBody>
      </p:sp>
      <p:sp>
        <p:nvSpPr>
          <p:cNvPr id="68" name="TextBox 67"/>
          <p:cNvSpPr txBox="1"/>
          <p:nvPr/>
        </p:nvSpPr>
        <p:spPr>
          <a:xfrm>
            <a:off x="107504" y="915566"/>
            <a:ext cx="2160240" cy="1015580"/>
          </a:xfrm>
          <a:prstGeom prst="rect">
            <a:avLst/>
          </a:prstGeom>
          <a:noFill/>
        </p:spPr>
        <p:txBody>
          <a:bodyPr wrap="square" lIns="91361" tIns="45679" rIns="91361" bIns="45679">
            <a:spAutoFit/>
          </a:bodyPr>
          <a:lstStyle/>
          <a:p>
            <a:pPr algn="r">
              <a:defRPr/>
            </a:pPr>
            <a:r>
              <a:rPr lang="zh-CN" altLang="en-US" sz="3600" b="1" dirty="0" smtClean="0">
                <a:solidFill>
                  <a:schemeClr val="tx2"/>
                </a:solidFill>
                <a:latin typeface="微软雅黑" pitchFamily="34" charset="-122"/>
                <a:ea typeface="微软雅黑" pitchFamily="34" charset="-122"/>
              </a:rPr>
              <a:t>目录</a:t>
            </a:r>
            <a:endParaRPr lang="en-US" altLang="zh-CN" sz="3600" b="1" dirty="0" smtClean="0">
              <a:solidFill>
                <a:schemeClr val="tx2"/>
              </a:solidFill>
              <a:latin typeface="微软雅黑" pitchFamily="34" charset="-122"/>
              <a:ea typeface="微软雅黑" pitchFamily="34" charset="-122"/>
            </a:endParaRPr>
          </a:p>
          <a:p>
            <a:pPr algn="r">
              <a:defRPr/>
            </a:pPr>
            <a:r>
              <a:rPr lang="en-US" altLang="zh-CN" sz="2400" b="1" dirty="0" smtClean="0">
                <a:solidFill>
                  <a:schemeClr val="tx2"/>
                </a:solidFill>
                <a:latin typeface="微软雅黑" pitchFamily="34" charset="-122"/>
                <a:ea typeface="微软雅黑" pitchFamily="34" charset="-122"/>
              </a:rPr>
              <a:t>CONTENTS</a:t>
            </a:r>
            <a:endParaRPr lang="zh-CN" altLang="en-US" sz="2400" b="1" dirty="0">
              <a:solidFill>
                <a:schemeClr val="tx2"/>
              </a:solidFill>
              <a:latin typeface="微软雅黑" pitchFamily="34" charset="-122"/>
              <a:ea typeface="微软雅黑" pitchFamily="34" charset="-122"/>
            </a:endParaRPr>
          </a:p>
        </p:txBody>
      </p:sp>
    </p:spTree>
    <p:extLst>
      <p:ext uri="{BB962C8B-B14F-4D97-AF65-F5344CB8AC3E}">
        <p14:creationId xmlns:p14="http://schemas.microsoft.com/office/powerpoint/2010/main" val="2594998319"/>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7" presetClass="entr" presetSubtype="1" fill="hold" grpId="0" nodeType="afterEffect">
                                  <p:stCondLst>
                                    <p:cond delay="0"/>
                                  </p:stCondLst>
                                  <p:iterate type="lt">
                                    <p:tmPct val="40000"/>
                                  </p:iterate>
                                  <p:childTnLst>
                                    <p:set>
                                      <p:cBhvr>
                                        <p:cTn id="12" dur="1" fill="hold">
                                          <p:stCondLst>
                                            <p:cond delay="0"/>
                                          </p:stCondLst>
                                        </p:cTn>
                                        <p:tgtEl>
                                          <p:spTgt spid="68"/>
                                        </p:tgtEl>
                                        <p:attrNameLst>
                                          <p:attrName>style.visibility</p:attrName>
                                        </p:attrNameLst>
                                      </p:cBhvr>
                                      <p:to>
                                        <p:strVal val="visible"/>
                                      </p:to>
                                    </p:set>
                                    <p:anim calcmode="lin" valueType="num">
                                      <p:cBhvr>
                                        <p:cTn id="13" dur="250" fill="hold"/>
                                        <p:tgtEl>
                                          <p:spTgt spid="68"/>
                                        </p:tgtEl>
                                        <p:attrNameLst>
                                          <p:attrName>ppt_x</p:attrName>
                                        </p:attrNameLst>
                                      </p:cBhvr>
                                      <p:tavLst>
                                        <p:tav tm="0">
                                          <p:val>
                                            <p:strVal val="#ppt_x"/>
                                          </p:val>
                                        </p:tav>
                                        <p:tav tm="100000">
                                          <p:val>
                                            <p:strVal val="#ppt_x"/>
                                          </p:val>
                                        </p:tav>
                                      </p:tavLst>
                                    </p:anim>
                                    <p:anim calcmode="lin" valueType="num">
                                      <p:cBhvr>
                                        <p:cTn id="14" dur="250" fill="hold"/>
                                        <p:tgtEl>
                                          <p:spTgt spid="68"/>
                                        </p:tgtEl>
                                        <p:attrNameLst>
                                          <p:attrName>ppt_y</p:attrName>
                                        </p:attrNameLst>
                                      </p:cBhvr>
                                      <p:tavLst>
                                        <p:tav tm="0">
                                          <p:val>
                                            <p:strVal val="#ppt_y-#ppt_h/2"/>
                                          </p:val>
                                        </p:tav>
                                        <p:tav tm="100000">
                                          <p:val>
                                            <p:strVal val="#ppt_y"/>
                                          </p:val>
                                        </p:tav>
                                      </p:tavLst>
                                    </p:anim>
                                    <p:anim calcmode="lin" valueType="num">
                                      <p:cBhvr>
                                        <p:cTn id="15" dur="250" fill="hold"/>
                                        <p:tgtEl>
                                          <p:spTgt spid="68"/>
                                        </p:tgtEl>
                                        <p:attrNameLst>
                                          <p:attrName>ppt_w</p:attrName>
                                        </p:attrNameLst>
                                      </p:cBhvr>
                                      <p:tavLst>
                                        <p:tav tm="0">
                                          <p:val>
                                            <p:strVal val="#ppt_w"/>
                                          </p:val>
                                        </p:tav>
                                        <p:tav tm="100000">
                                          <p:val>
                                            <p:strVal val="#ppt_w"/>
                                          </p:val>
                                        </p:tav>
                                      </p:tavLst>
                                    </p:anim>
                                    <p:anim calcmode="lin" valueType="num">
                                      <p:cBhvr>
                                        <p:cTn id="16" dur="250" fill="hold"/>
                                        <p:tgtEl>
                                          <p:spTgt spid="68"/>
                                        </p:tgtEl>
                                        <p:attrNameLst>
                                          <p:attrName>ppt_h</p:attrName>
                                        </p:attrNameLst>
                                      </p:cBhvr>
                                      <p:tavLst>
                                        <p:tav tm="0">
                                          <p:val>
                                            <p:fltVal val="0"/>
                                          </p:val>
                                        </p:tav>
                                        <p:tav tm="100000">
                                          <p:val>
                                            <p:strVal val="#ppt_h"/>
                                          </p:val>
                                        </p:tav>
                                      </p:tavLst>
                                    </p:anim>
                                  </p:childTnLst>
                                </p:cTn>
                              </p:par>
                            </p:childTnLst>
                          </p:cTn>
                        </p:par>
                        <p:par>
                          <p:cTn id="17" fill="hold">
                            <p:stCondLst>
                              <p:cond delay="2150"/>
                            </p:stCondLst>
                            <p:childTnLst>
                              <p:par>
                                <p:cTn id="18" presetID="10" presetClass="entr" presetSubtype="0" fill="hold" grpId="0" nodeType="after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fade">
                                      <p:cBhvr>
                                        <p:cTn id="20" dur="1000"/>
                                        <p:tgtEl>
                                          <p:spTgt spid="25"/>
                                        </p:tgtEl>
                                      </p:cBhvr>
                                    </p:animEffect>
                                  </p:childTnLst>
                                </p:cTn>
                              </p:par>
                              <p:par>
                                <p:cTn id="21" presetID="56" presetClass="path" presetSubtype="0" accel="50000" decel="50000" fill="hold" grpId="1" nodeType="withEffect">
                                  <p:stCondLst>
                                    <p:cond delay="0"/>
                                  </p:stCondLst>
                                  <p:childTnLst>
                                    <p:animMotion origin="layout" path="M -0.03737 0.04121 L -6.25E-7 -3.33333E-6 " pathEditMode="relative" rAng="0" ptsTypes="AA">
                                      <p:cBhvr>
                                        <p:cTn id="22" dur="700" fill="hold"/>
                                        <p:tgtEl>
                                          <p:spTgt spid="25"/>
                                        </p:tgtEl>
                                        <p:attrNameLst>
                                          <p:attrName>ppt_x</p:attrName>
                                          <p:attrName>ppt_y</p:attrName>
                                        </p:attrNameLst>
                                      </p:cBhvr>
                                      <p:rCtr x="1862" y="-2060"/>
                                    </p:animMotion>
                                  </p:childTnLst>
                                </p:cTn>
                              </p:par>
                              <p:par>
                                <p:cTn id="23" presetID="22" presetClass="entr" presetSubtype="8" fill="hold" nodeType="withEffect">
                                  <p:stCondLst>
                                    <p:cond delay="250"/>
                                  </p:stCondLst>
                                  <p:childTnLst>
                                    <p:set>
                                      <p:cBhvr>
                                        <p:cTn id="24" dur="1" fill="hold">
                                          <p:stCondLst>
                                            <p:cond delay="0"/>
                                          </p:stCondLst>
                                        </p:cTn>
                                        <p:tgtEl>
                                          <p:spTgt spid="26"/>
                                        </p:tgtEl>
                                        <p:attrNameLst>
                                          <p:attrName>style.visibility</p:attrName>
                                        </p:attrNameLst>
                                      </p:cBhvr>
                                      <p:to>
                                        <p:strVal val="visible"/>
                                      </p:to>
                                    </p:set>
                                    <p:animEffect transition="in" filter="wipe(left)">
                                      <p:cBhvr>
                                        <p:cTn id="25" dur="500"/>
                                        <p:tgtEl>
                                          <p:spTgt spid="26"/>
                                        </p:tgtEl>
                                      </p:cBhvr>
                                    </p:animEffect>
                                  </p:childTnLst>
                                </p:cTn>
                              </p:par>
                              <p:par>
                                <p:cTn id="26" presetID="10" presetClass="entr" presetSubtype="0" fill="hold" grpId="0" nodeType="withEffect">
                                  <p:stCondLst>
                                    <p:cond delay="250"/>
                                  </p:stCondLst>
                                  <p:childTnLst>
                                    <p:set>
                                      <p:cBhvr>
                                        <p:cTn id="27" dur="1" fill="hold">
                                          <p:stCondLst>
                                            <p:cond delay="0"/>
                                          </p:stCondLst>
                                        </p:cTn>
                                        <p:tgtEl>
                                          <p:spTgt spid="29"/>
                                        </p:tgtEl>
                                        <p:attrNameLst>
                                          <p:attrName>style.visibility</p:attrName>
                                        </p:attrNameLst>
                                      </p:cBhvr>
                                      <p:to>
                                        <p:strVal val="visible"/>
                                      </p:to>
                                    </p:set>
                                    <p:animEffect transition="in" filter="fade">
                                      <p:cBhvr>
                                        <p:cTn id="28" dur="1000"/>
                                        <p:tgtEl>
                                          <p:spTgt spid="29"/>
                                        </p:tgtEl>
                                      </p:cBhvr>
                                    </p:animEffect>
                                  </p:childTnLst>
                                </p:cTn>
                              </p:par>
                              <p:par>
                                <p:cTn id="29" presetID="56" presetClass="path" presetSubtype="0" accel="50000" decel="50000" fill="hold" grpId="1" nodeType="withEffect">
                                  <p:stCondLst>
                                    <p:cond delay="250"/>
                                  </p:stCondLst>
                                  <p:childTnLst>
                                    <p:animMotion origin="layout" path="M -0.03737 0.0412 L -6.25E-7 2.96296E-6 " pathEditMode="relative" rAng="0" ptsTypes="AA">
                                      <p:cBhvr>
                                        <p:cTn id="30" dur="700" fill="hold"/>
                                        <p:tgtEl>
                                          <p:spTgt spid="29"/>
                                        </p:tgtEl>
                                        <p:attrNameLst>
                                          <p:attrName>ppt_x</p:attrName>
                                          <p:attrName>ppt_y</p:attrName>
                                        </p:attrNameLst>
                                      </p:cBhvr>
                                      <p:rCtr x="1862" y="-2060"/>
                                    </p:animMotion>
                                  </p:childTnLst>
                                </p:cTn>
                              </p:par>
                              <p:par>
                                <p:cTn id="31" presetID="22" presetClass="entr" presetSubtype="8" fill="hold" nodeType="withEffect">
                                  <p:stCondLst>
                                    <p:cond delay="500"/>
                                  </p:stCondLst>
                                  <p:childTnLst>
                                    <p:set>
                                      <p:cBhvr>
                                        <p:cTn id="32" dur="1" fill="hold">
                                          <p:stCondLst>
                                            <p:cond delay="0"/>
                                          </p:stCondLst>
                                        </p:cTn>
                                        <p:tgtEl>
                                          <p:spTgt spid="30"/>
                                        </p:tgtEl>
                                        <p:attrNameLst>
                                          <p:attrName>style.visibility</p:attrName>
                                        </p:attrNameLst>
                                      </p:cBhvr>
                                      <p:to>
                                        <p:strVal val="visible"/>
                                      </p:to>
                                    </p:set>
                                    <p:animEffect transition="in" filter="wipe(left)">
                                      <p:cBhvr>
                                        <p:cTn id="33" dur="500"/>
                                        <p:tgtEl>
                                          <p:spTgt spid="30"/>
                                        </p:tgtEl>
                                      </p:cBhvr>
                                    </p:animEffect>
                                  </p:childTnLst>
                                </p:cTn>
                              </p:par>
                              <p:par>
                                <p:cTn id="34" presetID="10" presetClass="entr" presetSubtype="0" fill="hold" grpId="0" nodeType="withEffect">
                                  <p:stCondLst>
                                    <p:cond delay="500"/>
                                  </p:stCondLst>
                                  <p:childTnLst>
                                    <p:set>
                                      <p:cBhvr>
                                        <p:cTn id="35" dur="1" fill="hold">
                                          <p:stCondLst>
                                            <p:cond delay="0"/>
                                          </p:stCondLst>
                                        </p:cTn>
                                        <p:tgtEl>
                                          <p:spTgt spid="33"/>
                                        </p:tgtEl>
                                        <p:attrNameLst>
                                          <p:attrName>style.visibility</p:attrName>
                                        </p:attrNameLst>
                                      </p:cBhvr>
                                      <p:to>
                                        <p:strVal val="visible"/>
                                      </p:to>
                                    </p:set>
                                    <p:animEffect transition="in" filter="fade">
                                      <p:cBhvr>
                                        <p:cTn id="36" dur="1000"/>
                                        <p:tgtEl>
                                          <p:spTgt spid="33"/>
                                        </p:tgtEl>
                                      </p:cBhvr>
                                    </p:animEffect>
                                  </p:childTnLst>
                                </p:cTn>
                              </p:par>
                              <p:par>
                                <p:cTn id="37" presetID="56" presetClass="path" presetSubtype="0" accel="50000" decel="50000" fill="hold" grpId="1" nodeType="withEffect">
                                  <p:stCondLst>
                                    <p:cond delay="500"/>
                                  </p:stCondLst>
                                  <p:childTnLst>
                                    <p:animMotion origin="layout" path="M -0.03737 0.0412 L -6.25E-7 -7.40741E-7 " pathEditMode="relative" rAng="0" ptsTypes="AA">
                                      <p:cBhvr>
                                        <p:cTn id="38" dur="700" fill="hold"/>
                                        <p:tgtEl>
                                          <p:spTgt spid="33"/>
                                        </p:tgtEl>
                                        <p:attrNameLst>
                                          <p:attrName>ppt_x</p:attrName>
                                          <p:attrName>ppt_y</p:attrName>
                                        </p:attrNameLst>
                                      </p:cBhvr>
                                      <p:rCtr x="1862" y="-2060"/>
                                    </p:animMotion>
                                  </p:childTnLst>
                                </p:cTn>
                              </p:par>
                              <p:par>
                                <p:cTn id="39" presetID="22" presetClass="entr" presetSubtype="8" fill="hold" nodeType="withEffect">
                                  <p:stCondLst>
                                    <p:cond delay="750"/>
                                  </p:stCondLst>
                                  <p:childTnLst>
                                    <p:set>
                                      <p:cBhvr>
                                        <p:cTn id="40" dur="1" fill="hold">
                                          <p:stCondLst>
                                            <p:cond delay="0"/>
                                          </p:stCondLst>
                                        </p:cTn>
                                        <p:tgtEl>
                                          <p:spTgt spid="56"/>
                                        </p:tgtEl>
                                        <p:attrNameLst>
                                          <p:attrName>style.visibility</p:attrName>
                                        </p:attrNameLst>
                                      </p:cBhvr>
                                      <p:to>
                                        <p:strVal val="visible"/>
                                      </p:to>
                                    </p:set>
                                    <p:animEffect transition="in" filter="wipe(left)">
                                      <p:cBhvr>
                                        <p:cTn id="41" dur="500"/>
                                        <p:tgtEl>
                                          <p:spTgt spid="56"/>
                                        </p:tgtEl>
                                      </p:cBhvr>
                                    </p:animEffect>
                                  </p:childTnLst>
                                </p:cTn>
                              </p:par>
                              <p:par>
                                <p:cTn id="42" presetID="10" presetClass="entr" presetSubtype="0" fill="hold" grpId="0" nodeType="withEffect">
                                  <p:stCondLst>
                                    <p:cond delay="750"/>
                                  </p:stCondLst>
                                  <p:childTnLst>
                                    <p:set>
                                      <p:cBhvr>
                                        <p:cTn id="43" dur="1" fill="hold">
                                          <p:stCondLst>
                                            <p:cond delay="0"/>
                                          </p:stCondLst>
                                        </p:cTn>
                                        <p:tgtEl>
                                          <p:spTgt spid="59"/>
                                        </p:tgtEl>
                                        <p:attrNameLst>
                                          <p:attrName>style.visibility</p:attrName>
                                        </p:attrNameLst>
                                      </p:cBhvr>
                                      <p:to>
                                        <p:strVal val="visible"/>
                                      </p:to>
                                    </p:set>
                                    <p:animEffect transition="in" filter="fade">
                                      <p:cBhvr>
                                        <p:cTn id="44" dur="1000"/>
                                        <p:tgtEl>
                                          <p:spTgt spid="59"/>
                                        </p:tgtEl>
                                      </p:cBhvr>
                                    </p:animEffect>
                                  </p:childTnLst>
                                </p:cTn>
                              </p:par>
                              <p:par>
                                <p:cTn id="45" presetID="56" presetClass="path" presetSubtype="0" accel="50000" decel="50000" fill="hold" grpId="1" nodeType="withEffect">
                                  <p:stCondLst>
                                    <p:cond delay="750"/>
                                  </p:stCondLst>
                                  <p:childTnLst>
                                    <p:animMotion origin="layout" path="M -0.03737 0.04121 L -6.25E-7 -4.44444E-6 " pathEditMode="relative" rAng="0" ptsTypes="AA">
                                      <p:cBhvr>
                                        <p:cTn id="46" dur="700" fill="hold"/>
                                        <p:tgtEl>
                                          <p:spTgt spid="59"/>
                                        </p:tgtEl>
                                        <p:attrNameLst>
                                          <p:attrName>ppt_x</p:attrName>
                                          <p:attrName>ppt_y</p:attrName>
                                        </p:attrNameLst>
                                      </p:cBhvr>
                                      <p:rCtr x="1862" y="-2060"/>
                                    </p:animMotion>
                                  </p:childTnLst>
                                </p:cTn>
                              </p:par>
                              <p:par>
                                <p:cTn id="47" presetID="22" presetClass="entr" presetSubtype="8" fill="hold" nodeType="withEffect">
                                  <p:stCondLst>
                                    <p:cond delay="1000"/>
                                  </p:stCondLst>
                                  <p:childTnLst>
                                    <p:set>
                                      <p:cBhvr>
                                        <p:cTn id="48" dur="1" fill="hold">
                                          <p:stCondLst>
                                            <p:cond delay="0"/>
                                          </p:stCondLst>
                                        </p:cTn>
                                        <p:tgtEl>
                                          <p:spTgt spid="60"/>
                                        </p:tgtEl>
                                        <p:attrNameLst>
                                          <p:attrName>style.visibility</p:attrName>
                                        </p:attrNameLst>
                                      </p:cBhvr>
                                      <p:to>
                                        <p:strVal val="visible"/>
                                      </p:to>
                                    </p:set>
                                    <p:animEffect transition="in" filter="wipe(left)">
                                      <p:cBhvr>
                                        <p:cTn id="49" dur="500"/>
                                        <p:tgtEl>
                                          <p:spTgt spid="60"/>
                                        </p:tgtEl>
                                      </p:cBhvr>
                                    </p:animEffect>
                                  </p:childTnLst>
                                </p:cTn>
                              </p:par>
                              <p:par>
                                <p:cTn id="50" presetID="10" presetClass="entr" presetSubtype="0" fill="hold" grpId="0" nodeType="withEffect">
                                  <p:stCondLst>
                                    <p:cond delay="750"/>
                                  </p:stCondLst>
                                  <p:childTnLst>
                                    <p:set>
                                      <p:cBhvr>
                                        <p:cTn id="51" dur="1" fill="hold">
                                          <p:stCondLst>
                                            <p:cond delay="0"/>
                                          </p:stCondLst>
                                        </p:cTn>
                                        <p:tgtEl>
                                          <p:spTgt spid="63"/>
                                        </p:tgtEl>
                                        <p:attrNameLst>
                                          <p:attrName>style.visibility</p:attrName>
                                        </p:attrNameLst>
                                      </p:cBhvr>
                                      <p:to>
                                        <p:strVal val="visible"/>
                                      </p:to>
                                    </p:set>
                                    <p:animEffect transition="in" filter="fade">
                                      <p:cBhvr>
                                        <p:cTn id="52" dur="1000"/>
                                        <p:tgtEl>
                                          <p:spTgt spid="63"/>
                                        </p:tgtEl>
                                      </p:cBhvr>
                                    </p:animEffect>
                                  </p:childTnLst>
                                </p:cTn>
                              </p:par>
                              <p:par>
                                <p:cTn id="53" presetID="56" presetClass="path" presetSubtype="0" accel="50000" decel="50000" fill="hold" grpId="1" nodeType="withEffect">
                                  <p:stCondLst>
                                    <p:cond delay="750"/>
                                  </p:stCondLst>
                                  <p:childTnLst>
                                    <p:animMotion origin="layout" path="M -0.03737 0.04121 L -6.25E-7 -4.44444E-6 " pathEditMode="relative" rAng="0" ptsTypes="AA">
                                      <p:cBhvr>
                                        <p:cTn id="54" dur="700" fill="hold"/>
                                        <p:tgtEl>
                                          <p:spTgt spid="63"/>
                                        </p:tgtEl>
                                        <p:attrNameLst>
                                          <p:attrName>ppt_x</p:attrName>
                                          <p:attrName>ppt_y</p:attrName>
                                        </p:attrNameLst>
                                      </p:cBhvr>
                                      <p:rCtr x="1862" y="-2060"/>
                                    </p:animMotion>
                                  </p:childTnLst>
                                </p:cTn>
                              </p:par>
                              <p:par>
                                <p:cTn id="55" presetID="22" presetClass="entr" presetSubtype="8" fill="hold" nodeType="withEffect">
                                  <p:stCondLst>
                                    <p:cond delay="1250"/>
                                  </p:stCondLst>
                                  <p:childTnLst>
                                    <p:set>
                                      <p:cBhvr>
                                        <p:cTn id="56" dur="1" fill="hold">
                                          <p:stCondLst>
                                            <p:cond delay="0"/>
                                          </p:stCondLst>
                                        </p:cTn>
                                        <p:tgtEl>
                                          <p:spTgt spid="64"/>
                                        </p:tgtEl>
                                        <p:attrNameLst>
                                          <p:attrName>style.visibility</p:attrName>
                                        </p:attrNameLst>
                                      </p:cBhvr>
                                      <p:to>
                                        <p:strVal val="visible"/>
                                      </p:to>
                                    </p:set>
                                    <p:animEffect transition="in" filter="wipe(left)">
                                      <p:cBhvr>
                                        <p:cTn id="57" dur="500"/>
                                        <p:tgtEl>
                                          <p:spTgt spid="64"/>
                                        </p:tgtEl>
                                      </p:cBhvr>
                                    </p:animEffect>
                                  </p:childTnLst>
                                </p:cTn>
                              </p:par>
                            </p:childTnLst>
                          </p:cTn>
                        </p:par>
                        <p:par>
                          <p:cTn id="58" fill="hold">
                            <p:stCondLst>
                              <p:cond delay="3900"/>
                            </p:stCondLst>
                            <p:childTnLst>
                              <p:par>
                                <p:cTn id="59" presetID="2" presetClass="entr" presetSubtype="8" fill="hold" grpId="0" nodeType="afterEffect">
                                  <p:stCondLst>
                                    <p:cond delay="0"/>
                                  </p:stCondLst>
                                  <p:childTnLst>
                                    <p:set>
                                      <p:cBhvr>
                                        <p:cTn id="60" dur="1" fill="hold">
                                          <p:stCondLst>
                                            <p:cond delay="0"/>
                                          </p:stCondLst>
                                        </p:cTn>
                                        <p:tgtEl>
                                          <p:spTgt spid="67"/>
                                        </p:tgtEl>
                                        <p:attrNameLst>
                                          <p:attrName>style.visibility</p:attrName>
                                        </p:attrNameLst>
                                      </p:cBhvr>
                                      <p:to>
                                        <p:strVal val="visible"/>
                                      </p:to>
                                    </p:set>
                                    <p:anim calcmode="lin" valueType="num">
                                      <p:cBhvr additive="base">
                                        <p:cTn id="61" dur="500" fill="hold"/>
                                        <p:tgtEl>
                                          <p:spTgt spid="67"/>
                                        </p:tgtEl>
                                        <p:attrNameLst>
                                          <p:attrName>ppt_x</p:attrName>
                                        </p:attrNameLst>
                                      </p:cBhvr>
                                      <p:tavLst>
                                        <p:tav tm="0">
                                          <p:val>
                                            <p:strVal val="0-#ppt_w/2"/>
                                          </p:val>
                                        </p:tav>
                                        <p:tav tm="100000">
                                          <p:val>
                                            <p:strVal val="#ppt_x"/>
                                          </p:val>
                                        </p:tav>
                                      </p:tavLst>
                                    </p:anim>
                                    <p:anim calcmode="lin" valueType="num">
                                      <p:cBhvr additive="base">
                                        <p:cTn id="62" dur="500" fill="hold"/>
                                        <p:tgtEl>
                                          <p:spTgt spid="67"/>
                                        </p:tgtEl>
                                        <p:attrNameLst>
                                          <p:attrName>ppt_y</p:attrName>
                                        </p:attrNameLst>
                                      </p:cBhvr>
                                      <p:tavLst>
                                        <p:tav tm="0">
                                          <p:val>
                                            <p:strVal val="#ppt_y"/>
                                          </p:val>
                                        </p:tav>
                                        <p:tav tm="100000">
                                          <p:val>
                                            <p:strVal val="#ppt_y"/>
                                          </p:val>
                                        </p:tav>
                                      </p:tavLst>
                                    </p:anim>
                                  </p:childTnLst>
                                </p:cTn>
                              </p:par>
                            </p:childTnLst>
                          </p:cTn>
                        </p:par>
                        <p:par>
                          <p:cTn id="63" fill="hold">
                            <p:stCondLst>
                              <p:cond delay="4400"/>
                            </p:stCondLst>
                            <p:childTnLst>
                              <p:par>
                                <p:cTn id="64" presetID="26" presetClass="emph" presetSubtype="0" fill="hold" grpId="2" nodeType="afterEffect">
                                  <p:stCondLst>
                                    <p:cond delay="0"/>
                                  </p:stCondLst>
                                  <p:childTnLst>
                                    <p:animEffect transition="out" filter="fade">
                                      <p:cBhvr>
                                        <p:cTn id="65" dur="500" tmFilter="0, 0; .2, .5; .8, .5; 1, 0"/>
                                        <p:tgtEl>
                                          <p:spTgt spid="59"/>
                                        </p:tgtEl>
                                      </p:cBhvr>
                                    </p:animEffect>
                                    <p:animScale>
                                      <p:cBhvr>
                                        <p:cTn id="66" dur="250" autoRev="1" fill="hold"/>
                                        <p:tgtEl>
                                          <p:spTgt spid="59"/>
                                        </p:tgtEl>
                                      </p:cBhvr>
                                      <p:by x="105000" y="105000"/>
                                    </p:animScale>
                                  </p:childTnLst>
                                </p:cTn>
                              </p:par>
                              <p:par>
                                <p:cTn id="67" presetID="26" presetClass="emph" presetSubtype="0" fill="hold" nodeType="withEffect">
                                  <p:stCondLst>
                                    <p:cond delay="0"/>
                                  </p:stCondLst>
                                  <p:childTnLst>
                                    <p:animEffect transition="out" filter="fade">
                                      <p:cBhvr>
                                        <p:cTn id="68" dur="500" tmFilter="0, 0; .2, .5; .8, .5; 1, 0"/>
                                        <p:tgtEl>
                                          <p:spTgt spid="60"/>
                                        </p:tgtEl>
                                      </p:cBhvr>
                                    </p:animEffect>
                                    <p:animScale>
                                      <p:cBhvr>
                                        <p:cTn id="69" dur="250" autoRev="1" fill="hold"/>
                                        <p:tgtEl>
                                          <p:spTgt spid="6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5" grpId="1" animBg="1"/>
      <p:bldP spid="29" grpId="0" animBg="1"/>
      <p:bldP spid="29" grpId="1" animBg="1"/>
      <p:bldP spid="33" grpId="0" animBg="1"/>
      <p:bldP spid="33" grpId="1" animBg="1"/>
      <p:bldP spid="59" grpId="0" animBg="1"/>
      <p:bldP spid="59" grpId="1" animBg="1"/>
      <p:bldP spid="59" grpId="2" animBg="1"/>
      <p:bldP spid="63" grpId="0" animBg="1"/>
      <p:bldP spid="63" grpId="1" animBg="1"/>
      <p:bldP spid="67" grpId="0" animBg="1"/>
      <p:bldP spid="6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等腰三角形 21"/>
          <p:cNvSpPr/>
          <p:nvPr/>
        </p:nvSpPr>
        <p:spPr bwMode="auto">
          <a:xfrm rot="16200000" flipH="1">
            <a:off x="4581202" y="1773549"/>
            <a:ext cx="2128451" cy="2168038"/>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85000"/>
            </a:schemeClr>
          </a:solidFill>
          <a:ln w="9525" cap="rnd">
            <a:solidFill>
              <a:srgbClr val="E6E6E6"/>
            </a:solidFill>
            <a:prstDash val="solid"/>
            <a:round/>
            <a:headEnd/>
            <a:tailEnd/>
          </a:ln>
        </p:spPr>
        <p:txBody>
          <a:bodyPr vert="eaVert" lIns="67072" tIns="33536" rIns="67072" bIns="33536" anchor="ctr"/>
          <a:lstStyle/>
          <a:p>
            <a:pPr>
              <a:defRPr/>
            </a:pPr>
            <a:endParaRPr lang="zh-CN" altLang="en-US" sz="1100" kern="0">
              <a:solidFill>
                <a:sysClr val="window" lastClr="FFFFFF"/>
              </a:solidFill>
              <a:latin typeface="微软雅黑" pitchFamily="34" charset="-122"/>
              <a:ea typeface="微软雅黑" pitchFamily="34" charset="-122"/>
            </a:endParaRPr>
          </a:p>
        </p:txBody>
      </p:sp>
      <p:sp>
        <p:nvSpPr>
          <p:cNvPr id="23" name="等腰三角形 21"/>
          <p:cNvSpPr/>
          <p:nvPr/>
        </p:nvSpPr>
        <p:spPr bwMode="auto">
          <a:xfrm rot="5400000">
            <a:off x="2481868" y="1773549"/>
            <a:ext cx="2128451" cy="2168038"/>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85000"/>
            </a:schemeClr>
          </a:solidFill>
          <a:ln w="9525" cap="rnd">
            <a:solidFill>
              <a:srgbClr val="E6E6E6"/>
            </a:solidFill>
            <a:prstDash val="solid"/>
            <a:round/>
            <a:headEnd/>
            <a:tailEnd/>
          </a:ln>
        </p:spPr>
        <p:txBody>
          <a:bodyPr vert="eaVert" lIns="67072" tIns="33536" rIns="67072" bIns="33536" anchor="ctr"/>
          <a:lstStyle/>
          <a:p>
            <a:pPr>
              <a:defRPr/>
            </a:pPr>
            <a:endParaRPr lang="zh-CN" altLang="en-US" sz="1100" kern="0">
              <a:solidFill>
                <a:sysClr val="window" lastClr="FFFFFF"/>
              </a:solidFill>
              <a:latin typeface="微软雅黑" pitchFamily="34" charset="-122"/>
              <a:ea typeface="微软雅黑" pitchFamily="34" charset="-122"/>
            </a:endParaRPr>
          </a:p>
        </p:txBody>
      </p:sp>
      <p:sp>
        <p:nvSpPr>
          <p:cNvPr id="24" name="椭圆 23"/>
          <p:cNvSpPr/>
          <p:nvPr/>
        </p:nvSpPr>
        <p:spPr bwMode="auto">
          <a:xfrm>
            <a:off x="2463415" y="1615801"/>
            <a:ext cx="2672612" cy="2684141"/>
          </a:xfrm>
          <a:prstGeom prst="ellipse">
            <a:avLst/>
          </a:prstGeom>
          <a:noFill/>
          <a:ln w="25400" cap="flat" cmpd="sng" algn="ctr">
            <a:solidFill>
              <a:schemeClr val="bg1">
                <a:lumMod val="50000"/>
              </a:schemeClr>
            </a:solidFill>
            <a:prstDash val="solid"/>
          </a:ln>
          <a:effectLst/>
        </p:spPr>
        <p:txBody>
          <a:bodyPr lIns="67072" tIns="33536" rIns="67072" bIns="33536" anchor="ctr"/>
          <a:lstStyle/>
          <a:p>
            <a:pPr algn="ctr">
              <a:defRPr/>
            </a:pPr>
            <a:endParaRPr lang="zh-CN" altLang="en-US" kern="0" dirty="0">
              <a:solidFill>
                <a:sysClr val="window" lastClr="FFFFFF"/>
              </a:solidFill>
              <a:latin typeface="Calibri"/>
              <a:ea typeface="微软雅黑" pitchFamily="34" charset="-122"/>
            </a:endParaRPr>
          </a:p>
        </p:txBody>
      </p:sp>
      <p:sp>
        <p:nvSpPr>
          <p:cNvPr id="25" name="椭圆 24"/>
          <p:cNvSpPr/>
          <p:nvPr/>
        </p:nvSpPr>
        <p:spPr bwMode="auto">
          <a:xfrm>
            <a:off x="4062562" y="1615801"/>
            <a:ext cx="2673775" cy="2684141"/>
          </a:xfrm>
          <a:prstGeom prst="ellipse">
            <a:avLst/>
          </a:prstGeom>
          <a:noFill/>
          <a:ln w="25400" cap="flat" cmpd="sng" algn="ctr">
            <a:solidFill>
              <a:schemeClr val="bg1">
                <a:lumMod val="50000"/>
              </a:schemeClr>
            </a:solidFill>
            <a:prstDash val="solid"/>
          </a:ln>
          <a:effectLst/>
        </p:spPr>
        <p:txBody>
          <a:bodyPr lIns="67072" tIns="33536" rIns="67072" bIns="33536" anchor="ctr"/>
          <a:lstStyle/>
          <a:p>
            <a:pPr algn="ctr">
              <a:defRPr/>
            </a:pPr>
            <a:endParaRPr lang="zh-CN" altLang="en-US" kern="0" dirty="0">
              <a:solidFill>
                <a:sysClr val="window" lastClr="FFFFFF"/>
              </a:solidFill>
              <a:latin typeface="Calibri"/>
              <a:ea typeface="微软雅黑" pitchFamily="34" charset="-122"/>
            </a:endParaRPr>
          </a:p>
        </p:txBody>
      </p:sp>
      <p:cxnSp>
        <p:nvCxnSpPr>
          <p:cNvPr id="26" name="直接连接符 25"/>
          <p:cNvCxnSpPr>
            <a:cxnSpLocks noChangeShapeType="1"/>
          </p:cNvCxnSpPr>
          <p:nvPr/>
        </p:nvCxnSpPr>
        <p:spPr bwMode="auto">
          <a:xfrm>
            <a:off x="3197278" y="2271068"/>
            <a:ext cx="418686" cy="197397"/>
          </a:xfrm>
          <a:prstGeom prst="line">
            <a:avLst/>
          </a:prstGeom>
          <a:noFill/>
          <a:ln w="28575" algn="ctr">
            <a:solidFill>
              <a:schemeClr val="bg1">
                <a:lumMod val="50000"/>
              </a:schemeClr>
            </a:solidFill>
            <a:round/>
            <a:headEnd type="none" w="med" len="med"/>
            <a:tailEnd type="arrow" w="med" len="med"/>
          </a:ln>
        </p:spPr>
      </p:cxnSp>
      <p:cxnSp>
        <p:nvCxnSpPr>
          <p:cNvPr id="27" name="直接连接符 26"/>
          <p:cNvCxnSpPr>
            <a:cxnSpLocks noChangeShapeType="1"/>
          </p:cNvCxnSpPr>
          <p:nvPr/>
        </p:nvCxnSpPr>
        <p:spPr bwMode="auto">
          <a:xfrm>
            <a:off x="2973978" y="2877276"/>
            <a:ext cx="432642" cy="0"/>
          </a:xfrm>
          <a:prstGeom prst="line">
            <a:avLst/>
          </a:prstGeom>
          <a:noFill/>
          <a:ln w="28575" algn="ctr">
            <a:solidFill>
              <a:schemeClr val="bg1">
                <a:lumMod val="50000"/>
              </a:schemeClr>
            </a:solidFill>
            <a:round/>
            <a:headEnd type="none" w="med" len="med"/>
            <a:tailEnd type="arrow" w="med" len="med"/>
          </a:ln>
        </p:spPr>
      </p:cxnSp>
      <p:cxnSp>
        <p:nvCxnSpPr>
          <p:cNvPr id="28" name="直接连接符 27"/>
          <p:cNvCxnSpPr>
            <a:cxnSpLocks noChangeShapeType="1"/>
          </p:cNvCxnSpPr>
          <p:nvPr/>
        </p:nvCxnSpPr>
        <p:spPr bwMode="auto">
          <a:xfrm flipV="1">
            <a:off x="3197277" y="3269736"/>
            <a:ext cx="432642" cy="230103"/>
          </a:xfrm>
          <a:prstGeom prst="line">
            <a:avLst/>
          </a:prstGeom>
          <a:noFill/>
          <a:ln w="28575" algn="ctr">
            <a:solidFill>
              <a:schemeClr val="bg1">
                <a:lumMod val="50000"/>
              </a:schemeClr>
            </a:solidFill>
            <a:round/>
            <a:headEnd type="none" w="med" len="med"/>
            <a:tailEnd type="arrow" w="med" len="med"/>
          </a:ln>
        </p:spPr>
      </p:cxnSp>
      <p:cxnSp>
        <p:nvCxnSpPr>
          <p:cNvPr id="29" name="直接连接符 28"/>
          <p:cNvCxnSpPr>
            <a:cxnSpLocks noChangeShapeType="1"/>
          </p:cNvCxnSpPr>
          <p:nvPr/>
        </p:nvCxnSpPr>
        <p:spPr bwMode="auto">
          <a:xfrm flipH="1" flipV="1">
            <a:off x="5638448" y="3260392"/>
            <a:ext cx="432642" cy="230103"/>
          </a:xfrm>
          <a:prstGeom prst="line">
            <a:avLst/>
          </a:prstGeom>
          <a:noFill/>
          <a:ln w="28575" algn="ctr">
            <a:solidFill>
              <a:schemeClr val="bg1">
                <a:lumMod val="50000"/>
              </a:schemeClr>
            </a:solidFill>
            <a:round/>
            <a:headEnd type="none" w="med" len="med"/>
            <a:tailEnd type="arrow" w="med" len="med"/>
          </a:ln>
        </p:spPr>
      </p:cxnSp>
      <p:cxnSp>
        <p:nvCxnSpPr>
          <p:cNvPr id="30" name="直接连接符 29"/>
          <p:cNvCxnSpPr>
            <a:cxnSpLocks noChangeShapeType="1"/>
          </p:cNvCxnSpPr>
          <p:nvPr/>
        </p:nvCxnSpPr>
        <p:spPr bwMode="auto">
          <a:xfrm flipH="1">
            <a:off x="5854769" y="2874940"/>
            <a:ext cx="432642" cy="0"/>
          </a:xfrm>
          <a:prstGeom prst="line">
            <a:avLst/>
          </a:prstGeom>
          <a:noFill/>
          <a:ln w="28575" algn="ctr">
            <a:solidFill>
              <a:schemeClr val="bg1">
                <a:lumMod val="50000"/>
              </a:schemeClr>
            </a:solidFill>
            <a:round/>
            <a:headEnd type="none" w="med" len="med"/>
            <a:tailEnd type="arrow" w="med" len="med"/>
          </a:ln>
        </p:spPr>
      </p:cxnSp>
      <p:cxnSp>
        <p:nvCxnSpPr>
          <p:cNvPr id="31" name="直接连接符 30"/>
          <p:cNvCxnSpPr>
            <a:cxnSpLocks noChangeShapeType="1"/>
          </p:cNvCxnSpPr>
          <p:nvPr/>
        </p:nvCxnSpPr>
        <p:spPr bwMode="auto">
          <a:xfrm flipH="1">
            <a:off x="5652405" y="2271068"/>
            <a:ext cx="418686" cy="197397"/>
          </a:xfrm>
          <a:prstGeom prst="line">
            <a:avLst/>
          </a:prstGeom>
          <a:noFill/>
          <a:ln w="28575" algn="ctr">
            <a:solidFill>
              <a:schemeClr val="bg1">
                <a:lumMod val="50000"/>
              </a:schemeClr>
            </a:solidFill>
            <a:round/>
            <a:headEnd type="none" w="med" len="med"/>
            <a:tailEnd type="arrow" w="med" len="med"/>
          </a:ln>
        </p:spPr>
      </p:cxnSp>
      <p:grpSp>
        <p:nvGrpSpPr>
          <p:cNvPr id="32" name="组合 31"/>
          <p:cNvGrpSpPr/>
          <p:nvPr/>
        </p:nvGrpSpPr>
        <p:grpSpPr>
          <a:xfrm>
            <a:off x="3829960" y="2107543"/>
            <a:ext cx="1542159" cy="1548812"/>
            <a:chOff x="5014912" y="2584450"/>
            <a:chExt cx="2105025" cy="2105025"/>
          </a:xfrm>
        </p:grpSpPr>
        <p:sp>
          <p:nvSpPr>
            <p:cNvPr id="33" name="Oval 19"/>
            <p:cNvSpPr>
              <a:spLocks noChangeArrowheads="1"/>
            </p:cNvSpPr>
            <p:nvPr/>
          </p:nvSpPr>
          <p:spPr bwMode="auto">
            <a:xfrm>
              <a:off x="5014912" y="2584450"/>
              <a:ext cx="2105025" cy="2105025"/>
            </a:xfrm>
            <a:prstGeom prst="ellipse">
              <a:avLst/>
            </a:prstGeom>
            <a:solidFill>
              <a:schemeClr val="tx2"/>
            </a:solidFill>
            <a:ln w="3175" cap="flat" cmpd="sng" algn="ctr">
              <a:noFill/>
              <a:prstDash val="solid"/>
            </a:ln>
            <a:effectLst/>
          </p:spPr>
          <p:txBody>
            <a:bodyPr anchor="ctr"/>
            <a:lstStyle/>
            <a:p>
              <a:pPr algn="ctr">
                <a:lnSpc>
                  <a:spcPct val="120000"/>
                </a:lnSpc>
                <a:defRPr/>
              </a:pPr>
              <a:endParaRPr lang="zh-CN" altLang="en-US" sz="700" kern="0" dirty="0">
                <a:solidFill>
                  <a:srgbClr val="4D4D4D"/>
                </a:solidFill>
                <a:latin typeface="微软雅黑" pitchFamily="34" charset="-122"/>
                <a:ea typeface="微软雅黑" pitchFamily="34" charset="-122"/>
              </a:endParaRPr>
            </a:p>
          </p:txBody>
        </p:sp>
        <p:sp>
          <p:nvSpPr>
            <p:cNvPr id="34" name="Oval 19"/>
            <p:cNvSpPr>
              <a:spLocks noChangeArrowheads="1"/>
            </p:cNvSpPr>
            <p:nvPr/>
          </p:nvSpPr>
          <p:spPr bwMode="auto">
            <a:xfrm>
              <a:off x="5497512" y="3066331"/>
              <a:ext cx="1139825" cy="1139825"/>
            </a:xfrm>
            <a:prstGeom prst="ellipse">
              <a:avLst/>
            </a:prstGeom>
            <a:solidFill>
              <a:schemeClr val="bg1">
                <a:lumMod val="95000"/>
              </a:schemeClr>
            </a:solidFill>
            <a:ln w="3175" cap="flat" cmpd="sng" algn="ctr">
              <a:solidFill>
                <a:srgbClr val="D7D7D7"/>
              </a:solidFill>
              <a:prstDash val="solid"/>
            </a:ln>
            <a:effectLst/>
          </p:spPr>
          <p:txBody>
            <a:bodyPr anchor="ctr"/>
            <a:lstStyle/>
            <a:p>
              <a:pPr algn="ctr">
                <a:defRPr/>
              </a:pPr>
              <a:r>
                <a:rPr lang="zh-CN" altLang="en-US" sz="1600" b="1" kern="0" dirty="0">
                  <a:solidFill>
                    <a:srgbClr val="4D4D4D"/>
                  </a:solidFill>
                  <a:latin typeface="Impact" pitchFamily="34" charset="0"/>
                  <a:ea typeface="微软雅黑" pitchFamily="34" charset="-122"/>
                </a:rPr>
                <a:t>存在不足</a:t>
              </a:r>
            </a:p>
          </p:txBody>
        </p:sp>
      </p:grpSp>
      <p:sp>
        <p:nvSpPr>
          <p:cNvPr id="35" name="Oval 19"/>
          <p:cNvSpPr>
            <a:spLocks noChangeArrowheads="1"/>
          </p:cNvSpPr>
          <p:nvPr/>
        </p:nvSpPr>
        <p:spPr bwMode="auto">
          <a:xfrm>
            <a:off x="2476206" y="1678875"/>
            <a:ext cx="726886" cy="730020"/>
          </a:xfrm>
          <a:prstGeom prst="ellipse">
            <a:avLst/>
          </a:prstGeom>
          <a:solidFill>
            <a:schemeClr val="tx2"/>
          </a:solidFill>
          <a:ln w="9525">
            <a:noFill/>
            <a:round/>
            <a:headEnd/>
            <a:tailEnd/>
          </a:ln>
          <a:effectLst/>
        </p:spPr>
        <p:txBody>
          <a:bodyPr lIns="67072" tIns="33536" rIns="67072" bIns="33536" anchor="ctr"/>
          <a:lstStyle/>
          <a:p>
            <a:pPr algn="ctr">
              <a:lnSpc>
                <a:spcPct val="120000"/>
              </a:lnSpc>
              <a:defRPr/>
            </a:pPr>
            <a:r>
              <a:rPr lang="zh-CN" altLang="en-US" sz="1400" kern="0" dirty="0">
                <a:solidFill>
                  <a:sysClr val="window" lastClr="FFFFFF"/>
                </a:solidFill>
                <a:latin typeface="Arial" pitchFamily="34" charset="0"/>
                <a:ea typeface="微软雅黑" pitchFamily="34" charset="-122"/>
              </a:rPr>
              <a:t>添加文本</a:t>
            </a:r>
          </a:p>
        </p:txBody>
      </p:sp>
      <p:sp>
        <p:nvSpPr>
          <p:cNvPr id="36" name="Oval 19"/>
          <p:cNvSpPr>
            <a:spLocks noChangeArrowheads="1"/>
          </p:cNvSpPr>
          <p:nvPr/>
        </p:nvSpPr>
        <p:spPr bwMode="auto">
          <a:xfrm>
            <a:off x="6033876" y="1690555"/>
            <a:ext cx="726885" cy="731189"/>
          </a:xfrm>
          <a:prstGeom prst="ellipse">
            <a:avLst/>
          </a:prstGeom>
          <a:solidFill>
            <a:schemeClr val="tx2"/>
          </a:solidFill>
          <a:ln w="9525">
            <a:noFill/>
            <a:round/>
            <a:headEnd/>
            <a:tailEnd/>
          </a:ln>
          <a:effectLst/>
        </p:spPr>
        <p:txBody>
          <a:bodyPr lIns="67072" tIns="33536" rIns="67072" bIns="33536" anchor="ctr"/>
          <a:lstStyle/>
          <a:p>
            <a:pPr algn="ctr">
              <a:lnSpc>
                <a:spcPct val="120000"/>
              </a:lnSpc>
              <a:defRPr/>
            </a:pPr>
            <a:r>
              <a:rPr lang="zh-CN" altLang="en-US" sz="1400" kern="0" dirty="0">
                <a:solidFill>
                  <a:schemeClr val="bg1"/>
                </a:solidFill>
                <a:latin typeface="Arial" pitchFamily="34" charset="0"/>
                <a:ea typeface="微软雅黑" pitchFamily="34" charset="-122"/>
              </a:rPr>
              <a:t>添加文本</a:t>
            </a:r>
          </a:p>
        </p:txBody>
      </p:sp>
      <p:sp>
        <p:nvSpPr>
          <p:cNvPr id="37" name="Oval 19"/>
          <p:cNvSpPr>
            <a:spLocks noChangeArrowheads="1"/>
          </p:cNvSpPr>
          <p:nvPr/>
        </p:nvSpPr>
        <p:spPr bwMode="auto">
          <a:xfrm>
            <a:off x="6364172" y="2538548"/>
            <a:ext cx="728048" cy="731189"/>
          </a:xfrm>
          <a:prstGeom prst="ellipse">
            <a:avLst/>
          </a:prstGeom>
          <a:solidFill>
            <a:schemeClr val="tx2"/>
          </a:solidFill>
          <a:ln w="9525">
            <a:noFill/>
            <a:round/>
            <a:headEnd/>
            <a:tailEnd/>
          </a:ln>
          <a:effectLst/>
        </p:spPr>
        <p:txBody>
          <a:bodyPr lIns="67072" tIns="33536" rIns="67072" bIns="33536" anchor="ctr"/>
          <a:lstStyle/>
          <a:p>
            <a:pPr algn="ctr">
              <a:lnSpc>
                <a:spcPct val="120000"/>
              </a:lnSpc>
              <a:defRPr/>
            </a:pPr>
            <a:r>
              <a:rPr lang="zh-CN" altLang="en-US" sz="1400" kern="0" dirty="0">
                <a:solidFill>
                  <a:schemeClr val="bg1"/>
                </a:solidFill>
                <a:latin typeface="Arial" pitchFamily="34" charset="0"/>
                <a:ea typeface="微软雅黑" pitchFamily="34" charset="-122"/>
              </a:rPr>
              <a:t>添加文本</a:t>
            </a:r>
          </a:p>
        </p:txBody>
      </p:sp>
      <p:sp>
        <p:nvSpPr>
          <p:cNvPr id="38" name="Oval 19"/>
          <p:cNvSpPr>
            <a:spLocks noChangeArrowheads="1"/>
          </p:cNvSpPr>
          <p:nvPr/>
        </p:nvSpPr>
        <p:spPr bwMode="auto">
          <a:xfrm>
            <a:off x="6069927" y="3377196"/>
            <a:ext cx="728048" cy="731189"/>
          </a:xfrm>
          <a:prstGeom prst="ellipse">
            <a:avLst/>
          </a:prstGeom>
          <a:solidFill>
            <a:schemeClr val="tx2"/>
          </a:solidFill>
          <a:ln w="9525">
            <a:noFill/>
            <a:round/>
            <a:headEnd/>
            <a:tailEnd/>
          </a:ln>
          <a:effectLst/>
        </p:spPr>
        <p:txBody>
          <a:bodyPr lIns="67072" tIns="33536" rIns="67072" bIns="33536" anchor="ctr"/>
          <a:lstStyle/>
          <a:p>
            <a:pPr algn="ctr">
              <a:lnSpc>
                <a:spcPct val="120000"/>
              </a:lnSpc>
              <a:defRPr/>
            </a:pPr>
            <a:r>
              <a:rPr lang="zh-CN" altLang="en-US" sz="1400" kern="0" dirty="0">
                <a:solidFill>
                  <a:schemeClr val="bg1"/>
                </a:solidFill>
                <a:latin typeface="Arial" pitchFamily="34" charset="0"/>
                <a:ea typeface="微软雅黑" pitchFamily="34" charset="-122"/>
              </a:rPr>
              <a:t>添加文本</a:t>
            </a:r>
          </a:p>
        </p:txBody>
      </p:sp>
      <p:sp>
        <p:nvSpPr>
          <p:cNvPr id="39" name="Oval 19"/>
          <p:cNvSpPr>
            <a:spLocks noChangeArrowheads="1"/>
          </p:cNvSpPr>
          <p:nvPr/>
        </p:nvSpPr>
        <p:spPr bwMode="auto">
          <a:xfrm>
            <a:off x="2150562" y="2510515"/>
            <a:ext cx="728048" cy="731189"/>
          </a:xfrm>
          <a:prstGeom prst="ellipse">
            <a:avLst/>
          </a:prstGeom>
          <a:solidFill>
            <a:schemeClr val="tx2"/>
          </a:solidFill>
          <a:ln w="9525">
            <a:noFill/>
            <a:round/>
            <a:headEnd/>
            <a:tailEnd/>
          </a:ln>
          <a:effectLst/>
        </p:spPr>
        <p:txBody>
          <a:bodyPr lIns="67072" tIns="33536" rIns="67072" bIns="33536" anchor="ctr"/>
          <a:lstStyle/>
          <a:p>
            <a:pPr algn="ctr">
              <a:lnSpc>
                <a:spcPct val="120000"/>
              </a:lnSpc>
              <a:defRPr/>
            </a:pPr>
            <a:r>
              <a:rPr lang="zh-CN" altLang="en-US" sz="1400" kern="0" dirty="0">
                <a:solidFill>
                  <a:sysClr val="window" lastClr="FFFFFF"/>
                </a:solidFill>
                <a:latin typeface="Arial" pitchFamily="34" charset="0"/>
                <a:ea typeface="微软雅黑" pitchFamily="34" charset="-122"/>
              </a:rPr>
              <a:t>添加文本</a:t>
            </a:r>
          </a:p>
        </p:txBody>
      </p:sp>
      <p:sp>
        <p:nvSpPr>
          <p:cNvPr id="40" name="Oval 19"/>
          <p:cNvSpPr>
            <a:spLocks noChangeArrowheads="1"/>
          </p:cNvSpPr>
          <p:nvPr/>
        </p:nvSpPr>
        <p:spPr bwMode="auto">
          <a:xfrm>
            <a:off x="2448295" y="3372523"/>
            <a:ext cx="728048" cy="731189"/>
          </a:xfrm>
          <a:prstGeom prst="ellipse">
            <a:avLst/>
          </a:prstGeom>
          <a:solidFill>
            <a:schemeClr val="tx2"/>
          </a:solidFill>
          <a:ln w="9525">
            <a:noFill/>
            <a:round/>
            <a:headEnd/>
            <a:tailEnd/>
          </a:ln>
          <a:effectLst/>
        </p:spPr>
        <p:txBody>
          <a:bodyPr lIns="67072" tIns="33536" rIns="67072" bIns="33536" anchor="ctr"/>
          <a:lstStyle/>
          <a:p>
            <a:pPr algn="ctr">
              <a:lnSpc>
                <a:spcPct val="120000"/>
              </a:lnSpc>
              <a:defRPr/>
            </a:pPr>
            <a:r>
              <a:rPr lang="zh-CN" altLang="en-US" sz="1400" kern="0" dirty="0">
                <a:solidFill>
                  <a:sysClr val="window" lastClr="FFFFFF"/>
                </a:solidFill>
                <a:latin typeface="Arial" pitchFamily="34" charset="0"/>
                <a:ea typeface="微软雅黑" pitchFamily="34" charset="-122"/>
              </a:rPr>
              <a:t>添加文本</a:t>
            </a:r>
          </a:p>
        </p:txBody>
      </p:sp>
      <p:sp>
        <p:nvSpPr>
          <p:cNvPr id="41" name="TextBox 40"/>
          <p:cNvSpPr txBox="1"/>
          <p:nvPr/>
        </p:nvSpPr>
        <p:spPr>
          <a:xfrm>
            <a:off x="539552" y="1701021"/>
            <a:ext cx="1749809" cy="547858"/>
          </a:xfrm>
          <a:prstGeom prst="rect">
            <a:avLst/>
          </a:prstGeom>
          <a:noFill/>
        </p:spPr>
        <p:txBody>
          <a:bodyPr wrap="square" lIns="67072" tIns="33536" rIns="67072" bIns="33536"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a:t>
            </a:r>
          </a:p>
        </p:txBody>
      </p:sp>
      <p:sp>
        <p:nvSpPr>
          <p:cNvPr id="42" name="TextBox 41"/>
          <p:cNvSpPr txBox="1"/>
          <p:nvPr/>
        </p:nvSpPr>
        <p:spPr>
          <a:xfrm>
            <a:off x="6823926" y="1701021"/>
            <a:ext cx="1726127" cy="547858"/>
          </a:xfrm>
          <a:prstGeom prst="rect">
            <a:avLst/>
          </a:prstGeom>
          <a:noFill/>
        </p:spPr>
        <p:txBody>
          <a:bodyPr wrap="square" lIns="67072" tIns="33536" rIns="67072" bIns="33536"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a:t>
            </a:r>
            <a:r>
              <a:rPr lang="zh-CN" altLang="en-US" sz="1200">
                <a:solidFill>
                  <a:sysClr val="windowText" lastClr="000000"/>
                </a:solidFill>
                <a:latin typeface="微软雅黑" pitchFamily="34" charset="-122"/>
                <a:ea typeface="微软雅黑" pitchFamily="34" charset="-122"/>
              </a:rPr>
              <a:t>文本后。</a:t>
            </a:r>
          </a:p>
        </p:txBody>
      </p:sp>
      <p:sp>
        <p:nvSpPr>
          <p:cNvPr id="43" name="TextBox 42"/>
          <p:cNvSpPr txBox="1"/>
          <p:nvPr/>
        </p:nvSpPr>
        <p:spPr>
          <a:xfrm>
            <a:off x="246712" y="2664101"/>
            <a:ext cx="1726127" cy="547858"/>
          </a:xfrm>
          <a:prstGeom prst="rect">
            <a:avLst/>
          </a:prstGeom>
          <a:noFill/>
        </p:spPr>
        <p:txBody>
          <a:bodyPr wrap="square" lIns="67072" tIns="33536" rIns="67072" bIns="33536"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a:t>
            </a:r>
          </a:p>
        </p:txBody>
      </p:sp>
      <p:sp>
        <p:nvSpPr>
          <p:cNvPr id="44" name="TextBox 43"/>
          <p:cNvSpPr txBox="1"/>
          <p:nvPr/>
        </p:nvSpPr>
        <p:spPr>
          <a:xfrm>
            <a:off x="7166353" y="2664101"/>
            <a:ext cx="1726127" cy="547858"/>
          </a:xfrm>
          <a:prstGeom prst="rect">
            <a:avLst/>
          </a:prstGeom>
          <a:noFill/>
        </p:spPr>
        <p:txBody>
          <a:bodyPr wrap="square" lIns="67072" tIns="33536" rIns="67072" bIns="33536"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a:t>
            </a:r>
            <a:r>
              <a:rPr lang="zh-CN" altLang="en-US" sz="1200">
                <a:solidFill>
                  <a:sysClr val="windowText" lastClr="000000"/>
                </a:solidFill>
                <a:latin typeface="微软雅黑" pitchFamily="34" charset="-122"/>
                <a:ea typeface="微软雅黑" pitchFamily="34" charset="-122"/>
              </a:rPr>
              <a:t>文本后。</a:t>
            </a:r>
          </a:p>
        </p:txBody>
      </p:sp>
      <p:sp>
        <p:nvSpPr>
          <p:cNvPr id="45" name="TextBox 44"/>
          <p:cNvSpPr txBox="1"/>
          <p:nvPr/>
        </p:nvSpPr>
        <p:spPr>
          <a:xfrm>
            <a:off x="6842832" y="3502750"/>
            <a:ext cx="1726127" cy="547858"/>
          </a:xfrm>
          <a:prstGeom prst="rect">
            <a:avLst/>
          </a:prstGeom>
          <a:noFill/>
        </p:spPr>
        <p:txBody>
          <a:bodyPr wrap="square" lIns="67072" tIns="33536" rIns="67072" bIns="33536"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a:t>
            </a:r>
            <a:r>
              <a:rPr lang="zh-CN" altLang="en-US" sz="1200">
                <a:solidFill>
                  <a:sysClr val="windowText" lastClr="000000"/>
                </a:solidFill>
                <a:latin typeface="微软雅黑" pitchFamily="34" charset="-122"/>
                <a:ea typeface="微软雅黑" pitchFamily="34" charset="-122"/>
              </a:rPr>
              <a:t>文本后。</a:t>
            </a:r>
          </a:p>
        </p:txBody>
      </p:sp>
      <p:sp>
        <p:nvSpPr>
          <p:cNvPr id="46" name="TextBox 45"/>
          <p:cNvSpPr txBox="1"/>
          <p:nvPr/>
        </p:nvSpPr>
        <p:spPr>
          <a:xfrm>
            <a:off x="541670" y="3502750"/>
            <a:ext cx="1726127" cy="547858"/>
          </a:xfrm>
          <a:prstGeom prst="rect">
            <a:avLst/>
          </a:prstGeom>
          <a:noFill/>
        </p:spPr>
        <p:txBody>
          <a:bodyPr wrap="square" lIns="67072" tIns="33536" rIns="67072" bIns="33536"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a:t>
            </a:r>
            <a:r>
              <a:rPr lang="zh-CN" altLang="en-US" sz="1200">
                <a:solidFill>
                  <a:sysClr val="windowText" lastClr="000000"/>
                </a:solidFill>
                <a:latin typeface="微软雅黑" pitchFamily="34" charset="-122"/>
                <a:ea typeface="微软雅黑" pitchFamily="34" charset="-122"/>
              </a:rPr>
              <a:t>文本后。</a:t>
            </a:r>
          </a:p>
        </p:txBody>
      </p:sp>
      <p:sp>
        <p:nvSpPr>
          <p:cNvPr id="47" name="TextBox 46"/>
          <p:cNvSpPr txBox="1"/>
          <p:nvPr/>
        </p:nvSpPr>
        <p:spPr>
          <a:xfrm>
            <a:off x="313069" y="58298"/>
            <a:ext cx="2386723" cy="461665"/>
          </a:xfrm>
          <a:prstGeom prst="rect">
            <a:avLst/>
          </a:prstGeom>
          <a:noFill/>
        </p:spPr>
        <p:txBody>
          <a:bodyPr wrap="square" rtlCol="0">
            <a:spAutoFit/>
          </a:bodyPr>
          <a:lstStyle/>
          <a:p>
            <a:pPr>
              <a:lnSpc>
                <a:spcPct val="120000"/>
              </a:lnSpc>
            </a:pPr>
            <a:r>
              <a:rPr lang="zh-CN" altLang="en-US" sz="2000" b="1" dirty="0" smtClean="0">
                <a:solidFill>
                  <a:schemeClr val="tx1">
                    <a:lumMod val="75000"/>
                    <a:lumOff val="25000"/>
                  </a:schemeClr>
                </a:solidFill>
              </a:rPr>
              <a:t>单击此处输入标题</a:t>
            </a:r>
          </a:p>
        </p:txBody>
      </p:sp>
    </p:spTree>
    <p:extLst>
      <p:ext uri="{BB962C8B-B14F-4D97-AF65-F5344CB8AC3E}">
        <p14:creationId xmlns:p14="http://schemas.microsoft.com/office/powerpoint/2010/main" val="437826968"/>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 calcmode="lin" valueType="num">
                                      <p:cBhvr>
                                        <p:cTn id="9" dur="500" fill="hold"/>
                                        <p:tgtEl>
                                          <p:spTgt spid="32"/>
                                        </p:tgtEl>
                                        <p:attrNameLst>
                                          <p:attrName>style.rotation</p:attrName>
                                        </p:attrNameLst>
                                      </p:cBhvr>
                                      <p:tavLst>
                                        <p:tav tm="0">
                                          <p:val>
                                            <p:fltVal val="360"/>
                                          </p:val>
                                        </p:tav>
                                        <p:tav tm="100000">
                                          <p:val>
                                            <p:fltVal val="0"/>
                                          </p:val>
                                        </p:tav>
                                      </p:tavLst>
                                    </p:anim>
                                    <p:animEffect transition="in" filter="fade">
                                      <p:cBhvr>
                                        <p:cTn id="10" dur="500"/>
                                        <p:tgtEl>
                                          <p:spTgt spid="32"/>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wipe(left)">
                                      <p:cBhvr>
                                        <p:cTn id="14" dur="500"/>
                                        <p:tgtEl>
                                          <p:spTgt spid="25"/>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wipe(right)">
                                      <p:cBhvr>
                                        <p:cTn id="17" dur="500"/>
                                        <p:tgtEl>
                                          <p:spTgt spid="24"/>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wipe(right)">
                                      <p:cBhvr>
                                        <p:cTn id="20" dur="500"/>
                                        <p:tgtEl>
                                          <p:spTgt spid="22"/>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ipe(right)">
                                      <p:cBhvr>
                                        <p:cTn id="23" dur="500"/>
                                        <p:tgtEl>
                                          <p:spTgt spid="23"/>
                                        </p:tgtEl>
                                      </p:cBhvr>
                                    </p:animEffect>
                                  </p:childTnLst>
                                </p:cTn>
                              </p:par>
                            </p:childTnLst>
                          </p:cTn>
                        </p:par>
                        <p:par>
                          <p:cTn id="24" fill="hold">
                            <p:stCondLst>
                              <p:cond delay="1000"/>
                            </p:stCondLst>
                            <p:childTnLst>
                              <p:par>
                                <p:cTn id="25" presetID="52" presetClass="entr" presetSubtype="0" fill="hold" grpId="0" nodeType="afterEffect">
                                  <p:stCondLst>
                                    <p:cond delay="0"/>
                                  </p:stCondLst>
                                  <p:childTnLst>
                                    <p:set>
                                      <p:cBhvr>
                                        <p:cTn id="26" dur="1" fill="hold">
                                          <p:stCondLst>
                                            <p:cond delay="0"/>
                                          </p:stCondLst>
                                        </p:cTn>
                                        <p:tgtEl>
                                          <p:spTgt spid="35"/>
                                        </p:tgtEl>
                                        <p:attrNameLst>
                                          <p:attrName>style.visibility</p:attrName>
                                        </p:attrNameLst>
                                      </p:cBhvr>
                                      <p:to>
                                        <p:strVal val="visible"/>
                                      </p:to>
                                    </p:set>
                                    <p:animScale>
                                      <p:cBhvr>
                                        <p:cTn id="27" dur="1000" decel="50000" fill="hold">
                                          <p:stCondLst>
                                            <p:cond delay="0"/>
                                          </p:stCondLst>
                                        </p:cTn>
                                        <p:tgtEl>
                                          <p:spTgt spid="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35"/>
                                        </p:tgtEl>
                                        <p:attrNameLst>
                                          <p:attrName>ppt_x</p:attrName>
                                          <p:attrName>ppt_y</p:attrName>
                                        </p:attrNameLst>
                                      </p:cBhvr>
                                    </p:animMotion>
                                    <p:animEffect transition="in" filter="fade">
                                      <p:cBhvr>
                                        <p:cTn id="29" dur="1000"/>
                                        <p:tgtEl>
                                          <p:spTgt spid="35"/>
                                        </p:tgtEl>
                                      </p:cBhvr>
                                    </p:animEffect>
                                  </p:childTnLst>
                                </p:cTn>
                              </p:par>
                              <p:par>
                                <p:cTn id="30" presetID="52" presetClass="entr" presetSubtype="0" fill="hold" grpId="0" nodeType="withEffect">
                                  <p:stCondLst>
                                    <p:cond delay="200"/>
                                  </p:stCondLst>
                                  <p:childTnLst>
                                    <p:set>
                                      <p:cBhvr>
                                        <p:cTn id="31" dur="1" fill="hold">
                                          <p:stCondLst>
                                            <p:cond delay="0"/>
                                          </p:stCondLst>
                                        </p:cTn>
                                        <p:tgtEl>
                                          <p:spTgt spid="36"/>
                                        </p:tgtEl>
                                        <p:attrNameLst>
                                          <p:attrName>style.visibility</p:attrName>
                                        </p:attrNameLst>
                                      </p:cBhvr>
                                      <p:to>
                                        <p:strVal val="visible"/>
                                      </p:to>
                                    </p:set>
                                    <p:animScale>
                                      <p:cBhvr>
                                        <p:cTn id="32" dur="10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36"/>
                                        </p:tgtEl>
                                        <p:attrNameLst>
                                          <p:attrName>ppt_x</p:attrName>
                                          <p:attrName>ppt_y</p:attrName>
                                        </p:attrNameLst>
                                      </p:cBhvr>
                                    </p:animMotion>
                                    <p:animEffect transition="in" filter="fade">
                                      <p:cBhvr>
                                        <p:cTn id="34" dur="1000"/>
                                        <p:tgtEl>
                                          <p:spTgt spid="36"/>
                                        </p:tgtEl>
                                      </p:cBhvr>
                                    </p:animEffect>
                                  </p:childTnLst>
                                </p:cTn>
                              </p:par>
                              <p:par>
                                <p:cTn id="35" presetID="52" presetClass="entr" presetSubtype="0" fill="hold" grpId="0" nodeType="withEffect">
                                  <p:stCondLst>
                                    <p:cond delay="400"/>
                                  </p:stCondLst>
                                  <p:childTnLst>
                                    <p:set>
                                      <p:cBhvr>
                                        <p:cTn id="36" dur="1" fill="hold">
                                          <p:stCondLst>
                                            <p:cond delay="0"/>
                                          </p:stCondLst>
                                        </p:cTn>
                                        <p:tgtEl>
                                          <p:spTgt spid="39"/>
                                        </p:tgtEl>
                                        <p:attrNameLst>
                                          <p:attrName>style.visibility</p:attrName>
                                        </p:attrNameLst>
                                      </p:cBhvr>
                                      <p:to>
                                        <p:strVal val="visible"/>
                                      </p:to>
                                    </p:set>
                                    <p:animScale>
                                      <p:cBhvr>
                                        <p:cTn id="37" dur="1000" decel="50000" fill="hold">
                                          <p:stCondLst>
                                            <p:cond delay="0"/>
                                          </p:stCondLst>
                                        </p:cTn>
                                        <p:tgtEl>
                                          <p:spTgt spid="3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39"/>
                                        </p:tgtEl>
                                        <p:attrNameLst>
                                          <p:attrName>ppt_x</p:attrName>
                                          <p:attrName>ppt_y</p:attrName>
                                        </p:attrNameLst>
                                      </p:cBhvr>
                                    </p:animMotion>
                                    <p:animEffect transition="in" filter="fade">
                                      <p:cBhvr>
                                        <p:cTn id="39" dur="1000"/>
                                        <p:tgtEl>
                                          <p:spTgt spid="39"/>
                                        </p:tgtEl>
                                      </p:cBhvr>
                                    </p:animEffect>
                                  </p:childTnLst>
                                </p:cTn>
                              </p:par>
                              <p:par>
                                <p:cTn id="40" presetID="52" presetClass="entr" presetSubtype="0" fill="hold" grpId="0" nodeType="withEffect">
                                  <p:stCondLst>
                                    <p:cond delay="600"/>
                                  </p:stCondLst>
                                  <p:childTnLst>
                                    <p:set>
                                      <p:cBhvr>
                                        <p:cTn id="41" dur="1" fill="hold">
                                          <p:stCondLst>
                                            <p:cond delay="0"/>
                                          </p:stCondLst>
                                        </p:cTn>
                                        <p:tgtEl>
                                          <p:spTgt spid="37"/>
                                        </p:tgtEl>
                                        <p:attrNameLst>
                                          <p:attrName>style.visibility</p:attrName>
                                        </p:attrNameLst>
                                      </p:cBhvr>
                                      <p:to>
                                        <p:strVal val="visible"/>
                                      </p:to>
                                    </p:set>
                                    <p:animScale>
                                      <p:cBhvr>
                                        <p:cTn id="42" dur="1000" decel="50000" fill="hold">
                                          <p:stCondLst>
                                            <p:cond delay="0"/>
                                          </p:stCondLst>
                                        </p:cTn>
                                        <p:tgtEl>
                                          <p:spTgt spid="3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37"/>
                                        </p:tgtEl>
                                        <p:attrNameLst>
                                          <p:attrName>ppt_x</p:attrName>
                                          <p:attrName>ppt_y</p:attrName>
                                        </p:attrNameLst>
                                      </p:cBhvr>
                                    </p:animMotion>
                                    <p:animEffect transition="in" filter="fade">
                                      <p:cBhvr>
                                        <p:cTn id="44" dur="1000"/>
                                        <p:tgtEl>
                                          <p:spTgt spid="37"/>
                                        </p:tgtEl>
                                      </p:cBhvr>
                                    </p:animEffect>
                                  </p:childTnLst>
                                </p:cTn>
                              </p:par>
                              <p:par>
                                <p:cTn id="45" presetID="52" presetClass="entr" presetSubtype="0" fill="hold" grpId="0" nodeType="withEffect">
                                  <p:stCondLst>
                                    <p:cond delay="800"/>
                                  </p:stCondLst>
                                  <p:childTnLst>
                                    <p:set>
                                      <p:cBhvr>
                                        <p:cTn id="46" dur="1" fill="hold">
                                          <p:stCondLst>
                                            <p:cond delay="0"/>
                                          </p:stCondLst>
                                        </p:cTn>
                                        <p:tgtEl>
                                          <p:spTgt spid="40"/>
                                        </p:tgtEl>
                                        <p:attrNameLst>
                                          <p:attrName>style.visibility</p:attrName>
                                        </p:attrNameLst>
                                      </p:cBhvr>
                                      <p:to>
                                        <p:strVal val="visible"/>
                                      </p:to>
                                    </p:set>
                                    <p:animScale>
                                      <p:cBhvr>
                                        <p:cTn id="47" dur="1000" decel="50000" fill="hold">
                                          <p:stCondLst>
                                            <p:cond delay="0"/>
                                          </p:stCondLst>
                                        </p:cTn>
                                        <p:tgtEl>
                                          <p:spTgt spid="4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40"/>
                                        </p:tgtEl>
                                        <p:attrNameLst>
                                          <p:attrName>ppt_x</p:attrName>
                                          <p:attrName>ppt_y</p:attrName>
                                        </p:attrNameLst>
                                      </p:cBhvr>
                                    </p:animMotion>
                                    <p:animEffect transition="in" filter="fade">
                                      <p:cBhvr>
                                        <p:cTn id="49" dur="1000"/>
                                        <p:tgtEl>
                                          <p:spTgt spid="40"/>
                                        </p:tgtEl>
                                      </p:cBhvr>
                                    </p:animEffect>
                                  </p:childTnLst>
                                </p:cTn>
                              </p:par>
                              <p:par>
                                <p:cTn id="50" presetID="52" presetClass="entr" presetSubtype="0" fill="hold" grpId="0" nodeType="withEffect">
                                  <p:stCondLst>
                                    <p:cond delay="1000"/>
                                  </p:stCondLst>
                                  <p:childTnLst>
                                    <p:set>
                                      <p:cBhvr>
                                        <p:cTn id="51" dur="1" fill="hold">
                                          <p:stCondLst>
                                            <p:cond delay="0"/>
                                          </p:stCondLst>
                                        </p:cTn>
                                        <p:tgtEl>
                                          <p:spTgt spid="38"/>
                                        </p:tgtEl>
                                        <p:attrNameLst>
                                          <p:attrName>style.visibility</p:attrName>
                                        </p:attrNameLst>
                                      </p:cBhvr>
                                      <p:to>
                                        <p:strVal val="visible"/>
                                      </p:to>
                                    </p:set>
                                    <p:animScale>
                                      <p:cBhvr>
                                        <p:cTn id="52" dur="1000" decel="50000" fill="hold">
                                          <p:stCondLst>
                                            <p:cond delay="0"/>
                                          </p:stCondLst>
                                        </p:cTn>
                                        <p:tgtEl>
                                          <p:spTgt spid="3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3" dur="1000" decel="50000" fill="hold">
                                          <p:stCondLst>
                                            <p:cond delay="0"/>
                                          </p:stCondLst>
                                        </p:cTn>
                                        <p:tgtEl>
                                          <p:spTgt spid="38"/>
                                        </p:tgtEl>
                                        <p:attrNameLst>
                                          <p:attrName>ppt_x</p:attrName>
                                          <p:attrName>ppt_y</p:attrName>
                                        </p:attrNameLst>
                                      </p:cBhvr>
                                    </p:animMotion>
                                    <p:animEffect transition="in" filter="fade">
                                      <p:cBhvr>
                                        <p:cTn id="54" dur="1000"/>
                                        <p:tgtEl>
                                          <p:spTgt spid="38"/>
                                        </p:tgtEl>
                                      </p:cBhvr>
                                    </p:animEffect>
                                  </p:childTnLst>
                                </p:cTn>
                              </p:par>
                            </p:childTnLst>
                          </p:cTn>
                        </p:par>
                        <p:par>
                          <p:cTn id="55" fill="hold">
                            <p:stCondLst>
                              <p:cond delay="3000"/>
                            </p:stCondLst>
                            <p:childTnLst>
                              <p:par>
                                <p:cTn id="56" presetID="12" presetClass="entr" presetSubtype="8" fill="hold" nodeType="afterEffect">
                                  <p:stCondLst>
                                    <p:cond delay="0"/>
                                  </p:stCondLst>
                                  <p:childTnLst>
                                    <p:set>
                                      <p:cBhvr>
                                        <p:cTn id="57" dur="1" fill="hold">
                                          <p:stCondLst>
                                            <p:cond delay="0"/>
                                          </p:stCondLst>
                                        </p:cTn>
                                        <p:tgtEl>
                                          <p:spTgt spid="26"/>
                                        </p:tgtEl>
                                        <p:attrNameLst>
                                          <p:attrName>style.visibility</p:attrName>
                                        </p:attrNameLst>
                                      </p:cBhvr>
                                      <p:to>
                                        <p:strVal val="visible"/>
                                      </p:to>
                                    </p:set>
                                    <p:anim calcmode="lin" valueType="num">
                                      <p:cBhvr additive="base">
                                        <p:cTn id="58" dur="500"/>
                                        <p:tgtEl>
                                          <p:spTgt spid="26"/>
                                        </p:tgtEl>
                                        <p:attrNameLst>
                                          <p:attrName>ppt_x</p:attrName>
                                        </p:attrNameLst>
                                      </p:cBhvr>
                                      <p:tavLst>
                                        <p:tav tm="0">
                                          <p:val>
                                            <p:strVal val="#ppt_x-#ppt_w*1.125000"/>
                                          </p:val>
                                        </p:tav>
                                        <p:tav tm="100000">
                                          <p:val>
                                            <p:strVal val="#ppt_x"/>
                                          </p:val>
                                        </p:tav>
                                      </p:tavLst>
                                    </p:anim>
                                    <p:animEffect transition="in" filter="wipe(right)">
                                      <p:cBhvr>
                                        <p:cTn id="59" dur="500"/>
                                        <p:tgtEl>
                                          <p:spTgt spid="26"/>
                                        </p:tgtEl>
                                      </p:cBhvr>
                                    </p:animEffect>
                                  </p:childTnLst>
                                </p:cTn>
                              </p:par>
                              <p:par>
                                <p:cTn id="60" presetID="12" presetClass="entr" presetSubtype="8" fill="hold" nodeType="withEffect">
                                  <p:stCondLst>
                                    <p:cond delay="0"/>
                                  </p:stCondLst>
                                  <p:childTnLst>
                                    <p:set>
                                      <p:cBhvr>
                                        <p:cTn id="61" dur="1" fill="hold">
                                          <p:stCondLst>
                                            <p:cond delay="0"/>
                                          </p:stCondLst>
                                        </p:cTn>
                                        <p:tgtEl>
                                          <p:spTgt spid="27"/>
                                        </p:tgtEl>
                                        <p:attrNameLst>
                                          <p:attrName>style.visibility</p:attrName>
                                        </p:attrNameLst>
                                      </p:cBhvr>
                                      <p:to>
                                        <p:strVal val="visible"/>
                                      </p:to>
                                    </p:set>
                                    <p:anim calcmode="lin" valueType="num">
                                      <p:cBhvr additive="base">
                                        <p:cTn id="62" dur="500"/>
                                        <p:tgtEl>
                                          <p:spTgt spid="27"/>
                                        </p:tgtEl>
                                        <p:attrNameLst>
                                          <p:attrName>ppt_x</p:attrName>
                                        </p:attrNameLst>
                                      </p:cBhvr>
                                      <p:tavLst>
                                        <p:tav tm="0">
                                          <p:val>
                                            <p:strVal val="#ppt_x-#ppt_w*1.125000"/>
                                          </p:val>
                                        </p:tav>
                                        <p:tav tm="100000">
                                          <p:val>
                                            <p:strVal val="#ppt_x"/>
                                          </p:val>
                                        </p:tav>
                                      </p:tavLst>
                                    </p:anim>
                                    <p:animEffect transition="in" filter="wipe(right)">
                                      <p:cBhvr>
                                        <p:cTn id="63" dur="500"/>
                                        <p:tgtEl>
                                          <p:spTgt spid="27"/>
                                        </p:tgtEl>
                                      </p:cBhvr>
                                    </p:animEffect>
                                  </p:childTnLst>
                                </p:cTn>
                              </p:par>
                              <p:par>
                                <p:cTn id="64" presetID="12" presetClass="entr" presetSubtype="8" fill="hold" nodeType="withEffect">
                                  <p:stCondLst>
                                    <p:cond delay="0"/>
                                  </p:stCondLst>
                                  <p:childTnLst>
                                    <p:set>
                                      <p:cBhvr>
                                        <p:cTn id="65" dur="1" fill="hold">
                                          <p:stCondLst>
                                            <p:cond delay="0"/>
                                          </p:stCondLst>
                                        </p:cTn>
                                        <p:tgtEl>
                                          <p:spTgt spid="28"/>
                                        </p:tgtEl>
                                        <p:attrNameLst>
                                          <p:attrName>style.visibility</p:attrName>
                                        </p:attrNameLst>
                                      </p:cBhvr>
                                      <p:to>
                                        <p:strVal val="visible"/>
                                      </p:to>
                                    </p:set>
                                    <p:anim calcmode="lin" valueType="num">
                                      <p:cBhvr additive="base">
                                        <p:cTn id="66" dur="500"/>
                                        <p:tgtEl>
                                          <p:spTgt spid="28"/>
                                        </p:tgtEl>
                                        <p:attrNameLst>
                                          <p:attrName>ppt_x</p:attrName>
                                        </p:attrNameLst>
                                      </p:cBhvr>
                                      <p:tavLst>
                                        <p:tav tm="0">
                                          <p:val>
                                            <p:strVal val="#ppt_x-#ppt_w*1.125000"/>
                                          </p:val>
                                        </p:tav>
                                        <p:tav tm="100000">
                                          <p:val>
                                            <p:strVal val="#ppt_x"/>
                                          </p:val>
                                        </p:tav>
                                      </p:tavLst>
                                    </p:anim>
                                    <p:animEffect transition="in" filter="wipe(right)">
                                      <p:cBhvr>
                                        <p:cTn id="67" dur="500"/>
                                        <p:tgtEl>
                                          <p:spTgt spid="28"/>
                                        </p:tgtEl>
                                      </p:cBhvr>
                                    </p:animEffect>
                                  </p:childTnLst>
                                </p:cTn>
                              </p:par>
                              <p:par>
                                <p:cTn id="68" presetID="12" presetClass="entr" presetSubtype="2" fill="hold" nodeType="withEffect">
                                  <p:stCondLst>
                                    <p:cond delay="0"/>
                                  </p:stCondLst>
                                  <p:childTnLst>
                                    <p:set>
                                      <p:cBhvr>
                                        <p:cTn id="69" dur="1" fill="hold">
                                          <p:stCondLst>
                                            <p:cond delay="0"/>
                                          </p:stCondLst>
                                        </p:cTn>
                                        <p:tgtEl>
                                          <p:spTgt spid="31"/>
                                        </p:tgtEl>
                                        <p:attrNameLst>
                                          <p:attrName>style.visibility</p:attrName>
                                        </p:attrNameLst>
                                      </p:cBhvr>
                                      <p:to>
                                        <p:strVal val="visible"/>
                                      </p:to>
                                    </p:set>
                                    <p:anim calcmode="lin" valueType="num">
                                      <p:cBhvr additive="base">
                                        <p:cTn id="70" dur="500"/>
                                        <p:tgtEl>
                                          <p:spTgt spid="31"/>
                                        </p:tgtEl>
                                        <p:attrNameLst>
                                          <p:attrName>ppt_x</p:attrName>
                                        </p:attrNameLst>
                                      </p:cBhvr>
                                      <p:tavLst>
                                        <p:tav tm="0">
                                          <p:val>
                                            <p:strVal val="#ppt_x+#ppt_w*1.125000"/>
                                          </p:val>
                                        </p:tav>
                                        <p:tav tm="100000">
                                          <p:val>
                                            <p:strVal val="#ppt_x"/>
                                          </p:val>
                                        </p:tav>
                                      </p:tavLst>
                                    </p:anim>
                                    <p:animEffect transition="in" filter="wipe(left)">
                                      <p:cBhvr>
                                        <p:cTn id="71" dur="500"/>
                                        <p:tgtEl>
                                          <p:spTgt spid="31"/>
                                        </p:tgtEl>
                                      </p:cBhvr>
                                    </p:animEffect>
                                  </p:childTnLst>
                                </p:cTn>
                              </p:par>
                              <p:par>
                                <p:cTn id="72" presetID="12" presetClass="entr" presetSubtype="2" fill="hold" nodeType="withEffect">
                                  <p:stCondLst>
                                    <p:cond delay="0"/>
                                  </p:stCondLst>
                                  <p:childTnLst>
                                    <p:set>
                                      <p:cBhvr>
                                        <p:cTn id="73" dur="1" fill="hold">
                                          <p:stCondLst>
                                            <p:cond delay="0"/>
                                          </p:stCondLst>
                                        </p:cTn>
                                        <p:tgtEl>
                                          <p:spTgt spid="30"/>
                                        </p:tgtEl>
                                        <p:attrNameLst>
                                          <p:attrName>style.visibility</p:attrName>
                                        </p:attrNameLst>
                                      </p:cBhvr>
                                      <p:to>
                                        <p:strVal val="visible"/>
                                      </p:to>
                                    </p:set>
                                    <p:anim calcmode="lin" valueType="num">
                                      <p:cBhvr additive="base">
                                        <p:cTn id="74" dur="500"/>
                                        <p:tgtEl>
                                          <p:spTgt spid="30"/>
                                        </p:tgtEl>
                                        <p:attrNameLst>
                                          <p:attrName>ppt_x</p:attrName>
                                        </p:attrNameLst>
                                      </p:cBhvr>
                                      <p:tavLst>
                                        <p:tav tm="0">
                                          <p:val>
                                            <p:strVal val="#ppt_x+#ppt_w*1.125000"/>
                                          </p:val>
                                        </p:tav>
                                        <p:tav tm="100000">
                                          <p:val>
                                            <p:strVal val="#ppt_x"/>
                                          </p:val>
                                        </p:tav>
                                      </p:tavLst>
                                    </p:anim>
                                    <p:animEffect transition="in" filter="wipe(left)">
                                      <p:cBhvr>
                                        <p:cTn id="75" dur="500"/>
                                        <p:tgtEl>
                                          <p:spTgt spid="30"/>
                                        </p:tgtEl>
                                      </p:cBhvr>
                                    </p:animEffect>
                                  </p:childTnLst>
                                </p:cTn>
                              </p:par>
                              <p:par>
                                <p:cTn id="76" presetID="12" presetClass="entr" presetSubtype="2" fill="hold" nodeType="withEffect">
                                  <p:stCondLst>
                                    <p:cond delay="0"/>
                                  </p:stCondLst>
                                  <p:childTnLst>
                                    <p:set>
                                      <p:cBhvr>
                                        <p:cTn id="77" dur="1" fill="hold">
                                          <p:stCondLst>
                                            <p:cond delay="0"/>
                                          </p:stCondLst>
                                        </p:cTn>
                                        <p:tgtEl>
                                          <p:spTgt spid="29"/>
                                        </p:tgtEl>
                                        <p:attrNameLst>
                                          <p:attrName>style.visibility</p:attrName>
                                        </p:attrNameLst>
                                      </p:cBhvr>
                                      <p:to>
                                        <p:strVal val="visible"/>
                                      </p:to>
                                    </p:set>
                                    <p:anim calcmode="lin" valueType="num">
                                      <p:cBhvr additive="base">
                                        <p:cTn id="78" dur="500"/>
                                        <p:tgtEl>
                                          <p:spTgt spid="29"/>
                                        </p:tgtEl>
                                        <p:attrNameLst>
                                          <p:attrName>ppt_x</p:attrName>
                                        </p:attrNameLst>
                                      </p:cBhvr>
                                      <p:tavLst>
                                        <p:tav tm="0">
                                          <p:val>
                                            <p:strVal val="#ppt_x+#ppt_w*1.125000"/>
                                          </p:val>
                                        </p:tav>
                                        <p:tav tm="100000">
                                          <p:val>
                                            <p:strVal val="#ppt_x"/>
                                          </p:val>
                                        </p:tav>
                                      </p:tavLst>
                                    </p:anim>
                                    <p:animEffect transition="in" filter="wipe(left)">
                                      <p:cBhvr>
                                        <p:cTn id="79" dur="500"/>
                                        <p:tgtEl>
                                          <p:spTgt spid="29"/>
                                        </p:tgtEl>
                                      </p:cBhvr>
                                    </p:animEffect>
                                  </p:childTnLst>
                                </p:cTn>
                              </p:par>
                            </p:childTnLst>
                          </p:cTn>
                        </p:par>
                        <p:par>
                          <p:cTn id="80" fill="hold">
                            <p:stCondLst>
                              <p:cond delay="3500"/>
                            </p:stCondLst>
                            <p:childTnLst>
                              <p:par>
                                <p:cTn id="81" presetID="22" presetClass="entr" presetSubtype="8" fill="hold" grpId="0" nodeType="afterEffect">
                                  <p:stCondLst>
                                    <p:cond delay="0"/>
                                  </p:stCondLst>
                                  <p:childTnLst>
                                    <p:set>
                                      <p:cBhvr>
                                        <p:cTn id="82" dur="1" fill="hold">
                                          <p:stCondLst>
                                            <p:cond delay="0"/>
                                          </p:stCondLst>
                                        </p:cTn>
                                        <p:tgtEl>
                                          <p:spTgt spid="41"/>
                                        </p:tgtEl>
                                        <p:attrNameLst>
                                          <p:attrName>style.visibility</p:attrName>
                                        </p:attrNameLst>
                                      </p:cBhvr>
                                      <p:to>
                                        <p:strVal val="visible"/>
                                      </p:to>
                                    </p:set>
                                    <p:animEffect transition="in" filter="wipe(left)">
                                      <p:cBhvr>
                                        <p:cTn id="83" dur="500"/>
                                        <p:tgtEl>
                                          <p:spTgt spid="41"/>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42"/>
                                        </p:tgtEl>
                                        <p:attrNameLst>
                                          <p:attrName>style.visibility</p:attrName>
                                        </p:attrNameLst>
                                      </p:cBhvr>
                                      <p:to>
                                        <p:strVal val="visible"/>
                                      </p:to>
                                    </p:set>
                                    <p:animEffect transition="in" filter="wipe(left)">
                                      <p:cBhvr>
                                        <p:cTn id="86" dur="500"/>
                                        <p:tgtEl>
                                          <p:spTgt spid="42"/>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43"/>
                                        </p:tgtEl>
                                        <p:attrNameLst>
                                          <p:attrName>style.visibility</p:attrName>
                                        </p:attrNameLst>
                                      </p:cBhvr>
                                      <p:to>
                                        <p:strVal val="visible"/>
                                      </p:to>
                                    </p:set>
                                    <p:animEffect transition="in" filter="wipe(left)">
                                      <p:cBhvr>
                                        <p:cTn id="89" dur="500"/>
                                        <p:tgtEl>
                                          <p:spTgt spid="43"/>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44"/>
                                        </p:tgtEl>
                                        <p:attrNameLst>
                                          <p:attrName>style.visibility</p:attrName>
                                        </p:attrNameLst>
                                      </p:cBhvr>
                                      <p:to>
                                        <p:strVal val="visible"/>
                                      </p:to>
                                    </p:set>
                                    <p:animEffect transition="in" filter="wipe(left)">
                                      <p:cBhvr>
                                        <p:cTn id="92" dur="500"/>
                                        <p:tgtEl>
                                          <p:spTgt spid="44"/>
                                        </p:tgtEl>
                                      </p:cBhvr>
                                    </p:animEffect>
                                  </p:childTnLst>
                                </p:cTn>
                              </p:par>
                              <p:par>
                                <p:cTn id="93" presetID="22" presetClass="entr" presetSubtype="8" fill="hold" grpId="0" nodeType="withEffect">
                                  <p:stCondLst>
                                    <p:cond delay="0"/>
                                  </p:stCondLst>
                                  <p:childTnLst>
                                    <p:set>
                                      <p:cBhvr>
                                        <p:cTn id="94" dur="1" fill="hold">
                                          <p:stCondLst>
                                            <p:cond delay="0"/>
                                          </p:stCondLst>
                                        </p:cTn>
                                        <p:tgtEl>
                                          <p:spTgt spid="45"/>
                                        </p:tgtEl>
                                        <p:attrNameLst>
                                          <p:attrName>style.visibility</p:attrName>
                                        </p:attrNameLst>
                                      </p:cBhvr>
                                      <p:to>
                                        <p:strVal val="visible"/>
                                      </p:to>
                                    </p:set>
                                    <p:animEffect transition="in" filter="wipe(left)">
                                      <p:cBhvr>
                                        <p:cTn id="95" dur="500"/>
                                        <p:tgtEl>
                                          <p:spTgt spid="45"/>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46"/>
                                        </p:tgtEl>
                                        <p:attrNameLst>
                                          <p:attrName>style.visibility</p:attrName>
                                        </p:attrNameLst>
                                      </p:cBhvr>
                                      <p:to>
                                        <p:strVal val="visible"/>
                                      </p:to>
                                    </p:set>
                                    <p:animEffect transition="in" filter="wipe(left)">
                                      <p:cBhvr>
                                        <p:cTn id="98"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5" grpId="0" animBg="1"/>
      <p:bldP spid="35" grpId="0" animBg="1"/>
      <p:bldP spid="36" grpId="0" animBg="1"/>
      <p:bldP spid="37" grpId="0" animBg="1"/>
      <p:bldP spid="38" grpId="0" animBg="1"/>
      <p:bldP spid="39" grpId="0" animBg="1"/>
      <p:bldP spid="40" grpId="0" animBg="1"/>
      <p:bldP spid="41" grpId="0"/>
      <p:bldP spid="42" grpId="0"/>
      <p:bldP spid="43" grpId="0"/>
      <p:bldP spid="44" grpId="0"/>
      <p:bldP spid="45" grpId="0"/>
      <p:bldP spid="4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右箭头 16"/>
          <p:cNvSpPr>
            <a:spLocks noChangeArrowheads="1"/>
          </p:cNvSpPr>
          <p:nvPr/>
        </p:nvSpPr>
        <p:spPr bwMode="auto">
          <a:xfrm>
            <a:off x="2788018" y="1733045"/>
            <a:ext cx="3558591" cy="394495"/>
          </a:xfrm>
          <a:prstGeom prst="rightArrow">
            <a:avLst>
              <a:gd name="adj1" fmla="val 50000"/>
              <a:gd name="adj2" fmla="val 50092"/>
            </a:avLst>
          </a:prstGeom>
          <a:solidFill>
            <a:schemeClr val="tx2"/>
          </a:solidFill>
          <a:ln>
            <a:noFill/>
          </a:ln>
          <a:effectLst/>
          <a:extLst/>
        </p:spPr>
        <p:txBody>
          <a:bodyPr lIns="96171" tIns="48084" rIns="96171" bIns="48084" anchor="ctr"/>
          <a:lstStyle/>
          <a:p>
            <a:pPr>
              <a:lnSpc>
                <a:spcPct val="120000"/>
              </a:lnSpc>
              <a:defRPr/>
            </a:pPr>
            <a:endParaRPr lang="zh-CN" altLang="en-US" sz="1900" b="1" kern="0" dirty="0">
              <a:solidFill>
                <a:sysClr val="window" lastClr="FFFFFF"/>
              </a:solidFill>
              <a:latin typeface="微软雅黑" pitchFamily="34" charset="-122"/>
              <a:ea typeface="微软雅黑" pitchFamily="34" charset="-122"/>
            </a:endParaRPr>
          </a:p>
        </p:txBody>
      </p:sp>
      <p:sp>
        <p:nvSpPr>
          <p:cNvPr id="18" name="右箭头 17"/>
          <p:cNvSpPr>
            <a:spLocks noChangeArrowheads="1"/>
          </p:cNvSpPr>
          <p:nvPr/>
        </p:nvSpPr>
        <p:spPr bwMode="auto">
          <a:xfrm flipH="1">
            <a:off x="2919263" y="2324786"/>
            <a:ext cx="3684853" cy="392809"/>
          </a:xfrm>
          <a:prstGeom prst="rightArrow">
            <a:avLst>
              <a:gd name="adj1" fmla="val 50000"/>
              <a:gd name="adj2" fmla="val 50064"/>
            </a:avLst>
          </a:prstGeom>
          <a:solidFill>
            <a:schemeClr val="tx2"/>
          </a:solidFill>
          <a:ln>
            <a:noFill/>
          </a:ln>
          <a:effectLst/>
          <a:extLst/>
        </p:spPr>
        <p:txBody>
          <a:bodyPr lIns="96171" tIns="48084" rIns="96171" bIns="48084" anchor="ctr"/>
          <a:lstStyle/>
          <a:p>
            <a:pPr>
              <a:lnSpc>
                <a:spcPct val="120000"/>
              </a:lnSpc>
              <a:defRPr/>
            </a:pPr>
            <a:endParaRPr lang="zh-CN" altLang="en-US" sz="1900" b="1" kern="0" dirty="0">
              <a:solidFill>
                <a:sysClr val="window" lastClr="FFFFFF"/>
              </a:solidFill>
              <a:latin typeface="微软雅黑" pitchFamily="34" charset="-122"/>
              <a:ea typeface="微软雅黑" pitchFamily="34" charset="-122"/>
            </a:endParaRPr>
          </a:p>
        </p:txBody>
      </p:sp>
      <p:sp>
        <p:nvSpPr>
          <p:cNvPr id="19" name="椭圆 18"/>
          <p:cNvSpPr>
            <a:spLocks noChangeArrowheads="1"/>
          </p:cNvSpPr>
          <p:nvPr/>
        </p:nvSpPr>
        <p:spPr bwMode="auto">
          <a:xfrm>
            <a:off x="1043608" y="1240770"/>
            <a:ext cx="1875654" cy="1903351"/>
          </a:xfrm>
          <a:prstGeom prst="ellipse">
            <a:avLst/>
          </a:prstGeom>
          <a:solidFill>
            <a:schemeClr val="tx2"/>
          </a:solidFill>
          <a:ln>
            <a:noFill/>
          </a:ln>
          <a:effectLst/>
          <a:extLst/>
        </p:spPr>
        <p:txBody>
          <a:bodyPr lIns="96171" tIns="48084" rIns="96171" bIns="48084" anchor="ctr"/>
          <a:lstStyle/>
          <a:p>
            <a:pPr>
              <a:lnSpc>
                <a:spcPct val="120000"/>
              </a:lnSpc>
              <a:defRPr/>
            </a:pPr>
            <a:r>
              <a:rPr lang="zh-CN" altLang="en-US" sz="1900" kern="0" dirty="0">
                <a:solidFill>
                  <a:srgbClr val="FFFFFF"/>
                </a:solidFill>
                <a:latin typeface="微软雅黑" pitchFamily="34" charset="-122"/>
                <a:ea typeface="微软雅黑" pitchFamily="34" charset="-122"/>
              </a:rPr>
              <a:t>  添加内容</a:t>
            </a:r>
          </a:p>
        </p:txBody>
      </p:sp>
      <p:sp>
        <p:nvSpPr>
          <p:cNvPr id="20" name="椭圆 19"/>
          <p:cNvSpPr>
            <a:spLocks noChangeArrowheads="1"/>
          </p:cNvSpPr>
          <p:nvPr/>
        </p:nvSpPr>
        <p:spPr bwMode="auto">
          <a:xfrm>
            <a:off x="6409739" y="1240770"/>
            <a:ext cx="1877315" cy="1903351"/>
          </a:xfrm>
          <a:prstGeom prst="ellipse">
            <a:avLst/>
          </a:prstGeom>
          <a:solidFill>
            <a:schemeClr val="tx2"/>
          </a:solidFill>
          <a:ln>
            <a:noFill/>
          </a:ln>
          <a:effectLst/>
          <a:extLst/>
        </p:spPr>
        <p:txBody>
          <a:bodyPr lIns="96171" tIns="48084" rIns="96171" bIns="48084" anchor="ctr"/>
          <a:lstStyle/>
          <a:p>
            <a:pPr>
              <a:lnSpc>
                <a:spcPct val="120000"/>
              </a:lnSpc>
              <a:defRPr/>
            </a:pPr>
            <a:r>
              <a:rPr lang="zh-CN" altLang="en-US" sz="1900" kern="0" dirty="0">
                <a:solidFill>
                  <a:srgbClr val="FFFFFF"/>
                </a:solidFill>
                <a:latin typeface="微软雅黑" pitchFamily="34" charset="-122"/>
                <a:ea typeface="微软雅黑" pitchFamily="34" charset="-122"/>
              </a:rPr>
              <a:t>  添加内容</a:t>
            </a:r>
          </a:p>
        </p:txBody>
      </p:sp>
      <p:sp>
        <p:nvSpPr>
          <p:cNvPr id="21" name="矩形 20"/>
          <p:cNvSpPr/>
          <p:nvPr/>
        </p:nvSpPr>
        <p:spPr>
          <a:xfrm>
            <a:off x="3791467" y="1603233"/>
            <a:ext cx="1486900" cy="1245861"/>
          </a:xfrm>
          <a:prstGeom prst="rect">
            <a:avLst/>
          </a:prstGeom>
          <a:solidFill>
            <a:schemeClr val="bg2"/>
          </a:solidFill>
          <a:ln w="3175" cap="flat" cmpd="sng" algn="ctr">
            <a:noFill/>
            <a:prstDash val="solid"/>
          </a:ln>
          <a:effectLst/>
        </p:spPr>
        <p:txBody>
          <a:bodyPr lIns="96171" tIns="48084" rIns="96171" bIns="48084" anchor="ctr"/>
          <a:lstStyle/>
          <a:p>
            <a:pPr>
              <a:lnSpc>
                <a:spcPct val="120000"/>
              </a:lnSpc>
              <a:defRPr/>
            </a:pPr>
            <a:r>
              <a:rPr lang="zh-CN" altLang="en-US" kern="0" dirty="0">
                <a:solidFill>
                  <a:srgbClr val="414455"/>
                </a:solidFill>
                <a:latin typeface="微软雅黑" pitchFamily="34" charset="-122"/>
                <a:ea typeface="微软雅黑" pitchFamily="34" charset="-122"/>
              </a:rPr>
              <a:t>   </a:t>
            </a:r>
            <a:r>
              <a:rPr lang="zh-CN" altLang="en-US" kern="0" dirty="0" smtClean="0">
                <a:solidFill>
                  <a:srgbClr val="FFFFFF"/>
                </a:solidFill>
                <a:latin typeface="微软雅黑" pitchFamily="34" charset="-122"/>
                <a:ea typeface="微软雅黑" pitchFamily="34" charset="-122"/>
              </a:rPr>
              <a:t>添加内容</a:t>
            </a:r>
            <a:endParaRPr lang="zh-CN" altLang="en-US" kern="0" dirty="0">
              <a:solidFill>
                <a:srgbClr val="FFFFFF"/>
              </a:solidFill>
              <a:latin typeface="微软雅黑" pitchFamily="34" charset="-122"/>
              <a:ea typeface="微软雅黑" pitchFamily="34" charset="-122"/>
            </a:endParaRPr>
          </a:p>
        </p:txBody>
      </p:sp>
      <p:sp>
        <p:nvSpPr>
          <p:cNvPr id="22" name="下箭头 21"/>
          <p:cNvSpPr>
            <a:spLocks noChangeArrowheads="1"/>
          </p:cNvSpPr>
          <p:nvPr/>
        </p:nvSpPr>
        <p:spPr bwMode="auto">
          <a:xfrm>
            <a:off x="4140348" y="3182896"/>
            <a:ext cx="842301" cy="590055"/>
          </a:xfrm>
          <a:prstGeom prst="downArrow">
            <a:avLst>
              <a:gd name="adj1" fmla="val 50000"/>
              <a:gd name="adj2" fmla="val 50000"/>
            </a:avLst>
          </a:prstGeom>
          <a:solidFill>
            <a:schemeClr val="tx2"/>
          </a:solidFill>
          <a:ln>
            <a:noFill/>
          </a:ln>
          <a:effectLst/>
          <a:extLst/>
        </p:spPr>
        <p:txBody>
          <a:bodyPr lIns="96171" tIns="48084" rIns="96171" bIns="48084" anchor="ctr"/>
          <a:lstStyle/>
          <a:p>
            <a:pPr>
              <a:lnSpc>
                <a:spcPct val="120000"/>
              </a:lnSpc>
              <a:defRPr/>
            </a:pPr>
            <a:endParaRPr lang="zh-CN" altLang="en-US" sz="1900" b="1" kern="0" dirty="0">
              <a:solidFill>
                <a:sysClr val="window" lastClr="FFFFFF"/>
              </a:solidFill>
              <a:latin typeface="微软雅黑" pitchFamily="34" charset="-122"/>
              <a:ea typeface="微软雅黑" pitchFamily="34" charset="-122"/>
            </a:endParaRPr>
          </a:p>
        </p:txBody>
      </p:sp>
      <p:sp>
        <p:nvSpPr>
          <p:cNvPr id="23" name="TextBox 22"/>
          <p:cNvSpPr txBox="1"/>
          <p:nvPr/>
        </p:nvSpPr>
        <p:spPr bwMode="auto">
          <a:xfrm>
            <a:off x="1148407" y="3344740"/>
            <a:ext cx="1551692" cy="1323186"/>
          </a:xfrm>
          <a:prstGeom prst="rect">
            <a:avLst/>
          </a:prstGeom>
          <a:noFill/>
        </p:spPr>
        <p:txBody>
          <a:bodyPr lIns="96171" tIns="48084" rIns="96171" bIns="48084">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24" name="TextBox 23"/>
          <p:cNvSpPr txBox="1"/>
          <p:nvPr/>
        </p:nvSpPr>
        <p:spPr bwMode="auto">
          <a:xfrm>
            <a:off x="6572685" y="3408804"/>
            <a:ext cx="1553354" cy="1323186"/>
          </a:xfrm>
          <a:prstGeom prst="rect">
            <a:avLst/>
          </a:prstGeom>
          <a:noFill/>
        </p:spPr>
        <p:txBody>
          <a:bodyPr lIns="96171" tIns="48084" rIns="96171" bIns="48084">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25" name="TextBox 19"/>
          <p:cNvSpPr txBox="1">
            <a:spLocks noChangeArrowheads="1"/>
          </p:cNvSpPr>
          <p:nvPr/>
        </p:nvSpPr>
        <p:spPr bwMode="auto">
          <a:xfrm>
            <a:off x="4084828" y="3965141"/>
            <a:ext cx="1177890" cy="688038"/>
          </a:xfrm>
          <a:prstGeom prst="rect">
            <a:avLst/>
          </a:prstGeom>
          <a:noFill/>
          <a:ln>
            <a:noFill/>
          </a:ln>
          <a:extLst/>
        </p:spPr>
        <p:txBody>
          <a:bodyPr lIns="96171" tIns="48084" rIns="96171" bIns="48084">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20000"/>
              </a:lnSpc>
              <a:defRPr/>
            </a:pPr>
            <a:r>
              <a:rPr lang="zh-CN" altLang="en-US" sz="1600" kern="0" dirty="0">
                <a:solidFill>
                  <a:srgbClr val="4D4D4D"/>
                </a:solidFill>
                <a:latin typeface="微软雅黑" pitchFamily="34" charset="-122"/>
                <a:ea typeface="微软雅黑" pitchFamily="34" charset="-122"/>
              </a:rPr>
              <a:t>单击此处添加标题</a:t>
            </a:r>
          </a:p>
        </p:txBody>
      </p:sp>
      <p:sp>
        <p:nvSpPr>
          <p:cNvPr id="15" name="TextBox 14"/>
          <p:cNvSpPr txBox="1"/>
          <p:nvPr/>
        </p:nvSpPr>
        <p:spPr>
          <a:xfrm>
            <a:off x="313069" y="58298"/>
            <a:ext cx="2386723" cy="461665"/>
          </a:xfrm>
          <a:prstGeom prst="rect">
            <a:avLst/>
          </a:prstGeom>
          <a:noFill/>
        </p:spPr>
        <p:txBody>
          <a:bodyPr wrap="square" rtlCol="0">
            <a:spAutoFit/>
          </a:bodyPr>
          <a:lstStyle/>
          <a:p>
            <a:pPr>
              <a:lnSpc>
                <a:spcPct val="120000"/>
              </a:lnSpc>
            </a:pPr>
            <a:r>
              <a:rPr lang="zh-CN" altLang="en-US" sz="2000" b="1" dirty="0" smtClean="0">
                <a:solidFill>
                  <a:schemeClr val="tx1">
                    <a:lumMod val="75000"/>
                    <a:lumOff val="25000"/>
                  </a:schemeClr>
                </a:solidFill>
              </a:rPr>
              <a:t>单击此处输入标题</a:t>
            </a:r>
          </a:p>
        </p:txBody>
      </p:sp>
    </p:spTree>
    <p:extLst>
      <p:ext uri="{BB962C8B-B14F-4D97-AF65-F5344CB8AC3E}">
        <p14:creationId xmlns:p14="http://schemas.microsoft.com/office/powerpoint/2010/main" val="207346307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 calcmode="lin" valueType="num">
                                      <p:cBhvr>
                                        <p:cTn id="9" dur="500" fill="hold"/>
                                        <p:tgtEl>
                                          <p:spTgt spid="19"/>
                                        </p:tgtEl>
                                        <p:attrNameLst>
                                          <p:attrName>style.rotation</p:attrName>
                                        </p:attrNameLst>
                                      </p:cBhvr>
                                      <p:tavLst>
                                        <p:tav tm="0">
                                          <p:val>
                                            <p:fltVal val="360"/>
                                          </p:val>
                                        </p:tav>
                                        <p:tav tm="100000">
                                          <p:val>
                                            <p:fltVal val="0"/>
                                          </p:val>
                                        </p:tav>
                                      </p:tavLst>
                                    </p:anim>
                                    <p:animEffect transition="in" filter="fade">
                                      <p:cBhvr>
                                        <p:cTn id="10" dur="500"/>
                                        <p:tgtEl>
                                          <p:spTgt spid="19"/>
                                        </p:tgtEl>
                                      </p:cBhvr>
                                    </p:animEffect>
                                  </p:childTnLst>
                                </p:cTn>
                              </p:par>
                              <p:par>
                                <p:cTn id="11" presetID="49" presetClass="entr" presetSubtype="0" decel="100000"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p:cTn id="13" dur="500" fill="hold"/>
                                        <p:tgtEl>
                                          <p:spTgt spid="20"/>
                                        </p:tgtEl>
                                        <p:attrNameLst>
                                          <p:attrName>ppt_w</p:attrName>
                                        </p:attrNameLst>
                                      </p:cBhvr>
                                      <p:tavLst>
                                        <p:tav tm="0">
                                          <p:val>
                                            <p:fltVal val="0"/>
                                          </p:val>
                                        </p:tav>
                                        <p:tav tm="100000">
                                          <p:val>
                                            <p:strVal val="#ppt_w"/>
                                          </p:val>
                                        </p:tav>
                                      </p:tavLst>
                                    </p:anim>
                                    <p:anim calcmode="lin" valueType="num">
                                      <p:cBhvr>
                                        <p:cTn id="14" dur="500" fill="hold"/>
                                        <p:tgtEl>
                                          <p:spTgt spid="20"/>
                                        </p:tgtEl>
                                        <p:attrNameLst>
                                          <p:attrName>ppt_h</p:attrName>
                                        </p:attrNameLst>
                                      </p:cBhvr>
                                      <p:tavLst>
                                        <p:tav tm="0">
                                          <p:val>
                                            <p:fltVal val="0"/>
                                          </p:val>
                                        </p:tav>
                                        <p:tav tm="100000">
                                          <p:val>
                                            <p:strVal val="#ppt_h"/>
                                          </p:val>
                                        </p:tav>
                                      </p:tavLst>
                                    </p:anim>
                                    <p:anim calcmode="lin" valueType="num">
                                      <p:cBhvr>
                                        <p:cTn id="15" dur="500" fill="hold"/>
                                        <p:tgtEl>
                                          <p:spTgt spid="20"/>
                                        </p:tgtEl>
                                        <p:attrNameLst>
                                          <p:attrName>style.rotation</p:attrName>
                                        </p:attrNameLst>
                                      </p:cBhvr>
                                      <p:tavLst>
                                        <p:tav tm="0">
                                          <p:val>
                                            <p:fltVal val="360"/>
                                          </p:val>
                                        </p:tav>
                                        <p:tav tm="100000">
                                          <p:val>
                                            <p:fltVal val="0"/>
                                          </p:val>
                                        </p:tav>
                                      </p:tavLst>
                                    </p:anim>
                                    <p:animEffect transition="in" filter="fade">
                                      <p:cBhvr>
                                        <p:cTn id="16" dur="500"/>
                                        <p:tgtEl>
                                          <p:spTgt spid="20"/>
                                        </p:tgtEl>
                                      </p:cBhvr>
                                    </p:animEffect>
                                  </p:childTnLst>
                                </p:cTn>
                              </p:par>
                            </p:childTnLst>
                          </p:cTn>
                        </p:par>
                        <p:par>
                          <p:cTn id="17" fill="hold">
                            <p:stCondLst>
                              <p:cond delay="500"/>
                            </p:stCondLst>
                            <p:childTnLst>
                              <p:par>
                                <p:cTn id="18" presetID="12" presetClass="entr" presetSubtype="8"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slide(fromLeft)">
                                      <p:cBhvr>
                                        <p:cTn id="20" dur="500"/>
                                        <p:tgtEl>
                                          <p:spTgt spid="17"/>
                                        </p:tgtEl>
                                      </p:cBhvr>
                                    </p:animEffect>
                                  </p:childTnLst>
                                </p:cTn>
                              </p:par>
                              <p:par>
                                <p:cTn id="21" presetID="12" presetClass="entr" presetSubtype="2"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slide(fromRight)">
                                      <p:cBhvr>
                                        <p:cTn id="23" dur="500"/>
                                        <p:tgtEl>
                                          <p:spTgt spid="18"/>
                                        </p:tgtEl>
                                      </p:cBhvr>
                                    </p:animEffect>
                                  </p:childTnLst>
                                </p:cTn>
                              </p:par>
                            </p:childTnLst>
                          </p:cTn>
                        </p:par>
                        <p:par>
                          <p:cTn id="24" fill="hold">
                            <p:stCondLst>
                              <p:cond delay="1000"/>
                            </p:stCondLst>
                            <p:childTnLst>
                              <p:par>
                                <p:cTn id="25" presetID="17" presetClass="entr" presetSubtype="10"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p:cTn id="27" dur="500" fill="hold"/>
                                        <p:tgtEl>
                                          <p:spTgt spid="21"/>
                                        </p:tgtEl>
                                        <p:attrNameLst>
                                          <p:attrName>ppt_w</p:attrName>
                                        </p:attrNameLst>
                                      </p:cBhvr>
                                      <p:tavLst>
                                        <p:tav tm="0">
                                          <p:val>
                                            <p:fltVal val="0"/>
                                          </p:val>
                                        </p:tav>
                                        <p:tav tm="100000">
                                          <p:val>
                                            <p:strVal val="#ppt_w"/>
                                          </p:val>
                                        </p:tav>
                                      </p:tavLst>
                                    </p:anim>
                                    <p:anim calcmode="lin" valueType="num">
                                      <p:cBhvr>
                                        <p:cTn id="28" dur="500" fill="hold"/>
                                        <p:tgtEl>
                                          <p:spTgt spid="21"/>
                                        </p:tgtEl>
                                        <p:attrNameLst>
                                          <p:attrName>ppt_h</p:attrName>
                                        </p:attrNameLst>
                                      </p:cBhvr>
                                      <p:tavLst>
                                        <p:tav tm="0">
                                          <p:val>
                                            <p:strVal val="#ppt_h"/>
                                          </p:val>
                                        </p:tav>
                                        <p:tav tm="100000">
                                          <p:val>
                                            <p:strVal val="#ppt_h"/>
                                          </p:val>
                                        </p:tav>
                                      </p:tavLst>
                                    </p:anim>
                                  </p:childTnLst>
                                </p:cTn>
                              </p:par>
                            </p:childTnLst>
                          </p:cTn>
                        </p:par>
                        <p:par>
                          <p:cTn id="29" fill="hold">
                            <p:stCondLst>
                              <p:cond delay="1500"/>
                            </p:stCondLst>
                            <p:childTnLst>
                              <p:par>
                                <p:cTn id="30" presetID="47" presetClass="entr" presetSubtype="0" fill="hold" grpId="0"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1000"/>
                                        <p:tgtEl>
                                          <p:spTgt spid="22"/>
                                        </p:tgtEl>
                                      </p:cBhvr>
                                    </p:animEffect>
                                    <p:anim calcmode="lin" valueType="num">
                                      <p:cBhvr>
                                        <p:cTn id="33" dur="1000" fill="hold"/>
                                        <p:tgtEl>
                                          <p:spTgt spid="22"/>
                                        </p:tgtEl>
                                        <p:attrNameLst>
                                          <p:attrName>ppt_x</p:attrName>
                                        </p:attrNameLst>
                                      </p:cBhvr>
                                      <p:tavLst>
                                        <p:tav tm="0">
                                          <p:val>
                                            <p:strVal val="#ppt_x"/>
                                          </p:val>
                                        </p:tav>
                                        <p:tav tm="100000">
                                          <p:val>
                                            <p:strVal val="#ppt_x"/>
                                          </p:val>
                                        </p:tav>
                                      </p:tavLst>
                                    </p:anim>
                                    <p:anim calcmode="lin" valueType="num">
                                      <p:cBhvr>
                                        <p:cTn id="34" dur="1000" fill="hold"/>
                                        <p:tgtEl>
                                          <p:spTgt spid="22"/>
                                        </p:tgtEl>
                                        <p:attrNameLst>
                                          <p:attrName>ppt_y</p:attrName>
                                        </p:attrNameLst>
                                      </p:cBhvr>
                                      <p:tavLst>
                                        <p:tav tm="0">
                                          <p:val>
                                            <p:strVal val="#ppt_y-.1"/>
                                          </p:val>
                                        </p:tav>
                                        <p:tav tm="100000">
                                          <p:val>
                                            <p:strVal val="#ppt_y"/>
                                          </p:val>
                                        </p:tav>
                                      </p:tavLst>
                                    </p:anim>
                                  </p:childTnLst>
                                </p:cTn>
                              </p:par>
                            </p:childTnLst>
                          </p:cTn>
                        </p:par>
                        <p:par>
                          <p:cTn id="35" fill="hold">
                            <p:stCondLst>
                              <p:cond delay="2500"/>
                            </p:stCondLst>
                            <p:childTnLst>
                              <p:par>
                                <p:cTn id="36" presetID="8" presetClass="entr" presetSubtype="16" fill="hold" grpId="0" nodeType="after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diamond(in)">
                                      <p:cBhvr>
                                        <p:cTn id="38" dur="500"/>
                                        <p:tgtEl>
                                          <p:spTgt spid="25"/>
                                        </p:tgtEl>
                                      </p:cBhvr>
                                    </p:animEffect>
                                  </p:childTnLst>
                                </p:cTn>
                              </p:par>
                              <p:par>
                                <p:cTn id="39" presetID="8" presetClass="entr" presetSubtype="16" fill="hold" grpId="0" nodeType="with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diamond(in)">
                                      <p:cBhvr>
                                        <p:cTn id="41" dur="500"/>
                                        <p:tgtEl>
                                          <p:spTgt spid="23"/>
                                        </p:tgtEl>
                                      </p:cBhvr>
                                    </p:animEffect>
                                  </p:childTnLst>
                                </p:cTn>
                              </p:par>
                              <p:par>
                                <p:cTn id="42" presetID="8" presetClass="entr" presetSubtype="16" fill="hold" grpId="0" nodeType="with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diamond(in)">
                                      <p:cBhvr>
                                        <p:cTn id="4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animBg="1"/>
      <p:bldP spid="22" grpId="0" animBg="1"/>
      <p:bldP spid="23" grpId="0"/>
      <p:bldP spid="24" grpId="0"/>
      <p:bldP spid="2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1025957" y="3576300"/>
            <a:ext cx="842415" cy="484636"/>
          </a:xfrm>
          <a:prstGeom prst="rect">
            <a:avLst/>
          </a:prstGeom>
          <a:noFill/>
        </p:spPr>
        <p:txBody>
          <a:bodyPr wrap="square" lIns="68543" tIns="34272" rIns="68543" bIns="34272" rtlCol="0" anchor="ctr">
            <a:spAutoFit/>
          </a:bodyPr>
          <a:lstStyle>
            <a:defPPr>
              <a:defRPr lang="zh-CN"/>
            </a:defPPr>
            <a:lvl1pPr algn="ct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300" dirty="0">
                <a:solidFill>
                  <a:schemeClr val="tx1">
                    <a:lumMod val="85000"/>
                    <a:lumOff val="15000"/>
                  </a:schemeClr>
                </a:solidFill>
              </a:rPr>
              <a:t>点击添加</a:t>
            </a:r>
            <a:endParaRPr lang="en-US" altLang="zh-CN" sz="1300" dirty="0">
              <a:solidFill>
                <a:schemeClr val="tx1">
                  <a:lumMod val="85000"/>
                  <a:lumOff val="15000"/>
                </a:schemeClr>
              </a:solidFill>
            </a:endParaRPr>
          </a:p>
          <a:p>
            <a:r>
              <a:rPr lang="zh-CN" altLang="en-US" sz="1300" dirty="0">
                <a:solidFill>
                  <a:schemeClr val="tx1">
                    <a:lumMod val="85000"/>
                    <a:lumOff val="15000"/>
                  </a:schemeClr>
                </a:solidFill>
              </a:rPr>
              <a:t>文字</a:t>
            </a:r>
          </a:p>
        </p:txBody>
      </p:sp>
      <p:sp>
        <p:nvSpPr>
          <p:cNvPr id="30" name="TextBox 29"/>
          <p:cNvSpPr txBox="1"/>
          <p:nvPr/>
        </p:nvSpPr>
        <p:spPr>
          <a:xfrm>
            <a:off x="2123749" y="2460847"/>
            <a:ext cx="1193420" cy="692337"/>
          </a:xfrm>
          <a:prstGeom prst="rect">
            <a:avLst/>
          </a:prstGeom>
          <a:noFill/>
        </p:spPr>
        <p:txBody>
          <a:bodyPr wrap="square" lIns="68543" tIns="34272" rIns="68543" bIns="34272" rtlCol="0" anchor="ctr">
            <a:spAutoFit/>
          </a:bodyPr>
          <a:lstStyle/>
          <a:p>
            <a:pPr algn="ctr"/>
            <a:r>
              <a:rPr lang="zh-CN" altLang="en-US" sz="1300" dirty="0">
                <a:solidFill>
                  <a:schemeClr val="tx1">
                    <a:lumMod val="85000"/>
                    <a:lumOff val="15000"/>
                  </a:schemeClr>
                </a:solidFill>
                <a:latin typeface="微软雅黑" pitchFamily="34" charset="-122"/>
                <a:ea typeface="微软雅黑" pitchFamily="34" charset="-122"/>
              </a:rPr>
              <a:t>点击添加</a:t>
            </a:r>
            <a:endParaRPr lang="en-US" altLang="zh-CN" sz="1300" dirty="0">
              <a:solidFill>
                <a:schemeClr val="tx1">
                  <a:lumMod val="85000"/>
                  <a:lumOff val="15000"/>
                </a:schemeClr>
              </a:solidFill>
              <a:latin typeface="微软雅黑" pitchFamily="34" charset="-122"/>
              <a:ea typeface="微软雅黑" pitchFamily="34" charset="-122"/>
            </a:endParaRPr>
          </a:p>
          <a:p>
            <a:pPr algn="ctr"/>
            <a:r>
              <a:rPr lang="zh-CN" altLang="en-US" sz="1300" dirty="0">
                <a:solidFill>
                  <a:schemeClr val="tx1">
                    <a:lumMod val="85000"/>
                    <a:lumOff val="15000"/>
                  </a:schemeClr>
                </a:solidFill>
                <a:latin typeface="微软雅黑" pitchFamily="34" charset="-122"/>
                <a:ea typeface="微软雅黑" pitchFamily="34" charset="-122"/>
              </a:rPr>
              <a:t>文字点击添加</a:t>
            </a:r>
            <a:endParaRPr lang="en-US" altLang="zh-CN" sz="1300" dirty="0">
              <a:solidFill>
                <a:schemeClr val="tx1">
                  <a:lumMod val="85000"/>
                  <a:lumOff val="15000"/>
                </a:schemeClr>
              </a:solidFill>
              <a:latin typeface="微软雅黑" pitchFamily="34" charset="-122"/>
              <a:ea typeface="微软雅黑" pitchFamily="34" charset="-122"/>
            </a:endParaRPr>
          </a:p>
          <a:p>
            <a:pPr algn="ctr"/>
            <a:r>
              <a:rPr lang="zh-CN" altLang="en-US" sz="1300" dirty="0">
                <a:solidFill>
                  <a:schemeClr val="tx1">
                    <a:lumMod val="85000"/>
                    <a:lumOff val="15000"/>
                  </a:schemeClr>
                </a:solidFill>
                <a:latin typeface="微软雅黑" pitchFamily="34" charset="-122"/>
                <a:ea typeface="微软雅黑" pitchFamily="34" charset="-122"/>
              </a:rPr>
              <a:t>文字</a:t>
            </a:r>
          </a:p>
        </p:txBody>
      </p:sp>
      <p:sp>
        <p:nvSpPr>
          <p:cNvPr id="31" name="TextBox 30"/>
          <p:cNvSpPr txBox="1"/>
          <p:nvPr/>
        </p:nvSpPr>
        <p:spPr>
          <a:xfrm>
            <a:off x="3607913" y="3400925"/>
            <a:ext cx="842415" cy="484636"/>
          </a:xfrm>
          <a:prstGeom prst="rect">
            <a:avLst/>
          </a:prstGeom>
          <a:noFill/>
        </p:spPr>
        <p:txBody>
          <a:bodyPr wrap="square" lIns="68543" tIns="34272" rIns="68543" bIns="34272" rtlCol="0" anchor="ctr">
            <a:spAutoFit/>
          </a:bodyPr>
          <a:lstStyle>
            <a:defPPr>
              <a:defRPr lang="zh-CN"/>
            </a:defPPr>
            <a:lvl1pPr algn="ctr">
              <a:defRPr sz="16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300" dirty="0">
                <a:solidFill>
                  <a:schemeClr val="tx1">
                    <a:lumMod val="85000"/>
                    <a:lumOff val="15000"/>
                  </a:schemeClr>
                </a:solidFill>
              </a:rPr>
              <a:t>点击添加</a:t>
            </a:r>
            <a:endParaRPr lang="en-US" altLang="zh-CN" sz="1300" dirty="0">
              <a:solidFill>
                <a:schemeClr val="tx1">
                  <a:lumMod val="85000"/>
                  <a:lumOff val="15000"/>
                </a:schemeClr>
              </a:solidFill>
            </a:endParaRPr>
          </a:p>
          <a:p>
            <a:r>
              <a:rPr lang="zh-CN" altLang="en-US" sz="1300" dirty="0">
                <a:solidFill>
                  <a:schemeClr val="tx1">
                    <a:lumMod val="85000"/>
                    <a:lumOff val="15000"/>
                  </a:schemeClr>
                </a:solidFill>
              </a:rPr>
              <a:t>文字</a:t>
            </a:r>
          </a:p>
        </p:txBody>
      </p:sp>
      <p:sp>
        <p:nvSpPr>
          <p:cNvPr id="32" name="TextBox 31"/>
          <p:cNvSpPr txBox="1"/>
          <p:nvPr/>
        </p:nvSpPr>
        <p:spPr>
          <a:xfrm>
            <a:off x="4689429" y="2589997"/>
            <a:ext cx="1193420" cy="484636"/>
          </a:xfrm>
          <a:prstGeom prst="rect">
            <a:avLst/>
          </a:prstGeom>
          <a:noFill/>
        </p:spPr>
        <p:txBody>
          <a:bodyPr wrap="square" lIns="68543" tIns="34272" rIns="68543" bIns="34272" rtlCol="0" anchor="ctr">
            <a:spAutoFit/>
          </a:bodyPr>
          <a:lstStyle/>
          <a:p>
            <a:pPr algn="ctr"/>
            <a:r>
              <a:rPr lang="zh-CN" altLang="en-US" sz="1300" dirty="0">
                <a:solidFill>
                  <a:schemeClr val="tx1">
                    <a:lumMod val="85000"/>
                    <a:lumOff val="15000"/>
                  </a:schemeClr>
                </a:solidFill>
                <a:latin typeface="微软雅黑" pitchFamily="34" charset="-122"/>
                <a:ea typeface="微软雅黑" pitchFamily="34" charset="-122"/>
              </a:rPr>
              <a:t>点击添加</a:t>
            </a:r>
            <a:endParaRPr lang="en-US" altLang="zh-CN" sz="1300" dirty="0">
              <a:solidFill>
                <a:schemeClr val="tx1">
                  <a:lumMod val="85000"/>
                  <a:lumOff val="15000"/>
                </a:schemeClr>
              </a:solidFill>
              <a:latin typeface="微软雅黑" pitchFamily="34" charset="-122"/>
              <a:ea typeface="微软雅黑" pitchFamily="34" charset="-122"/>
            </a:endParaRPr>
          </a:p>
          <a:p>
            <a:pPr algn="ctr"/>
            <a:r>
              <a:rPr lang="zh-CN" altLang="en-US" sz="1300" dirty="0">
                <a:solidFill>
                  <a:schemeClr val="tx1">
                    <a:lumMod val="85000"/>
                    <a:lumOff val="15000"/>
                  </a:schemeClr>
                </a:solidFill>
                <a:latin typeface="微软雅黑" pitchFamily="34" charset="-122"/>
                <a:ea typeface="微软雅黑" pitchFamily="34" charset="-122"/>
              </a:rPr>
              <a:t>文字点击</a:t>
            </a:r>
          </a:p>
        </p:txBody>
      </p:sp>
      <p:sp>
        <p:nvSpPr>
          <p:cNvPr id="33" name="矩形 32"/>
          <p:cNvSpPr/>
          <p:nvPr/>
        </p:nvSpPr>
        <p:spPr>
          <a:xfrm>
            <a:off x="6300192" y="1934455"/>
            <a:ext cx="2150220" cy="2077455"/>
          </a:xfrm>
          <a:prstGeom prst="rect">
            <a:avLst/>
          </a:prstGeom>
        </p:spPr>
        <p:txBody>
          <a:bodyPr wrap="square" lIns="68543" tIns="34272" rIns="68543" bIns="34272">
            <a:spAutoFit/>
          </a:bodyPr>
          <a:lstStyle/>
          <a:p>
            <a:pPr>
              <a:lnSpc>
                <a:spcPct val="150000"/>
              </a:lnSpc>
            </a:pPr>
            <a:r>
              <a:rPr lang="zh-CN" altLang="en-US" sz="1500" b="1" dirty="0">
                <a:solidFill>
                  <a:schemeClr val="tx1">
                    <a:lumMod val="75000"/>
                    <a:lumOff val="25000"/>
                  </a:schemeClr>
                </a:solidFill>
                <a:latin typeface="微软雅黑" pitchFamily="34" charset="-122"/>
                <a:ea typeface="微软雅黑" pitchFamily="34" charset="-122"/>
              </a:rPr>
              <a:t>点击添加小标题</a:t>
            </a:r>
            <a:endParaRPr lang="en-US" altLang="zh-CN" sz="1500" b="1" dirty="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2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200" dirty="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2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200" dirty="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35" name="Freeform 4"/>
          <p:cNvSpPr>
            <a:spLocks/>
          </p:cNvSpPr>
          <p:nvPr/>
        </p:nvSpPr>
        <p:spPr bwMode="auto">
          <a:xfrm>
            <a:off x="1838595" y="1941795"/>
            <a:ext cx="1746805" cy="1747374"/>
          </a:xfrm>
          <a:custGeom>
            <a:avLst/>
            <a:gdLst/>
            <a:ahLst/>
            <a:cxnLst/>
            <a:rect l="l" t="t" r="r" b="b"/>
            <a:pathLst>
              <a:path w="2628619" h="2628031">
                <a:moveTo>
                  <a:pt x="1316980" y="400615"/>
                </a:moveTo>
                <a:cubicBezTo>
                  <a:pt x="813885" y="400615"/>
                  <a:pt x="406046" y="809559"/>
                  <a:pt x="406046" y="1314016"/>
                </a:cubicBezTo>
                <a:cubicBezTo>
                  <a:pt x="406046" y="1818473"/>
                  <a:pt x="813885" y="2227417"/>
                  <a:pt x="1316980" y="2227417"/>
                </a:cubicBezTo>
                <a:cubicBezTo>
                  <a:pt x="1820075" y="2227417"/>
                  <a:pt x="2227914" y="1818473"/>
                  <a:pt x="2227914" y="1314016"/>
                </a:cubicBezTo>
                <a:cubicBezTo>
                  <a:pt x="2227914" y="809559"/>
                  <a:pt x="1820075" y="400615"/>
                  <a:pt x="1316980" y="400615"/>
                </a:cubicBezTo>
                <a:close/>
                <a:moveTo>
                  <a:pt x="1151586" y="0"/>
                </a:moveTo>
                <a:lnTo>
                  <a:pt x="1254227" y="145306"/>
                </a:lnTo>
                <a:lnTo>
                  <a:pt x="1316813" y="142801"/>
                </a:lnTo>
                <a:lnTo>
                  <a:pt x="1379399" y="145306"/>
                </a:lnTo>
                <a:lnTo>
                  <a:pt x="1482041" y="0"/>
                </a:lnTo>
                <a:lnTo>
                  <a:pt x="1522096" y="5011"/>
                </a:lnTo>
                <a:lnTo>
                  <a:pt x="1564654" y="12526"/>
                </a:lnTo>
                <a:lnTo>
                  <a:pt x="1617227" y="182885"/>
                </a:lnTo>
                <a:lnTo>
                  <a:pt x="1679813" y="200422"/>
                </a:lnTo>
                <a:lnTo>
                  <a:pt x="1707351" y="210443"/>
                </a:lnTo>
                <a:lnTo>
                  <a:pt x="1737392" y="220464"/>
                </a:lnTo>
                <a:lnTo>
                  <a:pt x="1880089" y="115243"/>
                </a:lnTo>
                <a:lnTo>
                  <a:pt x="1917640" y="132780"/>
                </a:lnTo>
                <a:lnTo>
                  <a:pt x="1955192" y="152822"/>
                </a:lnTo>
                <a:lnTo>
                  <a:pt x="1952689" y="333201"/>
                </a:lnTo>
                <a:lnTo>
                  <a:pt x="2002758" y="368275"/>
                </a:lnTo>
                <a:lnTo>
                  <a:pt x="2027792" y="388317"/>
                </a:lnTo>
                <a:lnTo>
                  <a:pt x="2052827" y="405854"/>
                </a:lnTo>
                <a:lnTo>
                  <a:pt x="2223061" y="348233"/>
                </a:lnTo>
                <a:lnTo>
                  <a:pt x="2253102" y="378296"/>
                </a:lnTo>
                <a:lnTo>
                  <a:pt x="2283144" y="408360"/>
                </a:lnTo>
                <a:lnTo>
                  <a:pt x="2225564" y="578718"/>
                </a:lnTo>
                <a:lnTo>
                  <a:pt x="2263116" y="626318"/>
                </a:lnTo>
                <a:lnTo>
                  <a:pt x="2298164" y="678929"/>
                </a:lnTo>
                <a:lnTo>
                  <a:pt x="2475909" y="676424"/>
                </a:lnTo>
                <a:lnTo>
                  <a:pt x="2495937" y="711498"/>
                </a:lnTo>
                <a:lnTo>
                  <a:pt x="2515964" y="749077"/>
                </a:lnTo>
                <a:lnTo>
                  <a:pt x="2408316" y="891877"/>
                </a:lnTo>
                <a:lnTo>
                  <a:pt x="2428343" y="952004"/>
                </a:lnTo>
                <a:lnTo>
                  <a:pt x="2438357" y="984572"/>
                </a:lnTo>
                <a:lnTo>
                  <a:pt x="2445868" y="1014636"/>
                </a:lnTo>
                <a:lnTo>
                  <a:pt x="2616102" y="1067246"/>
                </a:lnTo>
                <a:lnTo>
                  <a:pt x="2628619" y="1149920"/>
                </a:lnTo>
                <a:lnTo>
                  <a:pt x="2483419" y="1252637"/>
                </a:lnTo>
                <a:lnTo>
                  <a:pt x="2485923" y="1312763"/>
                </a:lnTo>
                <a:lnTo>
                  <a:pt x="2483419" y="1375395"/>
                </a:lnTo>
                <a:lnTo>
                  <a:pt x="2628619" y="1478111"/>
                </a:lnTo>
                <a:lnTo>
                  <a:pt x="2623612" y="1520701"/>
                </a:lnTo>
                <a:lnTo>
                  <a:pt x="2616102" y="1560785"/>
                </a:lnTo>
                <a:lnTo>
                  <a:pt x="2445868" y="1615901"/>
                </a:lnTo>
                <a:lnTo>
                  <a:pt x="2428343" y="1676028"/>
                </a:lnTo>
                <a:lnTo>
                  <a:pt x="2418330" y="1706091"/>
                </a:lnTo>
                <a:lnTo>
                  <a:pt x="2408316" y="1736154"/>
                </a:lnTo>
                <a:lnTo>
                  <a:pt x="2515964" y="1878955"/>
                </a:lnTo>
                <a:lnTo>
                  <a:pt x="2495937" y="1916534"/>
                </a:lnTo>
                <a:lnTo>
                  <a:pt x="2475909" y="1951608"/>
                </a:lnTo>
                <a:lnTo>
                  <a:pt x="2298164" y="1949102"/>
                </a:lnTo>
                <a:lnTo>
                  <a:pt x="2263116" y="2001713"/>
                </a:lnTo>
                <a:lnTo>
                  <a:pt x="2245592" y="2026766"/>
                </a:lnTo>
                <a:lnTo>
                  <a:pt x="2225564" y="2049313"/>
                </a:lnTo>
                <a:lnTo>
                  <a:pt x="2283144" y="2219672"/>
                </a:lnTo>
                <a:lnTo>
                  <a:pt x="2253102" y="2252240"/>
                </a:lnTo>
                <a:lnTo>
                  <a:pt x="2223061" y="2282304"/>
                </a:lnTo>
                <a:lnTo>
                  <a:pt x="2052827" y="2224682"/>
                </a:lnTo>
                <a:lnTo>
                  <a:pt x="2002758" y="2262261"/>
                </a:lnTo>
                <a:lnTo>
                  <a:pt x="1952689" y="2297335"/>
                </a:lnTo>
                <a:lnTo>
                  <a:pt x="1955192" y="2475210"/>
                </a:lnTo>
                <a:lnTo>
                  <a:pt x="1917640" y="2495252"/>
                </a:lnTo>
                <a:lnTo>
                  <a:pt x="1880089" y="2512789"/>
                </a:lnTo>
                <a:lnTo>
                  <a:pt x="1737392" y="2407567"/>
                </a:lnTo>
                <a:lnTo>
                  <a:pt x="1679813" y="2427609"/>
                </a:lnTo>
                <a:lnTo>
                  <a:pt x="1647268" y="2435125"/>
                </a:lnTo>
                <a:lnTo>
                  <a:pt x="1617227" y="2445146"/>
                </a:lnTo>
                <a:lnTo>
                  <a:pt x="1564654" y="2615505"/>
                </a:lnTo>
                <a:lnTo>
                  <a:pt x="1482041" y="2628031"/>
                </a:lnTo>
                <a:lnTo>
                  <a:pt x="1379399" y="2482725"/>
                </a:lnTo>
                <a:lnTo>
                  <a:pt x="1316813" y="2482725"/>
                </a:lnTo>
                <a:lnTo>
                  <a:pt x="1254227" y="2482725"/>
                </a:lnTo>
                <a:lnTo>
                  <a:pt x="1151586" y="2628031"/>
                </a:lnTo>
                <a:lnTo>
                  <a:pt x="1109027" y="2623021"/>
                </a:lnTo>
                <a:lnTo>
                  <a:pt x="1066469" y="2615505"/>
                </a:lnTo>
                <a:lnTo>
                  <a:pt x="1013896" y="2445146"/>
                </a:lnTo>
                <a:lnTo>
                  <a:pt x="953813" y="2427609"/>
                </a:lnTo>
                <a:lnTo>
                  <a:pt x="923772" y="2417588"/>
                </a:lnTo>
                <a:lnTo>
                  <a:pt x="896234" y="2407567"/>
                </a:lnTo>
                <a:lnTo>
                  <a:pt x="753538" y="2512789"/>
                </a:lnTo>
                <a:lnTo>
                  <a:pt x="715986" y="2495252"/>
                </a:lnTo>
                <a:lnTo>
                  <a:pt x="678434" y="2475210"/>
                </a:lnTo>
                <a:lnTo>
                  <a:pt x="680938" y="2297335"/>
                </a:lnTo>
                <a:lnTo>
                  <a:pt x="630869" y="2262261"/>
                </a:lnTo>
                <a:lnTo>
                  <a:pt x="605834" y="2242219"/>
                </a:lnTo>
                <a:lnTo>
                  <a:pt x="580800" y="2224682"/>
                </a:lnTo>
                <a:lnTo>
                  <a:pt x="410566" y="2282304"/>
                </a:lnTo>
                <a:lnTo>
                  <a:pt x="380524" y="2252240"/>
                </a:lnTo>
                <a:lnTo>
                  <a:pt x="350483" y="2219672"/>
                </a:lnTo>
                <a:lnTo>
                  <a:pt x="408062" y="2049313"/>
                </a:lnTo>
                <a:lnTo>
                  <a:pt x="370510" y="2001713"/>
                </a:lnTo>
                <a:lnTo>
                  <a:pt x="335462" y="1949102"/>
                </a:lnTo>
                <a:lnTo>
                  <a:pt x="157717" y="1951608"/>
                </a:lnTo>
                <a:lnTo>
                  <a:pt x="137690" y="1916534"/>
                </a:lnTo>
                <a:lnTo>
                  <a:pt x="117662" y="1878955"/>
                </a:lnTo>
                <a:lnTo>
                  <a:pt x="225310" y="1736154"/>
                </a:lnTo>
                <a:lnTo>
                  <a:pt x="205283" y="1676028"/>
                </a:lnTo>
                <a:lnTo>
                  <a:pt x="195269" y="1645964"/>
                </a:lnTo>
                <a:lnTo>
                  <a:pt x="187759" y="1615901"/>
                </a:lnTo>
                <a:lnTo>
                  <a:pt x="15021" y="1560785"/>
                </a:lnTo>
                <a:lnTo>
                  <a:pt x="0" y="1478111"/>
                </a:lnTo>
                <a:lnTo>
                  <a:pt x="150207" y="1375395"/>
                </a:lnTo>
                <a:lnTo>
                  <a:pt x="147703" y="1312763"/>
                </a:lnTo>
                <a:lnTo>
                  <a:pt x="150207" y="1252637"/>
                </a:lnTo>
                <a:lnTo>
                  <a:pt x="0" y="1149920"/>
                </a:lnTo>
                <a:lnTo>
                  <a:pt x="7510" y="1107331"/>
                </a:lnTo>
                <a:lnTo>
                  <a:pt x="15021" y="1067246"/>
                </a:lnTo>
                <a:lnTo>
                  <a:pt x="187759" y="1014636"/>
                </a:lnTo>
                <a:lnTo>
                  <a:pt x="205283" y="952004"/>
                </a:lnTo>
                <a:lnTo>
                  <a:pt x="215297" y="921941"/>
                </a:lnTo>
                <a:lnTo>
                  <a:pt x="225310" y="891877"/>
                </a:lnTo>
                <a:lnTo>
                  <a:pt x="117662" y="749077"/>
                </a:lnTo>
                <a:lnTo>
                  <a:pt x="137690" y="711498"/>
                </a:lnTo>
                <a:lnTo>
                  <a:pt x="157717" y="676424"/>
                </a:lnTo>
                <a:lnTo>
                  <a:pt x="335462" y="678929"/>
                </a:lnTo>
                <a:lnTo>
                  <a:pt x="370510" y="626318"/>
                </a:lnTo>
                <a:lnTo>
                  <a:pt x="388034" y="601266"/>
                </a:lnTo>
                <a:lnTo>
                  <a:pt x="408062" y="578718"/>
                </a:lnTo>
                <a:lnTo>
                  <a:pt x="350483" y="408360"/>
                </a:lnTo>
                <a:lnTo>
                  <a:pt x="380524" y="378296"/>
                </a:lnTo>
                <a:lnTo>
                  <a:pt x="410566" y="348233"/>
                </a:lnTo>
                <a:lnTo>
                  <a:pt x="580800" y="405854"/>
                </a:lnTo>
                <a:lnTo>
                  <a:pt x="630869" y="368275"/>
                </a:lnTo>
                <a:lnTo>
                  <a:pt x="680938" y="333201"/>
                </a:lnTo>
                <a:lnTo>
                  <a:pt x="678434" y="152822"/>
                </a:lnTo>
                <a:lnTo>
                  <a:pt x="715986" y="132780"/>
                </a:lnTo>
                <a:lnTo>
                  <a:pt x="753538" y="115243"/>
                </a:lnTo>
                <a:lnTo>
                  <a:pt x="896234" y="220464"/>
                </a:lnTo>
                <a:lnTo>
                  <a:pt x="953813" y="200422"/>
                </a:lnTo>
                <a:lnTo>
                  <a:pt x="983855" y="190401"/>
                </a:lnTo>
                <a:lnTo>
                  <a:pt x="1013896" y="182885"/>
                </a:lnTo>
                <a:lnTo>
                  <a:pt x="1066469" y="12526"/>
                </a:lnTo>
                <a:close/>
              </a:path>
            </a:pathLst>
          </a:custGeom>
          <a:solidFill>
            <a:schemeClr val="tx2"/>
          </a:solidFill>
          <a:ln w="3175" cap="flat" cmpd="sng" algn="ctr">
            <a:noFill/>
            <a:prstDash val="solid"/>
          </a:ln>
          <a:effectLst/>
          <a:extLst/>
        </p:spPr>
        <p:txBody>
          <a:bodyPr lIns="0" tIns="34272" rIns="0" bIns="34272" anchor="ctr"/>
          <a:lstStyle/>
          <a:p>
            <a:pPr algn="ctr" defTabSz="685434" fontAlgn="base">
              <a:lnSpc>
                <a:spcPct val="120000"/>
              </a:lnSpc>
              <a:spcBef>
                <a:spcPts val="450"/>
              </a:spcBef>
              <a:spcAft>
                <a:spcPts val="450"/>
              </a:spcAft>
              <a:defRPr/>
            </a:pPr>
            <a:endParaRPr lang="en-US" sz="2100" kern="0" dirty="0">
              <a:solidFill>
                <a:sysClr val="window" lastClr="FFFFFF"/>
              </a:solidFill>
              <a:latin typeface="微软雅黑" pitchFamily="34" charset="-122"/>
              <a:ea typeface="微软雅黑" pitchFamily="34" charset="-122"/>
            </a:endParaRPr>
          </a:p>
        </p:txBody>
      </p:sp>
      <p:sp>
        <p:nvSpPr>
          <p:cNvPr id="36" name="Freeform 6"/>
          <p:cNvSpPr>
            <a:spLocks/>
          </p:cNvSpPr>
          <p:nvPr/>
        </p:nvSpPr>
        <p:spPr bwMode="auto">
          <a:xfrm>
            <a:off x="3330306" y="2894186"/>
            <a:ext cx="1380704" cy="1381156"/>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bg1">
              <a:lumMod val="50000"/>
            </a:schemeClr>
          </a:solidFill>
          <a:ln w="3175" cap="flat" cmpd="sng" algn="ctr">
            <a:noFill/>
            <a:prstDash val="solid"/>
          </a:ln>
          <a:effectLst/>
          <a:extLst/>
        </p:spPr>
        <p:txBody>
          <a:bodyPr lIns="0" tIns="34272" rIns="0" bIns="34272" anchor="ctr"/>
          <a:lstStyle/>
          <a:p>
            <a:pPr algn="ctr" defTabSz="685434" fontAlgn="base">
              <a:lnSpc>
                <a:spcPct val="120000"/>
              </a:lnSpc>
              <a:spcBef>
                <a:spcPts val="450"/>
              </a:spcBef>
              <a:spcAft>
                <a:spcPts val="450"/>
              </a:spcAft>
              <a:defRPr/>
            </a:pPr>
            <a:endParaRPr lang="en-US" sz="2100" kern="0" dirty="0">
              <a:solidFill>
                <a:srgbClr val="414455"/>
              </a:solidFill>
              <a:latin typeface="微软雅黑" pitchFamily="34" charset="-122"/>
              <a:ea typeface="微软雅黑" pitchFamily="34" charset="-122"/>
            </a:endParaRPr>
          </a:p>
        </p:txBody>
      </p:sp>
      <p:sp>
        <p:nvSpPr>
          <p:cNvPr id="37" name="Freeform 8"/>
          <p:cNvSpPr>
            <a:spLocks/>
          </p:cNvSpPr>
          <p:nvPr/>
        </p:nvSpPr>
        <p:spPr bwMode="auto">
          <a:xfrm>
            <a:off x="685592" y="3027695"/>
            <a:ext cx="1523907" cy="1523500"/>
          </a:xfrm>
          <a:custGeom>
            <a:avLst/>
            <a:gdLst/>
            <a:ahLst/>
            <a:cxnLst/>
            <a:rect l="l" t="t" r="r" b="b"/>
            <a:pathLst>
              <a:path w="2075647" h="2080525">
                <a:moveTo>
                  <a:pt x="1036488" y="349870"/>
                </a:moveTo>
                <a:cubicBezTo>
                  <a:pt x="655847" y="349870"/>
                  <a:pt x="347277" y="658371"/>
                  <a:pt x="347277" y="1038927"/>
                </a:cubicBezTo>
                <a:cubicBezTo>
                  <a:pt x="347277" y="1419483"/>
                  <a:pt x="655847" y="1727984"/>
                  <a:pt x="1036488" y="1727984"/>
                </a:cubicBezTo>
                <a:cubicBezTo>
                  <a:pt x="1417129" y="1727984"/>
                  <a:pt x="1725699" y="1419483"/>
                  <a:pt x="1725699" y="1038927"/>
                </a:cubicBezTo>
                <a:cubicBezTo>
                  <a:pt x="1725699" y="658371"/>
                  <a:pt x="1417129" y="349870"/>
                  <a:pt x="1036488" y="349870"/>
                </a:cubicBezTo>
                <a:close/>
                <a:moveTo>
                  <a:pt x="1096908" y="0"/>
                </a:moveTo>
                <a:lnTo>
                  <a:pt x="1138010" y="2569"/>
                </a:lnTo>
                <a:lnTo>
                  <a:pt x="1179112" y="7706"/>
                </a:lnTo>
                <a:lnTo>
                  <a:pt x="1230489" y="174661"/>
                </a:lnTo>
                <a:lnTo>
                  <a:pt x="1261315" y="182367"/>
                </a:lnTo>
                <a:lnTo>
                  <a:pt x="1292142" y="192641"/>
                </a:lnTo>
                <a:lnTo>
                  <a:pt x="1322968" y="200347"/>
                </a:lnTo>
                <a:lnTo>
                  <a:pt x="1353795" y="213190"/>
                </a:lnTo>
                <a:lnTo>
                  <a:pt x="1487376" y="100173"/>
                </a:lnTo>
                <a:lnTo>
                  <a:pt x="1523340" y="118153"/>
                </a:lnTo>
                <a:lnTo>
                  <a:pt x="1559304" y="138702"/>
                </a:lnTo>
                <a:lnTo>
                  <a:pt x="1538753" y="313363"/>
                </a:lnTo>
                <a:lnTo>
                  <a:pt x="1569580" y="333912"/>
                </a:lnTo>
                <a:lnTo>
                  <a:pt x="1595269" y="354460"/>
                </a:lnTo>
                <a:lnTo>
                  <a:pt x="1618388" y="375008"/>
                </a:lnTo>
                <a:lnTo>
                  <a:pt x="1644077" y="398125"/>
                </a:lnTo>
                <a:lnTo>
                  <a:pt x="1811054" y="344186"/>
                </a:lnTo>
                <a:lnTo>
                  <a:pt x="1836742" y="375008"/>
                </a:lnTo>
                <a:lnTo>
                  <a:pt x="1862431" y="405831"/>
                </a:lnTo>
                <a:lnTo>
                  <a:pt x="1777658" y="562512"/>
                </a:lnTo>
                <a:lnTo>
                  <a:pt x="1811054" y="619021"/>
                </a:lnTo>
                <a:lnTo>
                  <a:pt x="1823898" y="647275"/>
                </a:lnTo>
                <a:lnTo>
                  <a:pt x="1839311" y="678097"/>
                </a:lnTo>
                <a:lnTo>
                  <a:pt x="2019132" y="693508"/>
                </a:lnTo>
                <a:lnTo>
                  <a:pt x="2031976" y="732037"/>
                </a:lnTo>
                <a:lnTo>
                  <a:pt x="2042252" y="770565"/>
                </a:lnTo>
                <a:lnTo>
                  <a:pt x="1900964" y="881013"/>
                </a:lnTo>
                <a:lnTo>
                  <a:pt x="1906102" y="914404"/>
                </a:lnTo>
                <a:lnTo>
                  <a:pt x="1911240" y="945226"/>
                </a:lnTo>
                <a:lnTo>
                  <a:pt x="1913808" y="981186"/>
                </a:lnTo>
                <a:lnTo>
                  <a:pt x="1913808" y="1014577"/>
                </a:lnTo>
                <a:lnTo>
                  <a:pt x="2075647" y="1096771"/>
                </a:lnTo>
                <a:lnTo>
                  <a:pt x="2073078" y="1135299"/>
                </a:lnTo>
                <a:lnTo>
                  <a:pt x="2067941" y="1173827"/>
                </a:lnTo>
                <a:lnTo>
                  <a:pt x="1893257" y="1225198"/>
                </a:lnTo>
                <a:lnTo>
                  <a:pt x="1885551" y="1258589"/>
                </a:lnTo>
                <a:lnTo>
                  <a:pt x="1875275" y="1289412"/>
                </a:lnTo>
                <a:lnTo>
                  <a:pt x="1865000" y="1320235"/>
                </a:lnTo>
                <a:lnTo>
                  <a:pt x="1854724" y="1351057"/>
                </a:lnTo>
                <a:lnTo>
                  <a:pt x="1975461" y="1494896"/>
                </a:lnTo>
                <a:lnTo>
                  <a:pt x="1957479" y="1528287"/>
                </a:lnTo>
                <a:lnTo>
                  <a:pt x="1942066" y="1559110"/>
                </a:lnTo>
                <a:lnTo>
                  <a:pt x="1754538" y="1538561"/>
                </a:lnTo>
                <a:lnTo>
                  <a:pt x="1736556" y="1564247"/>
                </a:lnTo>
                <a:lnTo>
                  <a:pt x="1716005" y="1592501"/>
                </a:lnTo>
                <a:lnTo>
                  <a:pt x="1692886" y="1615618"/>
                </a:lnTo>
                <a:lnTo>
                  <a:pt x="1672335" y="1641303"/>
                </a:lnTo>
                <a:lnTo>
                  <a:pt x="1728850" y="1821102"/>
                </a:lnTo>
                <a:lnTo>
                  <a:pt x="1700592" y="1844219"/>
                </a:lnTo>
                <a:lnTo>
                  <a:pt x="1672335" y="1864767"/>
                </a:lnTo>
                <a:lnTo>
                  <a:pt x="1507927" y="1774868"/>
                </a:lnTo>
                <a:lnTo>
                  <a:pt x="1451412" y="1808259"/>
                </a:lnTo>
                <a:lnTo>
                  <a:pt x="1420585" y="1823670"/>
                </a:lnTo>
                <a:lnTo>
                  <a:pt x="1392328" y="1839081"/>
                </a:lnTo>
                <a:lnTo>
                  <a:pt x="1374346" y="2026586"/>
                </a:lnTo>
                <a:lnTo>
                  <a:pt x="1340950" y="2039428"/>
                </a:lnTo>
                <a:lnTo>
                  <a:pt x="1307555" y="2047134"/>
                </a:lnTo>
                <a:lnTo>
                  <a:pt x="1186818" y="1898158"/>
                </a:lnTo>
                <a:lnTo>
                  <a:pt x="1155992" y="1903295"/>
                </a:lnTo>
                <a:lnTo>
                  <a:pt x="1122596" y="1908432"/>
                </a:lnTo>
                <a:lnTo>
                  <a:pt x="1091770" y="1911001"/>
                </a:lnTo>
                <a:lnTo>
                  <a:pt x="1058375" y="1911001"/>
                </a:lnTo>
                <a:lnTo>
                  <a:pt x="971033" y="2080525"/>
                </a:lnTo>
                <a:lnTo>
                  <a:pt x="935069" y="2077957"/>
                </a:lnTo>
                <a:lnTo>
                  <a:pt x="901674" y="2072819"/>
                </a:lnTo>
                <a:lnTo>
                  <a:pt x="845158" y="1890452"/>
                </a:lnTo>
                <a:lnTo>
                  <a:pt x="814332" y="1882747"/>
                </a:lnTo>
                <a:lnTo>
                  <a:pt x="780937" y="1875041"/>
                </a:lnTo>
                <a:lnTo>
                  <a:pt x="750110" y="1864767"/>
                </a:lnTo>
                <a:lnTo>
                  <a:pt x="719284" y="1851924"/>
                </a:lnTo>
                <a:lnTo>
                  <a:pt x="577996" y="1975215"/>
                </a:lnTo>
                <a:lnTo>
                  <a:pt x="544601" y="1959803"/>
                </a:lnTo>
                <a:lnTo>
                  <a:pt x="511205" y="1939255"/>
                </a:lnTo>
                <a:lnTo>
                  <a:pt x="531756" y="1754319"/>
                </a:lnTo>
                <a:lnTo>
                  <a:pt x="506068" y="1733771"/>
                </a:lnTo>
                <a:lnTo>
                  <a:pt x="480379" y="1713223"/>
                </a:lnTo>
                <a:lnTo>
                  <a:pt x="454690" y="1690106"/>
                </a:lnTo>
                <a:lnTo>
                  <a:pt x="431570" y="1669557"/>
                </a:lnTo>
                <a:lnTo>
                  <a:pt x="254318" y="1726065"/>
                </a:lnTo>
                <a:lnTo>
                  <a:pt x="231198" y="1697811"/>
                </a:lnTo>
                <a:lnTo>
                  <a:pt x="208079" y="1666989"/>
                </a:lnTo>
                <a:lnTo>
                  <a:pt x="297989" y="1505170"/>
                </a:lnTo>
                <a:lnTo>
                  <a:pt x="264594" y="1446093"/>
                </a:lnTo>
                <a:lnTo>
                  <a:pt x="249181" y="1417839"/>
                </a:lnTo>
                <a:lnTo>
                  <a:pt x="236336" y="1387017"/>
                </a:lnTo>
                <a:lnTo>
                  <a:pt x="51378" y="1371606"/>
                </a:lnTo>
                <a:lnTo>
                  <a:pt x="41102" y="1338214"/>
                </a:lnTo>
                <a:lnTo>
                  <a:pt x="30827" y="1302255"/>
                </a:lnTo>
                <a:lnTo>
                  <a:pt x="172114" y="1184101"/>
                </a:lnTo>
                <a:lnTo>
                  <a:pt x="166977" y="1153279"/>
                </a:lnTo>
                <a:lnTo>
                  <a:pt x="164408" y="1119888"/>
                </a:lnTo>
                <a:lnTo>
                  <a:pt x="161839" y="1086497"/>
                </a:lnTo>
                <a:lnTo>
                  <a:pt x="159270" y="1053105"/>
                </a:lnTo>
                <a:lnTo>
                  <a:pt x="0" y="970912"/>
                </a:lnTo>
                <a:lnTo>
                  <a:pt x="2569" y="929815"/>
                </a:lnTo>
                <a:lnTo>
                  <a:pt x="7707" y="893855"/>
                </a:lnTo>
                <a:lnTo>
                  <a:pt x="179821" y="842484"/>
                </a:lnTo>
                <a:lnTo>
                  <a:pt x="187528" y="811662"/>
                </a:lnTo>
                <a:lnTo>
                  <a:pt x="200372" y="778271"/>
                </a:lnTo>
                <a:lnTo>
                  <a:pt x="210647" y="747448"/>
                </a:lnTo>
                <a:lnTo>
                  <a:pt x="220923" y="714057"/>
                </a:lnTo>
                <a:lnTo>
                  <a:pt x="105324" y="577924"/>
                </a:lnTo>
                <a:lnTo>
                  <a:pt x="123306" y="544533"/>
                </a:lnTo>
                <a:lnTo>
                  <a:pt x="141288" y="511141"/>
                </a:lnTo>
                <a:lnTo>
                  <a:pt x="321109" y="529121"/>
                </a:lnTo>
                <a:lnTo>
                  <a:pt x="339091" y="503436"/>
                </a:lnTo>
                <a:lnTo>
                  <a:pt x="359642" y="477750"/>
                </a:lnTo>
                <a:lnTo>
                  <a:pt x="380193" y="449496"/>
                </a:lnTo>
                <a:lnTo>
                  <a:pt x="403313" y="426379"/>
                </a:lnTo>
                <a:lnTo>
                  <a:pt x="349366" y="259424"/>
                </a:lnTo>
                <a:lnTo>
                  <a:pt x="380193" y="233738"/>
                </a:lnTo>
                <a:lnTo>
                  <a:pt x="411019" y="205484"/>
                </a:lnTo>
                <a:lnTo>
                  <a:pt x="567720" y="292815"/>
                </a:lnTo>
                <a:lnTo>
                  <a:pt x="624236" y="259424"/>
                </a:lnTo>
                <a:lnTo>
                  <a:pt x="655062" y="244012"/>
                </a:lnTo>
                <a:lnTo>
                  <a:pt x="683320" y="231170"/>
                </a:lnTo>
                <a:lnTo>
                  <a:pt x="698733" y="53940"/>
                </a:lnTo>
                <a:lnTo>
                  <a:pt x="737266" y="41097"/>
                </a:lnTo>
                <a:lnTo>
                  <a:pt x="775799" y="30823"/>
                </a:lnTo>
                <a:lnTo>
                  <a:pt x="886260" y="166956"/>
                </a:lnTo>
                <a:lnTo>
                  <a:pt x="919656" y="161819"/>
                </a:lnTo>
                <a:lnTo>
                  <a:pt x="953051" y="159250"/>
                </a:lnTo>
                <a:lnTo>
                  <a:pt x="983877" y="156682"/>
                </a:lnTo>
                <a:lnTo>
                  <a:pt x="1017273" y="154113"/>
                </a:lnTo>
                <a:close/>
              </a:path>
            </a:pathLst>
          </a:custGeom>
          <a:solidFill>
            <a:schemeClr val="bg1">
              <a:lumMod val="50000"/>
            </a:schemeClr>
          </a:solidFill>
          <a:ln w="3175" cap="flat" cmpd="sng" algn="ctr">
            <a:noFill/>
            <a:prstDash val="solid"/>
          </a:ln>
          <a:effectLst/>
          <a:extLst/>
        </p:spPr>
        <p:txBody>
          <a:bodyPr lIns="0" tIns="34272" rIns="0" bIns="34272" anchor="ctr"/>
          <a:lstStyle/>
          <a:p>
            <a:pPr algn="ctr" defTabSz="685434" fontAlgn="base">
              <a:lnSpc>
                <a:spcPct val="120000"/>
              </a:lnSpc>
              <a:spcBef>
                <a:spcPts val="450"/>
              </a:spcBef>
              <a:spcAft>
                <a:spcPts val="450"/>
              </a:spcAft>
              <a:defRPr/>
            </a:pPr>
            <a:endParaRPr lang="en-US" sz="2100" kern="0" dirty="0">
              <a:solidFill>
                <a:sysClr val="window" lastClr="FFFFFF"/>
              </a:solidFill>
              <a:latin typeface="微软雅黑" pitchFamily="34" charset="-122"/>
              <a:ea typeface="微软雅黑" pitchFamily="34" charset="-122"/>
            </a:endParaRPr>
          </a:p>
        </p:txBody>
      </p:sp>
      <p:sp>
        <p:nvSpPr>
          <p:cNvPr id="38" name="Freeform 6"/>
          <p:cNvSpPr>
            <a:spLocks/>
          </p:cNvSpPr>
          <p:nvPr/>
        </p:nvSpPr>
        <p:spPr bwMode="auto">
          <a:xfrm>
            <a:off x="4443769" y="1996823"/>
            <a:ext cx="1667814" cy="1668361"/>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bg2"/>
          </a:solidFill>
          <a:ln w="3175" cap="flat" cmpd="sng" algn="ctr">
            <a:noFill/>
            <a:prstDash val="solid"/>
          </a:ln>
          <a:effectLst/>
          <a:extLst/>
        </p:spPr>
        <p:txBody>
          <a:bodyPr lIns="0" tIns="34272" rIns="0" bIns="34272" anchor="ctr"/>
          <a:lstStyle/>
          <a:p>
            <a:pPr algn="ctr" defTabSz="685434" fontAlgn="base">
              <a:lnSpc>
                <a:spcPct val="120000"/>
              </a:lnSpc>
              <a:spcBef>
                <a:spcPts val="450"/>
              </a:spcBef>
              <a:spcAft>
                <a:spcPts val="450"/>
              </a:spcAft>
            </a:pPr>
            <a:endParaRPr lang="en-US" sz="2100" kern="0" dirty="0">
              <a:solidFill>
                <a:sysClr val="window" lastClr="FFFFFF"/>
              </a:solidFill>
              <a:latin typeface="微软雅黑" pitchFamily="34" charset="-122"/>
              <a:ea typeface="微软雅黑" pitchFamily="34" charset="-122"/>
            </a:endParaRPr>
          </a:p>
        </p:txBody>
      </p:sp>
      <p:sp>
        <p:nvSpPr>
          <p:cNvPr id="39" name="矩形 38"/>
          <p:cNvSpPr/>
          <p:nvPr/>
        </p:nvSpPr>
        <p:spPr>
          <a:xfrm>
            <a:off x="3114597" y="1203598"/>
            <a:ext cx="2880301" cy="34766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dirty="0" smtClean="0">
                <a:latin typeface="微软雅黑" pitchFamily="34" charset="-122"/>
                <a:ea typeface="微软雅黑" pitchFamily="34" charset="-122"/>
              </a:rPr>
              <a:t>点击添加小标题</a:t>
            </a:r>
            <a:endParaRPr lang="zh-CN" altLang="en-US" dirty="0">
              <a:latin typeface="微软雅黑" pitchFamily="34" charset="-122"/>
              <a:ea typeface="微软雅黑" pitchFamily="34" charset="-122"/>
            </a:endParaRPr>
          </a:p>
        </p:txBody>
      </p:sp>
      <p:sp>
        <p:nvSpPr>
          <p:cNvPr id="16" name="TextBox 15"/>
          <p:cNvSpPr txBox="1"/>
          <p:nvPr/>
        </p:nvSpPr>
        <p:spPr>
          <a:xfrm>
            <a:off x="313069" y="58298"/>
            <a:ext cx="2386723" cy="461665"/>
          </a:xfrm>
          <a:prstGeom prst="rect">
            <a:avLst/>
          </a:prstGeom>
          <a:noFill/>
        </p:spPr>
        <p:txBody>
          <a:bodyPr wrap="square" rtlCol="0">
            <a:spAutoFit/>
          </a:bodyPr>
          <a:lstStyle/>
          <a:p>
            <a:pPr>
              <a:lnSpc>
                <a:spcPct val="120000"/>
              </a:lnSpc>
            </a:pPr>
            <a:r>
              <a:rPr lang="zh-CN" altLang="en-US" sz="2000" b="1" dirty="0" smtClean="0">
                <a:solidFill>
                  <a:schemeClr val="tx1">
                    <a:lumMod val="75000"/>
                    <a:lumOff val="25000"/>
                  </a:schemeClr>
                </a:solidFill>
              </a:rPr>
              <a:t>单击此处输入标题</a:t>
            </a:r>
          </a:p>
        </p:txBody>
      </p:sp>
    </p:spTree>
    <p:extLst>
      <p:ext uri="{BB962C8B-B14F-4D97-AF65-F5344CB8AC3E}">
        <p14:creationId xmlns:p14="http://schemas.microsoft.com/office/powerpoint/2010/main" val="2673774618"/>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barn(outVertical)">
                                      <p:cBhvr>
                                        <p:cTn id="7" dur="500"/>
                                        <p:tgtEl>
                                          <p:spTgt spid="3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fade">
                                      <p:cBhvr>
                                        <p:cTn id="11" dur="500"/>
                                        <p:tgtEl>
                                          <p:spTgt spid="37"/>
                                        </p:tgtEl>
                                      </p:cBhvr>
                                    </p:animEffect>
                                  </p:childTnLst>
                                </p:cTn>
                              </p:par>
                              <p:par>
                                <p:cTn id="12" presetID="8" presetClass="emph" presetSubtype="0" repeatCount="indefinite" fill="hold" grpId="1" nodeType="withEffect">
                                  <p:stCondLst>
                                    <p:cond delay="0"/>
                                  </p:stCondLst>
                                  <p:childTnLst>
                                    <p:animRot by="-86400000">
                                      <p:cBhvr>
                                        <p:cTn id="13" dur="8000" fill="hold"/>
                                        <p:tgtEl>
                                          <p:spTgt spid="37"/>
                                        </p:tgtEl>
                                        <p:attrNameLst>
                                          <p:attrName>r</p:attrName>
                                        </p:attrNameLst>
                                      </p:cBhvr>
                                    </p:animRot>
                                  </p:childTnLst>
                                </p:cTn>
                              </p:par>
                              <p:par>
                                <p:cTn id="14" presetID="53" presetClass="entr" presetSubtype="16" fill="hold" grpId="0" nodeType="withEffect">
                                  <p:stCondLst>
                                    <p:cond delay="500"/>
                                  </p:stCondLst>
                                  <p:childTnLst>
                                    <p:set>
                                      <p:cBhvr>
                                        <p:cTn id="15" dur="1" fill="hold">
                                          <p:stCondLst>
                                            <p:cond delay="0"/>
                                          </p:stCondLst>
                                        </p:cTn>
                                        <p:tgtEl>
                                          <p:spTgt spid="29"/>
                                        </p:tgtEl>
                                        <p:attrNameLst>
                                          <p:attrName>style.visibility</p:attrName>
                                        </p:attrNameLst>
                                      </p:cBhvr>
                                      <p:to>
                                        <p:strVal val="visible"/>
                                      </p:to>
                                    </p:set>
                                    <p:anim calcmode="lin" valueType="num">
                                      <p:cBhvr>
                                        <p:cTn id="16" dur="500" fill="hold"/>
                                        <p:tgtEl>
                                          <p:spTgt spid="29"/>
                                        </p:tgtEl>
                                        <p:attrNameLst>
                                          <p:attrName>ppt_w</p:attrName>
                                        </p:attrNameLst>
                                      </p:cBhvr>
                                      <p:tavLst>
                                        <p:tav tm="0">
                                          <p:val>
                                            <p:fltVal val="0"/>
                                          </p:val>
                                        </p:tav>
                                        <p:tav tm="100000">
                                          <p:val>
                                            <p:strVal val="#ppt_w"/>
                                          </p:val>
                                        </p:tav>
                                      </p:tavLst>
                                    </p:anim>
                                    <p:anim calcmode="lin" valueType="num">
                                      <p:cBhvr>
                                        <p:cTn id="17" dur="500" fill="hold"/>
                                        <p:tgtEl>
                                          <p:spTgt spid="29"/>
                                        </p:tgtEl>
                                        <p:attrNameLst>
                                          <p:attrName>ppt_h</p:attrName>
                                        </p:attrNameLst>
                                      </p:cBhvr>
                                      <p:tavLst>
                                        <p:tav tm="0">
                                          <p:val>
                                            <p:fltVal val="0"/>
                                          </p:val>
                                        </p:tav>
                                        <p:tav tm="100000">
                                          <p:val>
                                            <p:strVal val="#ppt_h"/>
                                          </p:val>
                                        </p:tav>
                                      </p:tavLst>
                                    </p:anim>
                                    <p:animEffect transition="in" filter="fade">
                                      <p:cBhvr>
                                        <p:cTn id="18" dur="500"/>
                                        <p:tgtEl>
                                          <p:spTgt spid="29"/>
                                        </p:tgtEl>
                                      </p:cBhvr>
                                    </p:animEffect>
                                  </p:childTnLst>
                                </p:cTn>
                              </p:par>
                              <p:par>
                                <p:cTn id="19" presetID="10" presetClass="entr" presetSubtype="0" fill="hold" grpId="0" nodeType="withEffect">
                                  <p:stCondLst>
                                    <p:cond delay="1500"/>
                                  </p:stCondLst>
                                  <p:childTnLst>
                                    <p:set>
                                      <p:cBhvr>
                                        <p:cTn id="20" dur="1" fill="hold">
                                          <p:stCondLst>
                                            <p:cond delay="0"/>
                                          </p:stCondLst>
                                        </p:cTn>
                                        <p:tgtEl>
                                          <p:spTgt spid="35"/>
                                        </p:tgtEl>
                                        <p:attrNameLst>
                                          <p:attrName>style.visibility</p:attrName>
                                        </p:attrNameLst>
                                      </p:cBhvr>
                                      <p:to>
                                        <p:strVal val="visible"/>
                                      </p:to>
                                    </p:set>
                                    <p:animEffect transition="in" filter="fade">
                                      <p:cBhvr>
                                        <p:cTn id="21" dur="500"/>
                                        <p:tgtEl>
                                          <p:spTgt spid="35"/>
                                        </p:tgtEl>
                                      </p:cBhvr>
                                    </p:animEffect>
                                  </p:childTnLst>
                                </p:cTn>
                              </p:par>
                              <p:par>
                                <p:cTn id="22" presetID="8" presetClass="emph" presetSubtype="0" repeatCount="indefinite" fill="hold" grpId="1" nodeType="withEffect">
                                  <p:stCondLst>
                                    <p:cond delay="1500"/>
                                  </p:stCondLst>
                                  <p:childTnLst>
                                    <p:animRot by="64800000">
                                      <p:cBhvr>
                                        <p:cTn id="23" dur="7500" fill="hold"/>
                                        <p:tgtEl>
                                          <p:spTgt spid="35"/>
                                        </p:tgtEl>
                                        <p:attrNameLst>
                                          <p:attrName>r</p:attrName>
                                        </p:attrNameLst>
                                      </p:cBhvr>
                                    </p:animRot>
                                  </p:childTnLst>
                                </p:cTn>
                              </p:par>
                              <p:par>
                                <p:cTn id="24" presetID="53" presetClass="entr" presetSubtype="16" fill="hold" grpId="0" nodeType="withEffect">
                                  <p:stCondLst>
                                    <p:cond delay="2000"/>
                                  </p:stCondLst>
                                  <p:childTnLst>
                                    <p:set>
                                      <p:cBhvr>
                                        <p:cTn id="25" dur="1" fill="hold">
                                          <p:stCondLst>
                                            <p:cond delay="0"/>
                                          </p:stCondLst>
                                        </p:cTn>
                                        <p:tgtEl>
                                          <p:spTgt spid="30"/>
                                        </p:tgtEl>
                                        <p:attrNameLst>
                                          <p:attrName>style.visibility</p:attrName>
                                        </p:attrNameLst>
                                      </p:cBhvr>
                                      <p:to>
                                        <p:strVal val="visible"/>
                                      </p:to>
                                    </p:set>
                                    <p:anim calcmode="lin" valueType="num">
                                      <p:cBhvr>
                                        <p:cTn id="26" dur="500" fill="hold"/>
                                        <p:tgtEl>
                                          <p:spTgt spid="30"/>
                                        </p:tgtEl>
                                        <p:attrNameLst>
                                          <p:attrName>ppt_w</p:attrName>
                                        </p:attrNameLst>
                                      </p:cBhvr>
                                      <p:tavLst>
                                        <p:tav tm="0">
                                          <p:val>
                                            <p:fltVal val="0"/>
                                          </p:val>
                                        </p:tav>
                                        <p:tav tm="100000">
                                          <p:val>
                                            <p:strVal val="#ppt_w"/>
                                          </p:val>
                                        </p:tav>
                                      </p:tavLst>
                                    </p:anim>
                                    <p:anim calcmode="lin" valueType="num">
                                      <p:cBhvr>
                                        <p:cTn id="27" dur="500" fill="hold"/>
                                        <p:tgtEl>
                                          <p:spTgt spid="30"/>
                                        </p:tgtEl>
                                        <p:attrNameLst>
                                          <p:attrName>ppt_h</p:attrName>
                                        </p:attrNameLst>
                                      </p:cBhvr>
                                      <p:tavLst>
                                        <p:tav tm="0">
                                          <p:val>
                                            <p:fltVal val="0"/>
                                          </p:val>
                                        </p:tav>
                                        <p:tav tm="100000">
                                          <p:val>
                                            <p:strVal val="#ppt_h"/>
                                          </p:val>
                                        </p:tav>
                                      </p:tavLst>
                                    </p:anim>
                                    <p:animEffect transition="in" filter="fade">
                                      <p:cBhvr>
                                        <p:cTn id="28" dur="500"/>
                                        <p:tgtEl>
                                          <p:spTgt spid="30"/>
                                        </p:tgtEl>
                                      </p:cBhvr>
                                    </p:animEffect>
                                  </p:childTnLst>
                                </p:cTn>
                              </p:par>
                              <p:par>
                                <p:cTn id="29" presetID="10" presetClass="entr" presetSubtype="0" fill="hold" grpId="0" nodeType="withEffect">
                                  <p:stCondLst>
                                    <p:cond delay="3000"/>
                                  </p:stCondLst>
                                  <p:childTnLst>
                                    <p:set>
                                      <p:cBhvr>
                                        <p:cTn id="30" dur="1" fill="hold">
                                          <p:stCondLst>
                                            <p:cond delay="0"/>
                                          </p:stCondLst>
                                        </p:cTn>
                                        <p:tgtEl>
                                          <p:spTgt spid="36"/>
                                        </p:tgtEl>
                                        <p:attrNameLst>
                                          <p:attrName>style.visibility</p:attrName>
                                        </p:attrNameLst>
                                      </p:cBhvr>
                                      <p:to>
                                        <p:strVal val="visible"/>
                                      </p:to>
                                    </p:set>
                                    <p:animEffect transition="in" filter="fade">
                                      <p:cBhvr>
                                        <p:cTn id="31" dur="500"/>
                                        <p:tgtEl>
                                          <p:spTgt spid="36"/>
                                        </p:tgtEl>
                                      </p:cBhvr>
                                    </p:animEffect>
                                  </p:childTnLst>
                                </p:cTn>
                              </p:par>
                              <p:par>
                                <p:cTn id="32" presetID="8" presetClass="emph" presetSubtype="0" repeatCount="indefinite" fill="hold" grpId="1" nodeType="withEffect">
                                  <p:stCondLst>
                                    <p:cond delay="3000"/>
                                  </p:stCondLst>
                                  <p:childTnLst>
                                    <p:animRot by="-108000000">
                                      <p:cBhvr>
                                        <p:cTn id="33" dur="7500" fill="hold"/>
                                        <p:tgtEl>
                                          <p:spTgt spid="36"/>
                                        </p:tgtEl>
                                        <p:attrNameLst>
                                          <p:attrName>r</p:attrName>
                                        </p:attrNameLst>
                                      </p:cBhvr>
                                    </p:animRot>
                                  </p:childTnLst>
                                </p:cTn>
                              </p:par>
                              <p:par>
                                <p:cTn id="34" presetID="53" presetClass="entr" presetSubtype="16" fill="hold" grpId="0" nodeType="withEffect">
                                  <p:stCondLst>
                                    <p:cond delay="4000"/>
                                  </p:stCondLst>
                                  <p:childTnLst>
                                    <p:set>
                                      <p:cBhvr>
                                        <p:cTn id="35" dur="1" fill="hold">
                                          <p:stCondLst>
                                            <p:cond delay="0"/>
                                          </p:stCondLst>
                                        </p:cTn>
                                        <p:tgtEl>
                                          <p:spTgt spid="31"/>
                                        </p:tgtEl>
                                        <p:attrNameLst>
                                          <p:attrName>style.visibility</p:attrName>
                                        </p:attrNameLst>
                                      </p:cBhvr>
                                      <p:to>
                                        <p:strVal val="visible"/>
                                      </p:to>
                                    </p:set>
                                    <p:anim calcmode="lin" valueType="num">
                                      <p:cBhvr>
                                        <p:cTn id="36" dur="500" fill="hold"/>
                                        <p:tgtEl>
                                          <p:spTgt spid="31"/>
                                        </p:tgtEl>
                                        <p:attrNameLst>
                                          <p:attrName>ppt_w</p:attrName>
                                        </p:attrNameLst>
                                      </p:cBhvr>
                                      <p:tavLst>
                                        <p:tav tm="0">
                                          <p:val>
                                            <p:fltVal val="0"/>
                                          </p:val>
                                        </p:tav>
                                        <p:tav tm="100000">
                                          <p:val>
                                            <p:strVal val="#ppt_w"/>
                                          </p:val>
                                        </p:tav>
                                      </p:tavLst>
                                    </p:anim>
                                    <p:anim calcmode="lin" valueType="num">
                                      <p:cBhvr>
                                        <p:cTn id="37" dur="500" fill="hold"/>
                                        <p:tgtEl>
                                          <p:spTgt spid="31"/>
                                        </p:tgtEl>
                                        <p:attrNameLst>
                                          <p:attrName>ppt_h</p:attrName>
                                        </p:attrNameLst>
                                      </p:cBhvr>
                                      <p:tavLst>
                                        <p:tav tm="0">
                                          <p:val>
                                            <p:fltVal val="0"/>
                                          </p:val>
                                        </p:tav>
                                        <p:tav tm="100000">
                                          <p:val>
                                            <p:strVal val="#ppt_h"/>
                                          </p:val>
                                        </p:tav>
                                      </p:tavLst>
                                    </p:anim>
                                    <p:animEffect transition="in" filter="fade">
                                      <p:cBhvr>
                                        <p:cTn id="38" dur="500"/>
                                        <p:tgtEl>
                                          <p:spTgt spid="31"/>
                                        </p:tgtEl>
                                      </p:cBhvr>
                                    </p:animEffect>
                                  </p:childTnLst>
                                </p:cTn>
                              </p:par>
                              <p:par>
                                <p:cTn id="39" presetID="10" presetClass="entr" presetSubtype="0" fill="hold" grpId="0" nodeType="withEffect">
                                  <p:stCondLst>
                                    <p:cond delay="4500"/>
                                  </p:stCondLst>
                                  <p:childTnLst>
                                    <p:set>
                                      <p:cBhvr>
                                        <p:cTn id="40" dur="1" fill="hold">
                                          <p:stCondLst>
                                            <p:cond delay="0"/>
                                          </p:stCondLst>
                                        </p:cTn>
                                        <p:tgtEl>
                                          <p:spTgt spid="38"/>
                                        </p:tgtEl>
                                        <p:attrNameLst>
                                          <p:attrName>style.visibility</p:attrName>
                                        </p:attrNameLst>
                                      </p:cBhvr>
                                      <p:to>
                                        <p:strVal val="visible"/>
                                      </p:to>
                                    </p:set>
                                    <p:animEffect transition="in" filter="fade">
                                      <p:cBhvr>
                                        <p:cTn id="41" dur="500"/>
                                        <p:tgtEl>
                                          <p:spTgt spid="38"/>
                                        </p:tgtEl>
                                      </p:cBhvr>
                                    </p:animEffect>
                                  </p:childTnLst>
                                </p:cTn>
                              </p:par>
                              <p:par>
                                <p:cTn id="42" presetID="8" presetClass="emph" presetSubtype="0" repeatCount="indefinite" fill="hold" grpId="1" nodeType="withEffect">
                                  <p:stCondLst>
                                    <p:cond delay="4500"/>
                                  </p:stCondLst>
                                  <p:childTnLst>
                                    <p:animRot by="86400000">
                                      <p:cBhvr>
                                        <p:cTn id="43" dur="7000" fill="hold"/>
                                        <p:tgtEl>
                                          <p:spTgt spid="38"/>
                                        </p:tgtEl>
                                        <p:attrNameLst>
                                          <p:attrName>r</p:attrName>
                                        </p:attrNameLst>
                                      </p:cBhvr>
                                    </p:animRot>
                                  </p:childTnLst>
                                </p:cTn>
                              </p:par>
                              <p:par>
                                <p:cTn id="44" presetID="53" presetClass="entr" presetSubtype="16" fill="hold" grpId="0" nodeType="withEffect">
                                  <p:stCondLst>
                                    <p:cond delay="5000"/>
                                  </p:stCondLst>
                                  <p:childTnLst>
                                    <p:set>
                                      <p:cBhvr>
                                        <p:cTn id="45" dur="1" fill="hold">
                                          <p:stCondLst>
                                            <p:cond delay="0"/>
                                          </p:stCondLst>
                                        </p:cTn>
                                        <p:tgtEl>
                                          <p:spTgt spid="32"/>
                                        </p:tgtEl>
                                        <p:attrNameLst>
                                          <p:attrName>style.visibility</p:attrName>
                                        </p:attrNameLst>
                                      </p:cBhvr>
                                      <p:to>
                                        <p:strVal val="visible"/>
                                      </p:to>
                                    </p:set>
                                    <p:anim calcmode="lin" valueType="num">
                                      <p:cBhvr>
                                        <p:cTn id="46" dur="500" fill="hold"/>
                                        <p:tgtEl>
                                          <p:spTgt spid="32"/>
                                        </p:tgtEl>
                                        <p:attrNameLst>
                                          <p:attrName>ppt_w</p:attrName>
                                        </p:attrNameLst>
                                      </p:cBhvr>
                                      <p:tavLst>
                                        <p:tav tm="0">
                                          <p:val>
                                            <p:fltVal val="0"/>
                                          </p:val>
                                        </p:tav>
                                        <p:tav tm="100000">
                                          <p:val>
                                            <p:strVal val="#ppt_w"/>
                                          </p:val>
                                        </p:tav>
                                      </p:tavLst>
                                    </p:anim>
                                    <p:anim calcmode="lin" valueType="num">
                                      <p:cBhvr>
                                        <p:cTn id="47" dur="500" fill="hold"/>
                                        <p:tgtEl>
                                          <p:spTgt spid="32"/>
                                        </p:tgtEl>
                                        <p:attrNameLst>
                                          <p:attrName>ppt_h</p:attrName>
                                        </p:attrNameLst>
                                      </p:cBhvr>
                                      <p:tavLst>
                                        <p:tav tm="0">
                                          <p:val>
                                            <p:fltVal val="0"/>
                                          </p:val>
                                        </p:tav>
                                        <p:tav tm="100000">
                                          <p:val>
                                            <p:strVal val="#ppt_h"/>
                                          </p:val>
                                        </p:tav>
                                      </p:tavLst>
                                    </p:anim>
                                    <p:animEffect transition="in" filter="fade">
                                      <p:cBhvr>
                                        <p:cTn id="48" dur="500"/>
                                        <p:tgtEl>
                                          <p:spTgt spid="32"/>
                                        </p:tgtEl>
                                      </p:cBhvr>
                                    </p:animEffect>
                                  </p:childTnLst>
                                </p:cTn>
                              </p:par>
                              <p:par>
                                <p:cTn id="49" presetID="22" presetClass="entr" presetSubtype="8" fill="hold" grpId="0" nodeType="withEffect">
                                  <p:stCondLst>
                                    <p:cond delay="6500"/>
                                  </p:stCondLst>
                                  <p:childTnLst>
                                    <p:set>
                                      <p:cBhvr>
                                        <p:cTn id="50" dur="1" fill="hold">
                                          <p:stCondLst>
                                            <p:cond delay="0"/>
                                          </p:stCondLst>
                                        </p:cTn>
                                        <p:tgtEl>
                                          <p:spTgt spid="33"/>
                                        </p:tgtEl>
                                        <p:attrNameLst>
                                          <p:attrName>style.visibility</p:attrName>
                                        </p:attrNameLst>
                                      </p:cBhvr>
                                      <p:to>
                                        <p:strVal val="visible"/>
                                      </p:to>
                                    </p:set>
                                    <p:animEffect transition="in" filter="wipe(left)">
                                      <p:cBhvr>
                                        <p:cTn id="51"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P spid="33" grpId="0"/>
      <p:bldP spid="35" grpId="0" animBg="1"/>
      <p:bldP spid="35" grpId="1" animBg="1"/>
      <p:bldP spid="36" grpId="0" animBg="1"/>
      <p:bldP spid="36" grpId="1" animBg="1"/>
      <p:bldP spid="37" grpId="0" animBg="1"/>
      <p:bldP spid="37" grpId="1" animBg="1"/>
      <p:bldP spid="38" grpId="0" animBg="1"/>
      <p:bldP spid="38" grpId="1" animBg="1"/>
      <p:bldP spid="39"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313069" y="58298"/>
            <a:ext cx="2386723" cy="461665"/>
          </a:xfrm>
          <a:prstGeom prst="rect">
            <a:avLst/>
          </a:prstGeom>
          <a:noFill/>
        </p:spPr>
        <p:txBody>
          <a:bodyPr wrap="square" rtlCol="0">
            <a:spAutoFit/>
          </a:bodyPr>
          <a:lstStyle/>
          <a:p>
            <a:pPr>
              <a:lnSpc>
                <a:spcPct val="120000"/>
              </a:lnSpc>
            </a:pPr>
            <a:r>
              <a:rPr lang="zh-CN" altLang="en-US" sz="2000" b="1" dirty="0" smtClean="0">
                <a:solidFill>
                  <a:schemeClr val="tx1">
                    <a:lumMod val="75000"/>
                    <a:lumOff val="25000"/>
                  </a:schemeClr>
                </a:solidFill>
              </a:rPr>
              <a:t>单击此处输入标题</a:t>
            </a:r>
          </a:p>
        </p:txBody>
      </p:sp>
      <p:sp>
        <p:nvSpPr>
          <p:cNvPr id="67" name="Freeform 105"/>
          <p:cNvSpPr>
            <a:spLocks/>
          </p:cNvSpPr>
          <p:nvPr/>
        </p:nvSpPr>
        <p:spPr bwMode="auto">
          <a:xfrm>
            <a:off x="4570593" y="3248188"/>
            <a:ext cx="863713" cy="937996"/>
          </a:xfrm>
          <a:custGeom>
            <a:avLst/>
            <a:gdLst>
              <a:gd name="T0" fmla="*/ 0 w 876"/>
              <a:gd name="T1" fmla="*/ 2147483647 h 952"/>
              <a:gd name="T2" fmla="*/ 0 w 876"/>
              <a:gd name="T3" fmla="*/ 2147483647 h 952"/>
              <a:gd name="T4" fmla="*/ 2147483647 w 876"/>
              <a:gd name="T5" fmla="*/ 2147483647 h 952"/>
              <a:gd name="T6" fmla="*/ 2147483647 w 876"/>
              <a:gd name="T7" fmla="*/ 0 h 952"/>
              <a:gd name="T8" fmla="*/ 2147483647 w 876"/>
              <a:gd name="T9" fmla="*/ 0 h 952"/>
              <a:gd name="T10" fmla="*/ 2147483647 w 876"/>
              <a:gd name="T11" fmla="*/ 2147483647 h 952"/>
              <a:gd name="T12" fmla="*/ 0 w 876"/>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68571" tIns="34285" rIns="68571" bIns="34285"/>
          <a:lstStyle/>
          <a:p>
            <a:pPr fontAlgn="base">
              <a:spcBef>
                <a:spcPct val="0"/>
              </a:spcBef>
              <a:spcAft>
                <a:spcPct val="0"/>
              </a:spcAft>
            </a:pPr>
            <a:endParaRPr lang="zh-CN" altLang="en-US" sz="1800">
              <a:solidFill>
                <a:prstClr val="black"/>
              </a:solidFill>
              <a:latin typeface="微软雅黑" panose="020B0503020204020204" pitchFamily="34" charset="-122"/>
              <a:ea typeface="微软雅黑" panose="020B0503020204020204" pitchFamily="34" charset="-122"/>
            </a:endParaRPr>
          </a:p>
        </p:txBody>
      </p:sp>
      <p:sp>
        <p:nvSpPr>
          <p:cNvPr id="68" name="Freeform 107"/>
          <p:cNvSpPr>
            <a:spLocks/>
          </p:cNvSpPr>
          <p:nvPr/>
        </p:nvSpPr>
        <p:spPr bwMode="auto">
          <a:xfrm>
            <a:off x="3563987" y="3248188"/>
            <a:ext cx="866888" cy="937996"/>
          </a:xfrm>
          <a:custGeom>
            <a:avLst/>
            <a:gdLst>
              <a:gd name="T0" fmla="*/ 878 w 878"/>
              <a:gd name="T1" fmla="*/ 30 h 952"/>
              <a:gd name="T2" fmla="*/ 456 w 878"/>
              <a:gd name="T3" fmla="*/ 252 h 952"/>
              <a:gd name="T4" fmla="*/ 498 w 878"/>
              <a:gd name="T5" fmla="*/ 0 h 952"/>
              <a:gd name="T6" fmla="*/ 164 w 878"/>
              <a:gd name="T7" fmla="*/ 0 h 952"/>
              <a:gd name="T8" fmla="*/ 0 w 878"/>
              <a:gd name="T9" fmla="*/ 952 h 952"/>
              <a:gd name="T10" fmla="*/ 878 w 878"/>
              <a:gd name="T11" fmla="*/ 492 h 952"/>
              <a:gd name="T12" fmla="*/ 878 w 878"/>
              <a:gd name="T13" fmla="*/ 30 h 952"/>
            </a:gdLst>
            <a:ahLst/>
            <a:cxnLst>
              <a:cxn ang="0">
                <a:pos x="T0" y="T1"/>
              </a:cxn>
              <a:cxn ang="0">
                <a:pos x="T2" y="T3"/>
              </a:cxn>
              <a:cxn ang="0">
                <a:pos x="T4" y="T5"/>
              </a:cxn>
              <a:cxn ang="0">
                <a:pos x="T6" y="T7"/>
              </a:cxn>
              <a:cxn ang="0">
                <a:pos x="T8" y="T9"/>
              </a:cxn>
              <a:cxn ang="0">
                <a:pos x="T10" y="T11"/>
              </a:cxn>
              <a:cxn ang="0">
                <a:pos x="T12" y="T13"/>
              </a:cxn>
            </a:cxnLst>
            <a:rect l="0" t="0" r="r" b="b"/>
            <a:pathLst>
              <a:path w="878" h="952">
                <a:moveTo>
                  <a:pt x="878" y="30"/>
                </a:moveTo>
                <a:lnTo>
                  <a:pt x="456" y="252"/>
                </a:lnTo>
                <a:lnTo>
                  <a:pt x="498" y="0"/>
                </a:lnTo>
                <a:lnTo>
                  <a:pt x="164" y="0"/>
                </a:lnTo>
                <a:lnTo>
                  <a:pt x="0" y="952"/>
                </a:lnTo>
                <a:lnTo>
                  <a:pt x="878" y="492"/>
                </a:lnTo>
                <a:lnTo>
                  <a:pt x="878"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68571" tIns="34285" rIns="68571" bIns="34285"/>
          <a:lstStyle/>
          <a:p>
            <a:pPr fontAlgn="base">
              <a:spcBef>
                <a:spcPct val="0"/>
              </a:spcBef>
              <a:spcAft>
                <a:spcPct val="0"/>
              </a:spcAft>
              <a:defRPr/>
            </a:pPr>
            <a:endParaRPr lang="zh-CN" altLang="en-US" sz="1800">
              <a:solidFill>
                <a:prstClr val="black"/>
              </a:solidFill>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endParaRPr>
          </a:p>
        </p:txBody>
      </p:sp>
      <p:grpSp>
        <p:nvGrpSpPr>
          <p:cNvPr id="69" name="组合 68"/>
          <p:cNvGrpSpPr/>
          <p:nvPr/>
        </p:nvGrpSpPr>
        <p:grpSpPr>
          <a:xfrm>
            <a:off x="2987648" y="1311886"/>
            <a:ext cx="3022994" cy="2874298"/>
            <a:chOff x="3748193" y="2000673"/>
            <a:chExt cx="4030134" cy="3833285"/>
          </a:xfrm>
        </p:grpSpPr>
        <p:sp>
          <p:nvSpPr>
            <p:cNvPr id="70" name="Freeform 104"/>
            <p:cNvSpPr>
              <a:spLocks/>
            </p:cNvSpPr>
            <p:nvPr/>
          </p:nvSpPr>
          <p:spPr bwMode="auto">
            <a:xfrm>
              <a:off x="5858511" y="4583007"/>
              <a:ext cx="1151467" cy="1250951"/>
            </a:xfrm>
            <a:custGeom>
              <a:avLst/>
              <a:gdLst>
                <a:gd name="T0" fmla="*/ 0 w 876"/>
                <a:gd name="T1" fmla="*/ 2147483647 h 952"/>
                <a:gd name="T2" fmla="*/ 0 w 876"/>
                <a:gd name="T3" fmla="*/ 2147483647 h 952"/>
                <a:gd name="T4" fmla="*/ 2147483647 w 876"/>
                <a:gd name="T5" fmla="*/ 2147483647 h 952"/>
                <a:gd name="T6" fmla="*/ 2147483647 w 876"/>
                <a:gd name="T7" fmla="*/ 0 h 952"/>
                <a:gd name="T8" fmla="*/ 2147483647 w 876"/>
                <a:gd name="T9" fmla="*/ 0 h 952"/>
                <a:gd name="T10" fmla="*/ 2147483647 w 876"/>
                <a:gd name="T11" fmla="*/ 2147483647 h 952"/>
                <a:gd name="T12" fmla="*/ 0 w 876"/>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close/>
                </a:path>
              </a:pathLst>
            </a:custGeom>
            <a:solidFill>
              <a:schemeClr val="accent2"/>
            </a:solidFill>
            <a:ln>
              <a:noFill/>
            </a:ln>
            <a:extLst/>
          </p:spPr>
          <p:txBody>
            <a:bodyPr/>
            <a:lstStyle/>
            <a:p>
              <a:pPr fontAlgn="base">
                <a:spcBef>
                  <a:spcPct val="0"/>
                </a:spcBef>
                <a:spcAft>
                  <a:spcPct val="0"/>
                </a:spcAft>
              </a:pPr>
              <a:endParaRPr lang="zh-CN" altLang="en-US" sz="1800">
                <a:solidFill>
                  <a:prstClr val="black"/>
                </a:solidFill>
                <a:latin typeface="微软雅黑" panose="020B0503020204020204" pitchFamily="34" charset="-122"/>
                <a:ea typeface="微软雅黑" panose="020B0503020204020204" pitchFamily="34" charset="-122"/>
              </a:endParaRPr>
            </a:p>
          </p:txBody>
        </p:sp>
        <p:sp>
          <p:nvSpPr>
            <p:cNvPr id="71" name="Freeform 106"/>
            <p:cNvSpPr>
              <a:spLocks/>
            </p:cNvSpPr>
            <p:nvPr/>
          </p:nvSpPr>
          <p:spPr bwMode="auto">
            <a:xfrm>
              <a:off x="4516545" y="4583007"/>
              <a:ext cx="1155700" cy="1250951"/>
            </a:xfrm>
            <a:custGeom>
              <a:avLst/>
              <a:gdLst>
                <a:gd name="T0" fmla="*/ 2147483647 w 878"/>
                <a:gd name="T1" fmla="*/ 2147483647 h 952"/>
                <a:gd name="T2" fmla="*/ 2147483647 w 878"/>
                <a:gd name="T3" fmla="*/ 2147483647 h 952"/>
                <a:gd name="T4" fmla="*/ 2147483647 w 878"/>
                <a:gd name="T5" fmla="*/ 0 h 952"/>
                <a:gd name="T6" fmla="*/ 2147483647 w 878"/>
                <a:gd name="T7" fmla="*/ 0 h 952"/>
                <a:gd name="T8" fmla="*/ 0 w 878"/>
                <a:gd name="T9" fmla="*/ 2147483647 h 952"/>
                <a:gd name="T10" fmla="*/ 2147483647 w 878"/>
                <a:gd name="T11" fmla="*/ 2147483647 h 952"/>
                <a:gd name="T12" fmla="*/ 2147483647 w 878"/>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8" h="952">
                  <a:moveTo>
                    <a:pt x="878" y="30"/>
                  </a:moveTo>
                  <a:lnTo>
                    <a:pt x="456" y="252"/>
                  </a:lnTo>
                  <a:lnTo>
                    <a:pt x="498" y="0"/>
                  </a:lnTo>
                  <a:lnTo>
                    <a:pt x="164" y="0"/>
                  </a:lnTo>
                  <a:lnTo>
                    <a:pt x="0" y="952"/>
                  </a:lnTo>
                  <a:lnTo>
                    <a:pt x="878" y="492"/>
                  </a:lnTo>
                  <a:lnTo>
                    <a:pt x="878" y="30"/>
                  </a:lnTo>
                  <a:close/>
                </a:path>
              </a:pathLst>
            </a:custGeom>
            <a:solidFill>
              <a:schemeClr val="tx2"/>
            </a:solidFill>
            <a:ln>
              <a:noFill/>
            </a:ln>
            <a:extLst/>
          </p:spPr>
          <p:txBody>
            <a:bodyPr/>
            <a:lstStyle/>
            <a:p>
              <a:pPr fontAlgn="base">
                <a:spcBef>
                  <a:spcPct val="0"/>
                </a:spcBef>
                <a:spcAft>
                  <a:spcPct val="0"/>
                </a:spcAft>
              </a:pPr>
              <a:endParaRPr lang="zh-CN" altLang="en-US" sz="1800">
                <a:solidFill>
                  <a:prstClr val="black"/>
                </a:solidFill>
                <a:latin typeface="微软雅黑" panose="020B0503020204020204" pitchFamily="34" charset="-122"/>
                <a:ea typeface="微软雅黑" panose="020B0503020204020204" pitchFamily="34" charset="-122"/>
              </a:endParaRPr>
            </a:p>
          </p:txBody>
        </p:sp>
        <p:sp>
          <p:nvSpPr>
            <p:cNvPr id="74" name="Freeform 108"/>
            <p:cNvSpPr>
              <a:spLocks/>
            </p:cNvSpPr>
            <p:nvPr/>
          </p:nvSpPr>
          <p:spPr bwMode="auto">
            <a:xfrm>
              <a:off x="5763260" y="2000673"/>
              <a:ext cx="2015067" cy="2370667"/>
            </a:xfrm>
            <a:custGeom>
              <a:avLst/>
              <a:gdLst>
                <a:gd name="T0" fmla="*/ 2147483647 w 1534"/>
                <a:gd name="T1" fmla="*/ 2147483647 h 1804"/>
                <a:gd name="T2" fmla="*/ 0 w 1534"/>
                <a:gd name="T3" fmla="*/ 0 h 1804"/>
                <a:gd name="T4" fmla="*/ 0 w 1534"/>
                <a:gd name="T5" fmla="*/ 2147483647 h 1804"/>
                <a:gd name="T6" fmla="*/ 2147483647 w 1534"/>
                <a:gd name="T7" fmla="*/ 2147483647 h 1804"/>
                <a:gd name="T8" fmla="*/ 2147483647 w 1534"/>
                <a:gd name="T9" fmla="*/ 2147483647 h 1804"/>
                <a:gd name="T10" fmla="*/ 2147483647 w 1534"/>
                <a:gd name="T11" fmla="*/ 2147483647 h 1804"/>
                <a:gd name="T12" fmla="*/ 2147483647 w 1534"/>
                <a:gd name="T13" fmla="*/ 2147483647 h 1804"/>
                <a:gd name="T14" fmla="*/ 2147483647 w 1534"/>
                <a:gd name="T15" fmla="*/ 2147483647 h 1804"/>
                <a:gd name="T16" fmla="*/ 2147483647 w 1534"/>
                <a:gd name="T17" fmla="*/ 2147483647 h 1804"/>
                <a:gd name="T18" fmla="*/ 2147483647 w 1534"/>
                <a:gd name="T19" fmla="*/ 2147483647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474" y="962"/>
                  </a:moveTo>
                  <a:lnTo>
                    <a:pt x="0" y="0"/>
                  </a:lnTo>
                  <a:lnTo>
                    <a:pt x="0" y="700"/>
                  </a:lnTo>
                  <a:lnTo>
                    <a:pt x="246" y="1200"/>
                  </a:lnTo>
                  <a:lnTo>
                    <a:pt x="798" y="1280"/>
                  </a:lnTo>
                  <a:lnTo>
                    <a:pt x="400" y="1670"/>
                  </a:lnTo>
                  <a:lnTo>
                    <a:pt x="422" y="1804"/>
                  </a:lnTo>
                  <a:lnTo>
                    <a:pt x="826" y="1804"/>
                  </a:lnTo>
                  <a:lnTo>
                    <a:pt x="1534" y="1116"/>
                  </a:lnTo>
                  <a:lnTo>
                    <a:pt x="474" y="962"/>
                  </a:lnTo>
                  <a:close/>
                </a:path>
              </a:pathLst>
            </a:custGeom>
            <a:solidFill>
              <a:schemeClr val="tx2"/>
            </a:solidFill>
            <a:ln>
              <a:noFill/>
            </a:ln>
            <a:extLst/>
          </p:spPr>
          <p:txBody>
            <a:bodyPr/>
            <a:lstStyle/>
            <a:p>
              <a:pPr fontAlgn="base">
                <a:spcBef>
                  <a:spcPct val="0"/>
                </a:spcBef>
                <a:spcAft>
                  <a:spcPct val="0"/>
                </a:spcAft>
              </a:pPr>
              <a:endParaRPr lang="zh-CN" altLang="en-US" sz="1800">
                <a:solidFill>
                  <a:prstClr val="black"/>
                </a:solidFill>
                <a:latin typeface="微软雅黑" panose="020B0503020204020204" pitchFamily="34" charset="-122"/>
                <a:ea typeface="微软雅黑" panose="020B0503020204020204" pitchFamily="34" charset="-122"/>
              </a:endParaRPr>
            </a:p>
          </p:txBody>
        </p:sp>
        <p:sp>
          <p:nvSpPr>
            <p:cNvPr id="75" name="Freeform 109"/>
            <p:cNvSpPr>
              <a:spLocks/>
            </p:cNvSpPr>
            <p:nvPr/>
          </p:nvSpPr>
          <p:spPr bwMode="auto">
            <a:xfrm>
              <a:off x="3748193" y="2000673"/>
              <a:ext cx="2015067" cy="2370667"/>
            </a:xfrm>
            <a:custGeom>
              <a:avLst/>
              <a:gdLst>
                <a:gd name="T0" fmla="*/ 2147483647 w 1534"/>
                <a:gd name="T1" fmla="*/ 2147483647 h 1804"/>
                <a:gd name="T2" fmla="*/ 0 w 1534"/>
                <a:gd name="T3" fmla="*/ 2147483647 h 1804"/>
                <a:gd name="T4" fmla="*/ 2147483647 w 1534"/>
                <a:gd name="T5" fmla="*/ 2147483647 h 1804"/>
                <a:gd name="T6" fmla="*/ 2147483647 w 1534"/>
                <a:gd name="T7" fmla="*/ 2147483647 h 1804"/>
                <a:gd name="T8" fmla="*/ 2147483647 w 1534"/>
                <a:gd name="T9" fmla="*/ 2147483647 h 1804"/>
                <a:gd name="T10" fmla="*/ 2147483647 w 1534"/>
                <a:gd name="T11" fmla="*/ 2147483647 h 1804"/>
                <a:gd name="T12" fmla="*/ 2147483647 w 1534"/>
                <a:gd name="T13" fmla="*/ 2147483647 h 1804"/>
                <a:gd name="T14" fmla="*/ 2147483647 w 1534"/>
                <a:gd name="T15" fmla="*/ 2147483647 h 1804"/>
                <a:gd name="T16" fmla="*/ 2147483647 w 1534"/>
                <a:gd name="T17" fmla="*/ 0 h 1804"/>
                <a:gd name="T18" fmla="*/ 2147483647 w 1534"/>
                <a:gd name="T19" fmla="*/ 2147483647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1060" y="962"/>
                  </a:moveTo>
                  <a:lnTo>
                    <a:pt x="0" y="1116"/>
                  </a:lnTo>
                  <a:lnTo>
                    <a:pt x="708" y="1804"/>
                  </a:lnTo>
                  <a:lnTo>
                    <a:pt x="1112" y="1804"/>
                  </a:lnTo>
                  <a:lnTo>
                    <a:pt x="1136" y="1670"/>
                  </a:lnTo>
                  <a:lnTo>
                    <a:pt x="736" y="1280"/>
                  </a:lnTo>
                  <a:lnTo>
                    <a:pt x="1288" y="1200"/>
                  </a:lnTo>
                  <a:lnTo>
                    <a:pt x="1534" y="700"/>
                  </a:lnTo>
                  <a:lnTo>
                    <a:pt x="1534" y="0"/>
                  </a:lnTo>
                  <a:lnTo>
                    <a:pt x="1060" y="962"/>
                  </a:lnTo>
                  <a:close/>
                </a:path>
              </a:pathLst>
            </a:custGeom>
            <a:solidFill>
              <a:schemeClr val="tx2"/>
            </a:solidFill>
            <a:ln>
              <a:noFill/>
            </a:ln>
            <a:extLst/>
          </p:spPr>
          <p:txBody>
            <a:bodyPr/>
            <a:lstStyle/>
            <a:p>
              <a:pPr fontAlgn="base">
                <a:spcBef>
                  <a:spcPct val="0"/>
                </a:spcBef>
                <a:spcAft>
                  <a:spcPct val="0"/>
                </a:spcAft>
              </a:pPr>
              <a:endParaRPr lang="zh-CN" altLang="en-US" sz="1800">
                <a:solidFill>
                  <a:prstClr val="black"/>
                </a:solidFill>
                <a:latin typeface="微软雅黑" panose="020B0503020204020204" pitchFamily="34" charset="-122"/>
                <a:ea typeface="微软雅黑" panose="020B0503020204020204" pitchFamily="34" charset="-122"/>
              </a:endParaRPr>
            </a:p>
          </p:txBody>
        </p:sp>
        <p:sp>
          <p:nvSpPr>
            <p:cNvPr id="76" name="Freeform 121"/>
            <p:cNvSpPr>
              <a:spLocks/>
            </p:cNvSpPr>
            <p:nvPr/>
          </p:nvSpPr>
          <p:spPr bwMode="auto">
            <a:xfrm>
              <a:off x="5462693" y="3837941"/>
              <a:ext cx="254000" cy="251884"/>
            </a:xfrm>
            <a:custGeom>
              <a:avLst/>
              <a:gdLst>
                <a:gd name="T0" fmla="*/ 2147483647 w 192"/>
                <a:gd name="T1" fmla="*/ 2147483647 h 192"/>
                <a:gd name="T2" fmla="*/ 2147483647 w 192"/>
                <a:gd name="T3" fmla="*/ 2147483647 h 192"/>
                <a:gd name="T4" fmla="*/ 2147483647 w 192"/>
                <a:gd name="T5" fmla="*/ 2147483647 h 192"/>
                <a:gd name="T6" fmla="*/ 2147483647 w 192"/>
                <a:gd name="T7" fmla="*/ 2147483647 h 192"/>
                <a:gd name="T8" fmla="*/ 2147483647 w 192"/>
                <a:gd name="T9" fmla="*/ 2147483647 h 192"/>
                <a:gd name="T10" fmla="*/ 2147483647 w 192"/>
                <a:gd name="T11" fmla="*/ 2147483647 h 192"/>
                <a:gd name="T12" fmla="*/ 2147483647 w 192"/>
                <a:gd name="T13" fmla="*/ 2147483647 h 192"/>
                <a:gd name="T14" fmla="*/ 2147483647 w 192"/>
                <a:gd name="T15" fmla="*/ 2147483647 h 192"/>
                <a:gd name="T16" fmla="*/ 2147483647 w 192"/>
                <a:gd name="T17" fmla="*/ 2147483647 h 192"/>
                <a:gd name="T18" fmla="*/ 2147483647 w 192"/>
                <a:gd name="T19" fmla="*/ 2147483647 h 192"/>
                <a:gd name="T20" fmla="*/ 2147483647 w 192"/>
                <a:gd name="T21" fmla="*/ 2147483647 h 192"/>
                <a:gd name="T22" fmla="*/ 2147483647 w 192"/>
                <a:gd name="T23" fmla="*/ 2147483647 h 192"/>
                <a:gd name="T24" fmla="*/ 2147483647 w 192"/>
                <a:gd name="T25" fmla="*/ 2147483647 h 192"/>
                <a:gd name="T26" fmla="*/ 2147483647 w 192"/>
                <a:gd name="T27" fmla="*/ 2147483647 h 192"/>
                <a:gd name="T28" fmla="*/ 2147483647 w 192"/>
                <a:gd name="T29" fmla="*/ 2147483647 h 192"/>
                <a:gd name="T30" fmla="*/ 2147483647 w 192"/>
                <a:gd name="T31" fmla="*/ 2147483647 h 192"/>
                <a:gd name="T32" fmla="*/ 2147483647 w 192"/>
                <a:gd name="T33" fmla="*/ 2147483647 h 192"/>
                <a:gd name="T34" fmla="*/ 2147483647 w 192"/>
                <a:gd name="T35" fmla="*/ 2147483647 h 192"/>
                <a:gd name="T36" fmla="*/ 0 w 192"/>
                <a:gd name="T37" fmla="*/ 2147483647 h 192"/>
                <a:gd name="T38" fmla="*/ 0 w 192"/>
                <a:gd name="T39" fmla="*/ 2147483647 h 192"/>
                <a:gd name="T40" fmla="*/ 2147483647 w 192"/>
                <a:gd name="T41" fmla="*/ 2147483647 h 192"/>
                <a:gd name="T42" fmla="*/ 2147483647 w 192"/>
                <a:gd name="T43" fmla="*/ 2147483647 h 192"/>
                <a:gd name="T44" fmla="*/ 2147483647 w 192"/>
                <a:gd name="T45" fmla="*/ 2147483647 h 192"/>
                <a:gd name="T46" fmla="*/ 2147483647 w 192"/>
                <a:gd name="T47" fmla="*/ 2147483647 h 192"/>
                <a:gd name="T48" fmla="*/ 2147483647 w 192"/>
                <a:gd name="T49" fmla="*/ 2147483647 h 192"/>
                <a:gd name="T50" fmla="*/ 2147483647 w 192"/>
                <a:gd name="T51" fmla="*/ 2147483647 h 192"/>
                <a:gd name="T52" fmla="*/ 2147483647 w 192"/>
                <a:gd name="T53" fmla="*/ 2147483647 h 192"/>
                <a:gd name="T54" fmla="*/ 2147483647 w 192"/>
                <a:gd name="T55" fmla="*/ 0 h 192"/>
                <a:gd name="T56" fmla="*/ 2147483647 w 192"/>
                <a:gd name="T57" fmla="*/ 0 h 192"/>
                <a:gd name="T58" fmla="*/ 2147483647 w 192"/>
                <a:gd name="T59" fmla="*/ 2147483647 h 192"/>
                <a:gd name="T60" fmla="*/ 2147483647 w 192"/>
                <a:gd name="T61" fmla="*/ 2147483647 h 192"/>
                <a:gd name="T62" fmla="*/ 2147483647 w 192"/>
                <a:gd name="T63" fmla="*/ 2147483647 h 192"/>
                <a:gd name="T64" fmla="*/ 2147483647 w 192"/>
                <a:gd name="T65" fmla="*/ 2147483647 h 192"/>
                <a:gd name="T66" fmla="*/ 2147483647 w 192"/>
                <a:gd name="T67" fmla="*/ 2147483647 h 192"/>
                <a:gd name="T68" fmla="*/ 2147483647 w 192"/>
                <a:gd name="T69" fmla="*/ 2147483647 h 192"/>
                <a:gd name="T70" fmla="*/ 2147483647 w 192"/>
                <a:gd name="T71" fmla="*/ 2147483647 h 192"/>
                <a:gd name="T72" fmla="*/ 2147483647 w 192"/>
                <a:gd name="T73" fmla="*/ 2147483647 h 192"/>
                <a:gd name="T74" fmla="*/ 2147483647 w 192"/>
                <a:gd name="T75" fmla="*/ 2147483647 h 1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2">
                  <a:moveTo>
                    <a:pt x="192" y="96"/>
                  </a:moveTo>
                  <a:lnTo>
                    <a:pt x="192" y="96"/>
                  </a:lnTo>
                  <a:lnTo>
                    <a:pt x="190" y="116"/>
                  </a:lnTo>
                  <a:lnTo>
                    <a:pt x="184" y="134"/>
                  </a:lnTo>
                  <a:lnTo>
                    <a:pt x="174" y="150"/>
                  </a:lnTo>
                  <a:lnTo>
                    <a:pt x="164" y="164"/>
                  </a:lnTo>
                  <a:lnTo>
                    <a:pt x="150" y="176"/>
                  </a:lnTo>
                  <a:lnTo>
                    <a:pt x="132" y="184"/>
                  </a:lnTo>
                  <a:lnTo>
                    <a:pt x="116" y="190"/>
                  </a:lnTo>
                  <a:lnTo>
                    <a:pt x="96" y="192"/>
                  </a:lnTo>
                  <a:lnTo>
                    <a:pt x="76" y="190"/>
                  </a:lnTo>
                  <a:lnTo>
                    <a:pt x="58" y="184"/>
                  </a:lnTo>
                  <a:lnTo>
                    <a:pt x="42" y="176"/>
                  </a:lnTo>
                  <a:lnTo>
                    <a:pt x="28" y="164"/>
                  </a:lnTo>
                  <a:lnTo>
                    <a:pt x="16" y="150"/>
                  </a:lnTo>
                  <a:lnTo>
                    <a:pt x="8" y="134"/>
                  </a:lnTo>
                  <a:lnTo>
                    <a:pt x="2" y="116"/>
                  </a:lnTo>
                  <a:lnTo>
                    <a:pt x="0" y="96"/>
                  </a:lnTo>
                  <a:lnTo>
                    <a:pt x="2" y="76"/>
                  </a:lnTo>
                  <a:lnTo>
                    <a:pt x="8" y="58"/>
                  </a:lnTo>
                  <a:lnTo>
                    <a:pt x="16" y="42"/>
                  </a:lnTo>
                  <a:lnTo>
                    <a:pt x="28" y="28"/>
                  </a:lnTo>
                  <a:lnTo>
                    <a:pt x="42" y="18"/>
                  </a:lnTo>
                  <a:lnTo>
                    <a:pt x="58" y="8"/>
                  </a:lnTo>
                  <a:lnTo>
                    <a:pt x="76" y="2"/>
                  </a:lnTo>
                  <a:lnTo>
                    <a:pt x="96" y="0"/>
                  </a:lnTo>
                  <a:lnTo>
                    <a:pt x="116" y="2"/>
                  </a:lnTo>
                  <a:lnTo>
                    <a:pt x="132" y="8"/>
                  </a:lnTo>
                  <a:lnTo>
                    <a:pt x="150" y="18"/>
                  </a:lnTo>
                  <a:lnTo>
                    <a:pt x="164" y="28"/>
                  </a:lnTo>
                  <a:lnTo>
                    <a:pt x="174" y="42"/>
                  </a:lnTo>
                  <a:lnTo>
                    <a:pt x="184" y="58"/>
                  </a:lnTo>
                  <a:lnTo>
                    <a:pt x="190" y="76"/>
                  </a:lnTo>
                  <a:lnTo>
                    <a:pt x="192" y="96"/>
                  </a:lnTo>
                  <a:close/>
                </a:path>
              </a:pathLst>
            </a:custGeom>
            <a:solidFill>
              <a:schemeClr val="tx2"/>
            </a:solidFill>
            <a:ln>
              <a:noFill/>
            </a:ln>
            <a:extLst/>
          </p:spPr>
          <p:txBody>
            <a:bodyPr/>
            <a:lstStyle/>
            <a:p>
              <a:pPr fontAlgn="base">
                <a:spcBef>
                  <a:spcPct val="0"/>
                </a:spcBef>
                <a:spcAft>
                  <a:spcPct val="0"/>
                </a:spcAft>
              </a:pPr>
              <a:endParaRPr lang="zh-CN" altLang="en-US" sz="1800">
                <a:solidFill>
                  <a:prstClr val="black"/>
                </a:solidFill>
                <a:latin typeface="微软雅黑" panose="020B0503020204020204" pitchFamily="34" charset="-122"/>
                <a:ea typeface="微软雅黑" panose="020B0503020204020204" pitchFamily="34" charset="-122"/>
              </a:endParaRPr>
            </a:p>
          </p:txBody>
        </p:sp>
        <p:sp>
          <p:nvSpPr>
            <p:cNvPr id="77" name="Freeform 122"/>
            <p:cNvSpPr>
              <a:spLocks/>
            </p:cNvSpPr>
            <p:nvPr/>
          </p:nvSpPr>
          <p:spPr bwMode="auto">
            <a:xfrm>
              <a:off x="5765378" y="3774440"/>
              <a:ext cx="315383" cy="315384"/>
            </a:xfrm>
            <a:custGeom>
              <a:avLst/>
              <a:gdLst>
                <a:gd name="T0" fmla="*/ 2147483647 w 240"/>
                <a:gd name="T1" fmla="*/ 2147483647 h 240"/>
                <a:gd name="T2" fmla="*/ 2147483647 w 240"/>
                <a:gd name="T3" fmla="*/ 2147483647 h 240"/>
                <a:gd name="T4" fmla="*/ 2147483647 w 240"/>
                <a:gd name="T5" fmla="*/ 2147483647 h 240"/>
                <a:gd name="T6" fmla="*/ 2147483647 w 240"/>
                <a:gd name="T7" fmla="*/ 2147483647 h 240"/>
                <a:gd name="T8" fmla="*/ 2147483647 w 240"/>
                <a:gd name="T9" fmla="*/ 2147483647 h 240"/>
                <a:gd name="T10" fmla="*/ 2147483647 w 240"/>
                <a:gd name="T11" fmla="*/ 2147483647 h 240"/>
                <a:gd name="T12" fmla="*/ 2147483647 w 240"/>
                <a:gd name="T13" fmla="*/ 2147483647 h 240"/>
                <a:gd name="T14" fmla="*/ 2147483647 w 240"/>
                <a:gd name="T15" fmla="*/ 2147483647 h 240"/>
                <a:gd name="T16" fmla="*/ 2147483647 w 240"/>
                <a:gd name="T17" fmla="*/ 2147483647 h 240"/>
                <a:gd name="T18" fmla="*/ 2147483647 w 240"/>
                <a:gd name="T19" fmla="*/ 2147483647 h 240"/>
                <a:gd name="T20" fmla="*/ 2147483647 w 240"/>
                <a:gd name="T21" fmla="*/ 2147483647 h 240"/>
                <a:gd name="T22" fmla="*/ 2147483647 w 240"/>
                <a:gd name="T23" fmla="*/ 2147483647 h 240"/>
                <a:gd name="T24" fmla="*/ 2147483647 w 240"/>
                <a:gd name="T25" fmla="*/ 2147483647 h 240"/>
                <a:gd name="T26" fmla="*/ 2147483647 w 240"/>
                <a:gd name="T27" fmla="*/ 2147483647 h 240"/>
                <a:gd name="T28" fmla="*/ 2147483647 w 240"/>
                <a:gd name="T29" fmla="*/ 2147483647 h 240"/>
                <a:gd name="T30" fmla="*/ 2147483647 w 240"/>
                <a:gd name="T31" fmla="*/ 2147483647 h 240"/>
                <a:gd name="T32" fmla="*/ 2147483647 w 240"/>
                <a:gd name="T33" fmla="*/ 2147483647 h 240"/>
                <a:gd name="T34" fmla="*/ 2147483647 w 240"/>
                <a:gd name="T35" fmla="*/ 2147483647 h 240"/>
                <a:gd name="T36" fmla="*/ 2147483647 w 240"/>
                <a:gd name="T37" fmla="*/ 2147483647 h 240"/>
                <a:gd name="T38" fmla="*/ 2147483647 w 240"/>
                <a:gd name="T39" fmla="*/ 2147483647 h 240"/>
                <a:gd name="T40" fmla="*/ 2147483647 w 240"/>
                <a:gd name="T41" fmla="*/ 2147483647 h 240"/>
                <a:gd name="T42" fmla="*/ 0 w 240"/>
                <a:gd name="T43" fmla="*/ 2147483647 h 240"/>
                <a:gd name="T44" fmla="*/ 0 w 240"/>
                <a:gd name="T45" fmla="*/ 2147483647 h 240"/>
                <a:gd name="T46" fmla="*/ 0 w 240"/>
                <a:gd name="T47" fmla="*/ 2147483647 h 240"/>
                <a:gd name="T48" fmla="*/ 0 w 240"/>
                <a:gd name="T49" fmla="*/ 2147483647 h 240"/>
                <a:gd name="T50" fmla="*/ 2147483647 w 240"/>
                <a:gd name="T51" fmla="*/ 2147483647 h 240"/>
                <a:gd name="T52" fmla="*/ 2147483647 w 240"/>
                <a:gd name="T53" fmla="*/ 2147483647 h 240"/>
                <a:gd name="T54" fmla="*/ 2147483647 w 240"/>
                <a:gd name="T55" fmla="*/ 2147483647 h 240"/>
                <a:gd name="T56" fmla="*/ 2147483647 w 240"/>
                <a:gd name="T57" fmla="*/ 2147483647 h 240"/>
                <a:gd name="T58" fmla="*/ 2147483647 w 240"/>
                <a:gd name="T59" fmla="*/ 2147483647 h 240"/>
                <a:gd name="T60" fmla="*/ 2147483647 w 240"/>
                <a:gd name="T61" fmla="*/ 2147483647 h 240"/>
                <a:gd name="T62" fmla="*/ 2147483647 w 240"/>
                <a:gd name="T63" fmla="*/ 2147483647 h 240"/>
                <a:gd name="T64" fmla="*/ 2147483647 w 240"/>
                <a:gd name="T65" fmla="*/ 0 h 240"/>
                <a:gd name="T66" fmla="*/ 2147483647 w 240"/>
                <a:gd name="T67" fmla="*/ 0 h 240"/>
                <a:gd name="T68" fmla="*/ 2147483647 w 240"/>
                <a:gd name="T69" fmla="*/ 0 h 240"/>
                <a:gd name="T70" fmla="*/ 2147483647 w 240"/>
                <a:gd name="T71" fmla="*/ 0 h 240"/>
                <a:gd name="T72" fmla="*/ 2147483647 w 240"/>
                <a:gd name="T73" fmla="*/ 2147483647 h 240"/>
                <a:gd name="T74" fmla="*/ 2147483647 w 240"/>
                <a:gd name="T75" fmla="*/ 2147483647 h 240"/>
                <a:gd name="T76" fmla="*/ 2147483647 w 240"/>
                <a:gd name="T77" fmla="*/ 2147483647 h 240"/>
                <a:gd name="T78" fmla="*/ 2147483647 w 240"/>
                <a:gd name="T79" fmla="*/ 2147483647 h 240"/>
                <a:gd name="T80" fmla="*/ 2147483647 w 240"/>
                <a:gd name="T81" fmla="*/ 2147483647 h 240"/>
                <a:gd name="T82" fmla="*/ 2147483647 w 240"/>
                <a:gd name="T83" fmla="*/ 2147483647 h 240"/>
                <a:gd name="T84" fmla="*/ 2147483647 w 240"/>
                <a:gd name="T85" fmla="*/ 2147483647 h 240"/>
                <a:gd name="T86" fmla="*/ 2147483647 w 240"/>
                <a:gd name="T87" fmla="*/ 2147483647 h 240"/>
                <a:gd name="T88" fmla="*/ 2147483647 w 240"/>
                <a:gd name="T89" fmla="*/ 2147483647 h 240"/>
                <a:gd name="T90" fmla="*/ 2147483647 w 240"/>
                <a:gd name="T91" fmla="*/ 2147483647 h 24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0" h="240">
                  <a:moveTo>
                    <a:pt x="240" y="120"/>
                  </a:moveTo>
                  <a:lnTo>
                    <a:pt x="240" y="120"/>
                  </a:lnTo>
                  <a:lnTo>
                    <a:pt x="238" y="132"/>
                  </a:lnTo>
                  <a:lnTo>
                    <a:pt x="238" y="144"/>
                  </a:lnTo>
                  <a:lnTo>
                    <a:pt x="230" y="166"/>
                  </a:lnTo>
                  <a:lnTo>
                    <a:pt x="218" y="186"/>
                  </a:lnTo>
                  <a:lnTo>
                    <a:pt x="204" y="204"/>
                  </a:lnTo>
                  <a:lnTo>
                    <a:pt x="186" y="218"/>
                  </a:lnTo>
                  <a:lnTo>
                    <a:pt x="166" y="230"/>
                  </a:lnTo>
                  <a:lnTo>
                    <a:pt x="144" y="236"/>
                  </a:lnTo>
                  <a:lnTo>
                    <a:pt x="132" y="238"/>
                  </a:lnTo>
                  <a:lnTo>
                    <a:pt x="120" y="240"/>
                  </a:lnTo>
                  <a:lnTo>
                    <a:pt x="108" y="238"/>
                  </a:lnTo>
                  <a:lnTo>
                    <a:pt x="96" y="236"/>
                  </a:lnTo>
                  <a:lnTo>
                    <a:pt x="72" y="230"/>
                  </a:lnTo>
                  <a:lnTo>
                    <a:pt x="52" y="218"/>
                  </a:lnTo>
                  <a:lnTo>
                    <a:pt x="34" y="204"/>
                  </a:lnTo>
                  <a:lnTo>
                    <a:pt x="20" y="186"/>
                  </a:lnTo>
                  <a:lnTo>
                    <a:pt x="8" y="166"/>
                  </a:lnTo>
                  <a:lnTo>
                    <a:pt x="2" y="144"/>
                  </a:lnTo>
                  <a:lnTo>
                    <a:pt x="0" y="132"/>
                  </a:lnTo>
                  <a:lnTo>
                    <a:pt x="0" y="120"/>
                  </a:lnTo>
                  <a:lnTo>
                    <a:pt x="0" y="108"/>
                  </a:lnTo>
                  <a:lnTo>
                    <a:pt x="2" y="96"/>
                  </a:lnTo>
                  <a:lnTo>
                    <a:pt x="8" y="72"/>
                  </a:lnTo>
                  <a:lnTo>
                    <a:pt x="20" y="52"/>
                  </a:lnTo>
                  <a:lnTo>
                    <a:pt x="34" y="34"/>
                  </a:lnTo>
                  <a:lnTo>
                    <a:pt x="52" y="20"/>
                  </a:lnTo>
                  <a:lnTo>
                    <a:pt x="72" y="8"/>
                  </a:lnTo>
                  <a:lnTo>
                    <a:pt x="96" y="2"/>
                  </a:lnTo>
                  <a:lnTo>
                    <a:pt x="108" y="0"/>
                  </a:lnTo>
                  <a:lnTo>
                    <a:pt x="120" y="0"/>
                  </a:lnTo>
                  <a:lnTo>
                    <a:pt x="132" y="0"/>
                  </a:lnTo>
                  <a:lnTo>
                    <a:pt x="144" y="2"/>
                  </a:lnTo>
                  <a:lnTo>
                    <a:pt x="166" y="8"/>
                  </a:lnTo>
                  <a:lnTo>
                    <a:pt x="186" y="20"/>
                  </a:lnTo>
                  <a:lnTo>
                    <a:pt x="204" y="34"/>
                  </a:lnTo>
                  <a:lnTo>
                    <a:pt x="218" y="52"/>
                  </a:lnTo>
                  <a:lnTo>
                    <a:pt x="230" y="72"/>
                  </a:lnTo>
                  <a:lnTo>
                    <a:pt x="238" y="96"/>
                  </a:lnTo>
                  <a:lnTo>
                    <a:pt x="238" y="108"/>
                  </a:lnTo>
                  <a:lnTo>
                    <a:pt x="240" y="120"/>
                  </a:lnTo>
                  <a:close/>
                </a:path>
              </a:pathLst>
            </a:custGeom>
            <a:solidFill>
              <a:schemeClr val="tx2"/>
            </a:solidFill>
            <a:ln>
              <a:noFill/>
            </a:ln>
            <a:extLst/>
          </p:spPr>
          <p:txBody>
            <a:bodyPr/>
            <a:lstStyle/>
            <a:p>
              <a:pPr fontAlgn="base">
                <a:spcBef>
                  <a:spcPct val="0"/>
                </a:spcBef>
                <a:spcAft>
                  <a:spcPct val="0"/>
                </a:spcAft>
              </a:pPr>
              <a:endParaRPr lang="zh-CN" altLang="en-US" sz="1800">
                <a:solidFill>
                  <a:prstClr val="black"/>
                </a:solidFill>
                <a:latin typeface="微软雅黑" panose="020B0503020204020204" pitchFamily="34" charset="-122"/>
                <a:ea typeface="微软雅黑" panose="020B0503020204020204" pitchFamily="34" charset="-122"/>
              </a:endParaRPr>
            </a:p>
          </p:txBody>
        </p:sp>
        <p:sp>
          <p:nvSpPr>
            <p:cNvPr id="78" name="Freeform 123"/>
            <p:cNvSpPr>
              <a:spLocks/>
            </p:cNvSpPr>
            <p:nvPr/>
          </p:nvSpPr>
          <p:spPr bwMode="auto">
            <a:xfrm>
              <a:off x="5462693" y="4142740"/>
              <a:ext cx="254000" cy="247651"/>
            </a:xfrm>
            <a:custGeom>
              <a:avLst/>
              <a:gdLst>
                <a:gd name="T0" fmla="*/ 2147483647 w 192"/>
                <a:gd name="T1" fmla="*/ 2147483647 h 190"/>
                <a:gd name="T2" fmla="*/ 2147483647 w 192"/>
                <a:gd name="T3" fmla="*/ 2147483647 h 190"/>
                <a:gd name="T4" fmla="*/ 2147483647 w 192"/>
                <a:gd name="T5" fmla="*/ 2147483647 h 190"/>
                <a:gd name="T6" fmla="*/ 2147483647 w 192"/>
                <a:gd name="T7" fmla="*/ 2147483647 h 190"/>
                <a:gd name="T8" fmla="*/ 2147483647 w 192"/>
                <a:gd name="T9" fmla="*/ 2147483647 h 190"/>
                <a:gd name="T10" fmla="*/ 2147483647 w 192"/>
                <a:gd name="T11" fmla="*/ 2147483647 h 190"/>
                <a:gd name="T12" fmla="*/ 2147483647 w 192"/>
                <a:gd name="T13" fmla="*/ 2147483647 h 190"/>
                <a:gd name="T14" fmla="*/ 2147483647 w 192"/>
                <a:gd name="T15" fmla="*/ 2147483647 h 190"/>
                <a:gd name="T16" fmla="*/ 2147483647 w 192"/>
                <a:gd name="T17" fmla="*/ 2147483647 h 190"/>
                <a:gd name="T18" fmla="*/ 2147483647 w 192"/>
                <a:gd name="T19" fmla="*/ 2147483647 h 190"/>
                <a:gd name="T20" fmla="*/ 2147483647 w 192"/>
                <a:gd name="T21" fmla="*/ 2147483647 h 190"/>
                <a:gd name="T22" fmla="*/ 2147483647 w 192"/>
                <a:gd name="T23" fmla="*/ 2147483647 h 190"/>
                <a:gd name="T24" fmla="*/ 2147483647 w 192"/>
                <a:gd name="T25" fmla="*/ 2147483647 h 190"/>
                <a:gd name="T26" fmla="*/ 2147483647 w 192"/>
                <a:gd name="T27" fmla="*/ 2147483647 h 190"/>
                <a:gd name="T28" fmla="*/ 2147483647 w 192"/>
                <a:gd name="T29" fmla="*/ 2147483647 h 190"/>
                <a:gd name="T30" fmla="*/ 2147483647 w 192"/>
                <a:gd name="T31" fmla="*/ 2147483647 h 190"/>
                <a:gd name="T32" fmla="*/ 2147483647 w 192"/>
                <a:gd name="T33" fmla="*/ 2147483647 h 190"/>
                <a:gd name="T34" fmla="*/ 2147483647 w 192"/>
                <a:gd name="T35" fmla="*/ 2147483647 h 190"/>
                <a:gd name="T36" fmla="*/ 0 w 192"/>
                <a:gd name="T37" fmla="*/ 2147483647 h 190"/>
                <a:gd name="T38" fmla="*/ 0 w 192"/>
                <a:gd name="T39" fmla="*/ 2147483647 h 190"/>
                <a:gd name="T40" fmla="*/ 2147483647 w 192"/>
                <a:gd name="T41" fmla="*/ 2147483647 h 190"/>
                <a:gd name="T42" fmla="*/ 2147483647 w 192"/>
                <a:gd name="T43" fmla="*/ 2147483647 h 190"/>
                <a:gd name="T44" fmla="*/ 2147483647 w 192"/>
                <a:gd name="T45" fmla="*/ 2147483647 h 190"/>
                <a:gd name="T46" fmla="*/ 2147483647 w 192"/>
                <a:gd name="T47" fmla="*/ 2147483647 h 190"/>
                <a:gd name="T48" fmla="*/ 2147483647 w 192"/>
                <a:gd name="T49" fmla="*/ 2147483647 h 190"/>
                <a:gd name="T50" fmla="*/ 2147483647 w 192"/>
                <a:gd name="T51" fmla="*/ 2147483647 h 190"/>
                <a:gd name="T52" fmla="*/ 2147483647 w 192"/>
                <a:gd name="T53" fmla="*/ 2147483647 h 190"/>
                <a:gd name="T54" fmla="*/ 2147483647 w 192"/>
                <a:gd name="T55" fmla="*/ 0 h 190"/>
                <a:gd name="T56" fmla="*/ 2147483647 w 192"/>
                <a:gd name="T57" fmla="*/ 0 h 190"/>
                <a:gd name="T58" fmla="*/ 2147483647 w 192"/>
                <a:gd name="T59" fmla="*/ 2147483647 h 190"/>
                <a:gd name="T60" fmla="*/ 2147483647 w 192"/>
                <a:gd name="T61" fmla="*/ 2147483647 h 190"/>
                <a:gd name="T62" fmla="*/ 2147483647 w 192"/>
                <a:gd name="T63" fmla="*/ 2147483647 h 190"/>
                <a:gd name="T64" fmla="*/ 2147483647 w 192"/>
                <a:gd name="T65" fmla="*/ 2147483647 h 190"/>
                <a:gd name="T66" fmla="*/ 2147483647 w 192"/>
                <a:gd name="T67" fmla="*/ 2147483647 h 190"/>
                <a:gd name="T68" fmla="*/ 2147483647 w 192"/>
                <a:gd name="T69" fmla="*/ 2147483647 h 190"/>
                <a:gd name="T70" fmla="*/ 2147483647 w 192"/>
                <a:gd name="T71" fmla="*/ 2147483647 h 190"/>
                <a:gd name="T72" fmla="*/ 2147483647 w 192"/>
                <a:gd name="T73" fmla="*/ 2147483647 h 190"/>
                <a:gd name="T74" fmla="*/ 2147483647 w 192"/>
                <a:gd name="T75" fmla="*/ 2147483647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0">
                  <a:moveTo>
                    <a:pt x="192" y="94"/>
                  </a:moveTo>
                  <a:lnTo>
                    <a:pt x="192" y="94"/>
                  </a:lnTo>
                  <a:lnTo>
                    <a:pt x="190" y="114"/>
                  </a:lnTo>
                  <a:lnTo>
                    <a:pt x="184" y="132"/>
                  </a:lnTo>
                  <a:lnTo>
                    <a:pt x="174" y="148"/>
                  </a:lnTo>
                  <a:lnTo>
                    <a:pt x="164" y="162"/>
                  </a:lnTo>
                  <a:lnTo>
                    <a:pt x="150" y="174"/>
                  </a:lnTo>
                  <a:lnTo>
                    <a:pt x="132" y="182"/>
                  </a:lnTo>
                  <a:lnTo>
                    <a:pt x="116" y="188"/>
                  </a:lnTo>
                  <a:lnTo>
                    <a:pt x="96"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6" y="0"/>
                  </a:lnTo>
                  <a:lnTo>
                    <a:pt x="116" y="2"/>
                  </a:lnTo>
                  <a:lnTo>
                    <a:pt x="132" y="8"/>
                  </a:lnTo>
                  <a:lnTo>
                    <a:pt x="150" y="16"/>
                  </a:lnTo>
                  <a:lnTo>
                    <a:pt x="164" y="28"/>
                  </a:lnTo>
                  <a:lnTo>
                    <a:pt x="174" y="42"/>
                  </a:lnTo>
                  <a:lnTo>
                    <a:pt x="184" y="58"/>
                  </a:lnTo>
                  <a:lnTo>
                    <a:pt x="190" y="76"/>
                  </a:lnTo>
                  <a:lnTo>
                    <a:pt x="192" y="94"/>
                  </a:lnTo>
                  <a:close/>
                </a:path>
              </a:pathLst>
            </a:custGeom>
            <a:solidFill>
              <a:schemeClr val="tx2"/>
            </a:solidFill>
            <a:ln>
              <a:noFill/>
            </a:ln>
            <a:extLst/>
          </p:spPr>
          <p:txBody>
            <a:bodyPr/>
            <a:lstStyle/>
            <a:p>
              <a:pPr fontAlgn="base">
                <a:spcBef>
                  <a:spcPct val="0"/>
                </a:spcBef>
                <a:spcAft>
                  <a:spcPct val="0"/>
                </a:spcAft>
              </a:pPr>
              <a:endParaRPr lang="zh-CN" altLang="en-US" sz="1800">
                <a:solidFill>
                  <a:prstClr val="black"/>
                </a:solidFill>
                <a:latin typeface="微软雅黑" panose="020B0503020204020204" pitchFamily="34" charset="-122"/>
                <a:ea typeface="微软雅黑" panose="020B0503020204020204" pitchFamily="34" charset="-122"/>
              </a:endParaRPr>
            </a:p>
          </p:txBody>
        </p:sp>
        <p:sp>
          <p:nvSpPr>
            <p:cNvPr id="79" name="Freeform 124"/>
            <p:cNvSpPr>
              <a:spLocks/>
            </p:cNvSpPr>
            <p:nvPr/>
          </p:nvSpPr>
          <p:spPr bwMode="auto">
            <a:xfrm>
              <a:off x="5765378" y="4142740"/>
              <a:ext cx="249767" cy="247651"/>
            </a:xfrm>
            <a:custGeom>
              <a:avLst/>
              <a:gdLst>
                <a:gd name="T0" fmla="*/ 2147483647 w 190"/>
                <a:gd name="T1" fmla="*/ 2147483647 h 190"/>
                <a:gd name="T2" fmla="*/ 2147483647 w 190"/>
                <a:gd name="T3" fmla="*/ 2147483647 h 190"/>
                <a:gd name="T4" fmla="*/ 2147483647 w 190"/>
                <a:gd name="T5" fmla="*/ 2147483647 h 190"/>
                <a:gd name="T6" fmla="*/ 2147483647 w 190"/>
                <a:gd name="T7" fmla="*/ 2147483647 h 190"/>
                <a:gd name="T8" fmla="*/ 2147483647 w 190"/>
                <a:gd name="T9" fmla="*/ 2147483647 h 190"/>
                <a:gd name="T10" fmla="*/ 2147483647 w 190"/>
                <a:gd name="T11" fmla="*/ 2147483647 h 190"/>
                <a:gd name="T12" fmla="*/ 2147483647 w 190"/>
                <a:gd name="T13" fmla="*/ 2147483647 h 190"/>
                <a:gd name="T14" fmla="*/ 2147483647 w 190"/>
                <a:gd name="T15" fmla="*/ 2147483647 h 190"/>
                <a:gd name="T16" fmla="*/ 2147483647 w 190"/>
                <a:gd name="T17" fmla="*/ 2147483647 h 190"/>
                <a:gd name="T18" fmla="*/ 2147483647 w 190"/>
                <a:gd name="T19" fmla="*/ 2147483647 h 190"/>
                <a:gd name="T20" fmla="*/ 2147483647 w 190"/>
                <a:gd name="T21" fmla="*/ 2147483647 h 190"/>
                <a:gd name="T22" fmla="*/ 2147483647 w 190"/>
                <a:gd name="T23" fmla="*/ 2147483647 h 190"/>
                <a:gd name="T24" fmla="*/ 2147483647 w 190"/>
                <a:gd name="T25" fmla="*/ 2147483647 h 190"/>
                <a:gd name="T26" fmla="*/ 2147483647 w 190"/>
                <a:gd name="T27" fmla="*/ 2147483647 h 190"/>
                <a:gd name="T28" fmla="*/ 2147483647 w 190"/>
                <a:gd name="T29" fmla="*/ 2147483647 h 190"/>
                <a:gd name="T30" fmla="*/ 2147483647 w 190"/>
                <a:gd name="T31" fmla="*/ 2147483647 h 190"/>
                <a:gd name="T32" fmla="*/ 2147483647 w 190"/>
                <a:gd name="T33" fmla="*/ 2147483647 h 190"/>
                <a:gd name="T34" fmla="*/ 2147483647 w 190"/>
                <a:gd name="T35" fmla="*/ 2147483647 h 190"/>
                <a:gd name="T36" fmla="*/ 0 w 190"/>
                <a:gd name="T37" fmla="*/ 2147483647 h 190"/>
                <a:gd name="T38" fmla="*/ 0 w 190"/>
                <a:gd name="T39" fmla="*/ 2147483647 h 190"/>
                <a:gd name="T40" fmla="*/ 2147483647 w 190"/>
                <a:gd name="T41" fmla="*/ 2147483647 h 190"/>
                <a:gd name="T42" fmla="*/ 2147483647 w 190"/>
                <a:gd name="T43" fmla="*/ 2147483647 h 190"/>
                <a:gd name="T44" fmla="*/ 2147483647 w 190"/>
                <a:gd name="T45" fmla="*/ 2147483647 h 190"/>
                <a:gd name="T46" fmla="*/ 2147483647 w 190"/>
                <a:gd name="T47" fmla="*/ 2147483647 h 190"/>
                <a:gd name="T48" fmla="*/ 2147483647 w 190"/>
                <a:gd name="T49" fmla="*/ 2147483647 h 190"/>
                <a:gd name="T50" fmla="*/ 2147483647 w 190"/>
                <a:gd name="T51" fmla="*/ 2147483647 h 190"/>
                <a:gd name="T52" fmla="*/ 2147483647 w 190"/>
                <a:gd name="T53" fmla="*/ 2147483647 h 190"/>
                <a:gd name="T54" fmla="*/ 2147483647 w 190"/>
                <a:gd name="T55" fmla="*/ 0 h 190"/>
                <a:gd name="T56" fmla="*/ 2147483647 w 190"/>
                <a:gd name="T57" fmla="*/ 0 h 190"/>
                <a:gd name="T58" fmla="*/ 2147483647 w 190"/>
                <a:gd name="T59" fmla="*/ 2147483647 h 190"/>
                <a:gd name="T60" fmla="*/ 2147483647 w 190"/>
                <a:gd name="T61" fmla="*/ 2147483647 h 190"/>
                <a:gd name="T62" fmla="*/ 2147483647 w 190"/>
                <a:gd name="T63" fmla="*/ 2147483647 h 190"/>
                <a:gd name="T64" fmla="*/ 2147483647 w 190"/>
                <a:gd name="T65" fmla="*/ 2147483647 h 190"/>
                <a:gd name="T66" fmla="*/ 2147483647 w 190"/>
                <a:gd name="T67" fmla="*/ 2147483647 h 190"/>
                <a:gd name="T68" fmla="*/ 2147483647 w 190"/>
                <a:gd name="T69" fmla="*/ 2147483647 h 190"/>
                <a:gd name="T70" fmla="*/ 2147483647 w 190"/>
                <a:gd name="T71" fmla="*/ 2147483647 h 190"/>
                <a:gd name="T72" fmla="*/ 2147483647 w 190"/>
                <a:gd name="T73" fmla="*/ 2147483647 h 190"/>
                <a:gd name="T74" fmla="*/ 2147483647 w 190"/>
                <a:gd name="T75" fmla="*/ 2147483647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0" h="190">
                  <a:moveTo>
                    <a:pt x="190" y="94"/>
                  </a:moveTo>
                  <a:lnTo>
                    <a:pt x="190" y="94"/>
                  </a:lnTo>
                  <a:lnTo>
                    <a:pt x="188" y="114"/>
                  </a:lnTo>
                  <a:lnTo>
                    <a:pt x="182" y="132"/>
                  </a:lnTo>
                  <a:lnTo>
                    <a:pt x="174" y="148"/>
                  </a:lnTo>
                  <a:lnTo>
                    <a:pt x="162" y="162"/>
                  </a:lnTo>
                  <a:lnTo>
                    <a:pt x="148" y="174"/>
                  </a:lnTo>
                  <a:lnTo>
                    <a:pt x="132" y="182"/>
                  </a:lnTo>
                  <a:lnTo>
                    <a:pt x="114" y="188"/>
                  </a:lnTo>
                  <a:lnTo>
                    <a:pt x="94"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4" y="0"/>
                  </a:lnTo>
                  <a:lnTo>
                    <a:pt x="114" y="2"/>
                  </a:lnTo>
                  <a:lnTo>
                    <a:pt x="132" y="8"/>
                  </a:lnTo>
                  <a:lnTo>
                    <a:pt x="148" y="16"/>
                  </a:lnTo>
                  <a:lnTo>
                    <a:pt x="162" y="28"/>
                  </a:lnTo>
                  <a:lnTo>
                    <a:pt x="174" y="42"/>
                  </a:lnTo>
                  <a:lnTo>
                    <a:pt x="182" y="58"/>
                  </a:lnTo>
                  <a:lnTo>
                    <a:pt x="188" y="76"/>
                  </a:lnTo>
                  <a:lnTo>
                    <a:pt x="190" y="94"/>
                  </a:lnTo>
                  <a:close/>
                </a:path>
              </a:pathLst>
            </a:custGeom>
            <a:solidFill>
              <a:schemeClr val="accent2"/>
            </a:solidFill>
            <a:ln>
              <a:noFill/>
            </a:ln>
            <a:extLst/>
          </p:spPr>
          <p:txBody>
            <a:bodyPr/>
            <a:lstStyle/>
            <a:p>
              <a:pPr fontAlgn="base">
                <a:spcBef>
                  <a:spcPct val="0"/>
                </a:spcBef>
                <a:spcAft>
                  <a:spcPct val="0"/>
                </a:spcAft>
              </a:pPr>
              <a:endParaRPr lang="zh-CN" altLang="en-US" sz="1800">
                <a:solidFill>
                  <a:prstClr val="black"/>
                </a:solidFill>
                <a:latin typeface="微软雅黑" panose="020B0503020204020204" pitchFamily="34" charset="-122"/>
                <a:ea typeface="微软雅黑" panose="020B0503020204020204" pitchFamily="34" charset="-122"/>
              </a:endParaRPr>
            </a:p>
          </p:txBody>
        </p:sp>
      </p:grpSp>
      <p:sp>
        <p:nvSpPr>
          <p:cNvPr id="81" name="矩形 1"/>
          <p:cNvSpPr>
            <a:spLocks noChangeArrowheads="1"/>
          </p:cNvSpPr>
          <p:nvPr/>
        </p:nvSpPr>
        <p:spPr bwMode="auto">
          <a:xfrm>
            <a:off x="6172058" y="1275606"/>
            <a:ext cx="1879704" cy="418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base" hangingPunct="1">
              <a:lnSpc>
                <a:spcPct val="150000"/>
              </a:lnSpc>
              <a:spcBef>
                <a:spcPct val="0"/>
              </a:spcBef>
              <a:spcAft>
                <a:spcPct val="0"/>
              </a:spcAft>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此处添加标题内容</a:t>
            </a:r>
            <a:endPar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4" name="矩形 1"/>
          <p:cNvSpPr>
            <a:spLocks noChangeArrowheads="1"/>
          </p:cNvSpPr>
          <p:nvPr/>
        </p:nvSpPr>
        <p:spPr bwMode="auto">
          <a:xfrm>
            <a:off x="979573" y="1275606"/>
            <a:ext cx="197061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base" hangingPunct="1">
              <a:lnSpc>
                <a:spcPct val="150000"/>
              </a:lnSpc>
              <a:spcBef>
                <a:spcPct val="0"/>
              </a:spcBef>
              <a:spcAft>
                <a:spcPct val="0"/>
              </a:spcAft>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此处添加标题内容</a:t>
            </a:r>
            <a:endPar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1" name="矩形 1"/>
          <p:cNvSpPr>
            <a:spLocks noChangeArrowheads="1"/>
          </p:cNvSpPr>
          <p:nvPr/>
        </p:nvSpPr>
        <p:spPr bwMode="auto">
          <a:xfrm>
            <a:off x="6172055" y="2794494"/>
            <a:ext cx="1879704" cy="418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base" hangingPunct="1">
              <a:lnSpc>
                <a:spcPct val="150000"/>
              </a:lnSpc>
              <a:spcBef>
                <a:spcPct val="0"/>
              </a:spcBef>
              <a:spcAft>
                <a:spcPct val="0"/>
              </a:spcAft>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此处添加标题内容</a:t>
            </a:r>
            <a:endPar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6" name="矩形 1"/>
          <p:cNvSpPr>
            <a:spLocks noChangeArrowheads="1"/>
          </p:cNvSpPr>
          <p:nvPr/>
        </p:nvSpPr>
        <p:spPr bwMode="auto">
          <a:xfrm>
            <a:off x="943087" y="2796078"/>
            <a:ext cx="197061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base" hangingPunct="1">
              <a:lnSpc>
                <a:spcPct val="150000"/>
              </a:lnSpc>
              <a:spcBef>
                <a:spcPct val="0"/>
              </a:spcBef>
              <a:spcAft>
                <a:spcPct val="0"/>
              </a:spcAft>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此处添加标题内容</a:t>
            </a:r>
            <a:endPar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02" name="组合 101"/>
          <p:cNvGrpSpPr/>
          <p:nvPr/>
        </p:nvGrpSpPr>
        <p:grpSpPr>
          <a:xfrm>
            <a:off x="1059038" y="1716605"/>
            <a:ext cx="3014603" cy="661834"/>
            <a:chOff x="1177047" y="2540424"/>
            <a:chExt cx="4018947" cy="882650"/>
          </a:xfrm>
        </p:grpSpPr>
        <p:sp>
          <p:nvSpPr>
            <p:cNvPr id="103" name="任意多边形 102"/>
            <p:cNvSpPr/>
            <p:nvPr/>
          </p:nvSpPr>
          <p:spPr>
            <a:xfrm flipH="1">
              <a:off x="1177047" y="2540424"/>
              <a:ext cx="3966030" cy="82126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896333"/>
                <a:gd name="connsiteY0" fmla="*/ 581025 h 581025"/>
                <a:gd name="connsiteX1" fmla="*/ 333375 w 2896333"/>
                <a:gd name="connsiteY1" fmla="*/ 0 h 581025"/>
                <a:gd name="connsiteX2" fmla="*/ 2896333 w 2896333"/>
                <a:gd name="connsiteY2" fmla="*/ 0 h 581025"/>
              </a:gdLst>
              <a:ahLst/>
              <a:cxnLst>
                <a:cxn ang="0">
                  <a:pos x="connsiteX0" y="connsiteY0"/>
                </a:cxn>
                <a:cxn ang="0">
                  <a:pos x="connsiteX1" y="connsiteY1"/>
                </a:cxn>
                <a:cxn ang="0">
                  <a:pos x="connsiteX2" y="connsiteY2"/>
                </a:cxn>
              </a:cxnLst>
              <a:rect l="l" t="t" r="r" b="b"/>
              <a:pathLst>
                <a:path w="2896333" h="581025">
                  <a:moveTo>
                    <a:pt x="0" y="581025"/>
                  </a:moveTo>
                  <a:lnTo>
                    <a:pt x="333375" y="0"/>
                  </a:lnTo>
                  <a:lnTo>
                    <a:pt x="2896333" y="0"/>
                  </a:lnTo>
                </a:path>
              </a:pathLst>
            </a:custGeom>
            <a:noFill/>
            <a:ln w="12700">
              <a:solidFill>
                <a:schemeClr val="bg1">
                  <a:lumMod val="50000"/>
                </a:schemeClr>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sz="1800">
                <a:solidFill>
                  <a:prstClr val="white"/>
                </a:solidFill>
                <a:latin typeface="微软雅黑" panose="020B0503020204020204" pitchFamily="34" charset="-122"/>
                <a:ea typeface="微软雅黑" panose="020B0503020204020204" pitchFamily="34" charset="-122"/>
              </a:endParaRPr>
            </a:p>
          </p:txBody>
        </p:sp>
        <p:sp>
          <p:nvSpPr>
            <p:cNvPr id="104" name="Oval 54"/>
            <p:cNvSpPr>
              <a:spLocks noChangeArrowheads="1"/>
            </p:cNvSpPr>
            <p:nvPr/>
          </p:nvSpPr>
          <p:spPr bwMode="auto">
            <a:xfrm>
              <a:off x="5085927" y="3313007"/>
              <a:ext cx="110067" cy="110067"/>
            </a:xfrm>
            <a:prstGeom prst="ellipse">
              <a:avLst/>
            </a:prstGeom>
            <a:ln>
              <a:solidFill>
                <a:schemeClr val="bg1">
                  <a:lumMod val="50000"/>
                </a:schemeClr>
              </a:solidFill>
              <a:headEnd/>
              <a:tailEnd/>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fontAlgn="base">
                <a:spcBef>
                  <a:spcPct val="0"/>
                </a:spcBef>
                <a:spcAft>
                  <a:spcPct val="0"/>
                </a:spcAft>
                <a:defRPr/>
              </a:pPr>
              <a:endParaRPr lang="zh-CN" altLang="en-US" sz="1800">
                <a:solidFill>
                  <a:prstClr val="black"/>
                </a:solidFill>
                <a:latin typeface="微软雅黑" panose="020B0503020204020204" pitchFamily="34" charset="-122"/>
                <a:ea typeface="微软雅黑" panose="020B0503020204020204" pitchFamily="34" charset="-122"/>
              </a:endParaRPr>
            </a:p>
          </p:txBody>
        </p:sp>
      </p:grpSp>
      <p:grpSp>
        <p:nvGrpSpPr>
          <p:cNvPr id="105" name="组合 104"/>
          <p:cNvGrpSpPr/>
          <p:nvPr/>
        </p:nvGrpSpPr>
        <p:grpSpPr>
          <a:xfrm>
            <a:off x="5099299" y="1726128"/>
            <a:ext cx="2784837" cy="658659"/>
            <a:chOff x="6563360" y="2553124"/>
            <a:chExt cx="3712633" cy="878416"/>
          </a:xfrm>
        </p:grpSpPr>
        <p:sp>
          <p:nvSpPr>
            <p:cNvPr id="106" name="任意多边形 105"/>
            <p:cNvSpPr/>
            <p:nvPr/>
          </p:nvSpPr>
          <p:spPr>
            <a:xfrm>
              <a:off x="6626860" y="2553124"/>
              <a:ext cx="3649133" cy="82126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896333"/>
                <a:gd name="connsiteY0" fmla="*/ 581025 h 581025"/>
                <a:gd name="connsiteX1" fmla="*/ 333375 w 2896333"/>
                <a:gd name="connsiteY1" fmla="*/ 0 h 581025"/>
                <a:gd name="connsiteX2" fmla="*/ 2896333 w 2896333"/>
                <a:gd name="connsiteY2" fmla="*/ 0 h 581025"/>
              </a:gdLst>
              <a:ahLst/>
              <a:cxnLst>
                <a:cxn ang="0">
                  <a:pos x="connsiteX0" y="connsiteY0"/>
                </a:cxn>
                <a:cxn ang="0">
                  <a:pos x="connsiteX1" y="connsiteY1"/>
                </a:cxn>
                <a:cxn ang="0">
                  <a:pos x="connsiteX2" y="connsiteY2"/>
                </a:cxn>
              </a:cxnLst>
              <a:rect l="l" t="t" r="r" b="b"/>
              <a:pathLst>
                <a:path w="2896333" h="581025">
                  <a:moveTo>
                    <a:pt x="0" y="581025"/>
                  </a:moveTo>
                  <a:lnTo>
                    <a:pt x="333375" y="0"/>
                  </a:lnTo>
                  <a:lnTo>
                    <a:pt x="2896333" y="0"/>
                  </a:lnTo>
                </a:path>
              </a:pathLst>
            </a:custGeom>
            <a:noFill/>
            <a:ln w="12700">
              <a:solidFill>
                <a:schemeClr val="bg1">
                  <a:lumMod val="50000"/>
                </a:schemeClr>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sz="1800">
                <a:solidFill>
                  <a:prstClr val="white"/>
                </a:solidFill>
                <a:latin typeface="微软雅黑" panose="020B0503020204020204" pitchFamily="34" charset="-122"/>
                <a:ea typeface="微软雅黑" panose="020B0503020204020204" pitchFamily="34" charset="-122"/>
              </a:endParaRPr>
            </a:p>
          </p:txBody>
        </p:sp>
        <p:sp>
          <p:nvSpPr>
            <p:cNvPr id="107" name="Oval 54"/>
            <p:cNvSpPr>
              <a:spLocks noChangeArrowheads="1"/>
            </p:cNvSpPr>
            <p:nvPr/>
          </p:nvSpPr>
          <p:spPr bwMode="auto">
            <a:xfrm>
              <a:off x="6563360" y="3321473"/>
              <a:ext cx="110067" cy="110067"/>
            </a:xfrm>
            <a:prstGeom prst="ellipse">
              <a:avLst/>
            </a:prstGeom>
            <a:ln>
              <a:solidFill>
                <a:schemeClr val="bg1">
                  <a:lumMod val="50000"/>
                </a:schemeClr>
              </a:solidFill>
              <a:headEnd/>
              <a:tailEnd/>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fontAlgn="base">
                <a:spcBef>
                  <a:spcPct val="0"/>
                </a:spcBef>
                <a:spcAft>
                  <a:spcPct val="0"/>
                </a:spcAft>
                <a:defRPr/>
              </a:pPr>
              <a:endParaRPr lang="zh-CN" altLang="en-US" sz="1800">
                <a:solidFill>
                  <a:prstClr val="black"/>
                </a:solidFill>
                <a:latin typeface="微软雅黑" panose="020B0503020204020204" pitchFamily="34" charset="-122"/>
                <a:ea typeface="微软雅黑" panose="020B0503020204020204" pitchFamily="34" charset="-122"/>
              </a:endParaRPr>
            </a:p>
          </p:txBody>
        </p:sp>
      </p:grpSp>
      <p:grpSp>
        <p:nvGrpSpPr>
          <p:cNvPr id="108" name="组合 107"/>
          <p:cNvGrpSpPr/>
          <p:nvPr/>
        </p:nvGrpSpPr>
        <p:grpSpPr>
          <a:xfrm>
            <a:off x="5146930" y="3241839"/>
            <a:ext cx="2757847" cy="661834"/>
            <a:chOff x="6626860" y="4574541"/>
            <a:chExt cx="3676651" cy="882650"/>
          </a:xfrm>
        </p:grpSpPr>
        <p:sp>
          <p:nvSpPr>
            <p:cNvPr id="109" name="任意多边形 108"/>
            <p:cNvSpPr/>
            <p:nvPr/>
          </p:nvSpPr>
          <p:spPr>
            <a:xfrm>
              <a:off x="6686127" y="4574541"/>
              <a:ext cx="3617384" cy="82761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528430"/>
                <a:gd name="connsiteY0" fmla="*/ 587027 h 587027"/>
                <a:gd name="connsiteX1" fmla="*/ 333375 w 2528430"/>
                <a:gd name="connsiteY1" fmla="*/ 6002 h 587027"/>
                <a:gd name="connsiteX2" fmla="*/ 2528430 w 2528430"/>
                <a:gd name="connsiteY2" fmla="*/ 0 h 587027"/>
              </a:gdLst>
              <a:ahLst/>
              <a:cxnLst>
                <a:cxn ang="0">
                  <a:pos x="connsiteX0" y="connsiteY0"/>
                </a:cxn>
                <a:cxn ang="0">
                  <a:pos x="connsiteX1" y="connsiteY1"/>
                </a:cxn>
                <a:cxn ang="0">
                  <a:pos x="connsiteX2" y="connsiteY2"/>
                </a:cxn>
              </a:cxnLst>
              <a:rect l="l" t="t" r="r" b="b"/>
              <a:pathLst>
                <a:path w="2528430" h="587027">
                  <a:moveTo>
                    <a:pt x="0" y="587027"/>
                  </a:moveTo>
                  <a:lnTo>
                    <a:pt x="333375" y="6002"/>
                  </a:lnTo>
                  <a:lnTo>
                    <a:pt x="2528430" y="0"/>
                  </a:lnTo>
                </a:path>
              </a:pathLst>
            </a:custGeom>
            <a:noFill/>
            <a:ln w="12700">
              <a:solidFill>
                <a:schemeClr val="bg1">
                  <a:lumMod val="50000"/>
                </a:schemeClr>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sz="1800">
                <a:solidFill>
                  <a:prstClr val="white"/>
                </a:solidFill>
                <a:latin typeface="微软雅黑" panose="020B0503020204020204" pitchFamily="34" charset="-122"/>
                <a:ea typeface="微软雅黑" panose="020B0503020204020204" pitchFamily="34" charset="-122"/>
              </a:endParaRPr>
            </a:p>
          </p:txBody>
        </p:sp>
        <p:sp>
          <p:nvSpPr>
            <p:cNvPr id="110" name="Oval 54"/>
            <p:cNvSpPr>
              <a:spLocks noChangeArrowheads="1"/>
            </p:cNvSpPr>
            <p:nvPr/>
          </p:nvSpPr>
          <p:spPr bwMode="auto">
            <a:xfrm>
              <a:off x="6626860" y="5347124"/>
              <a:ext cx="110067" cy="110067"/>
            </a:xfrm>
            <a:prstGeom prst="ellipse">
              <a:avLst/>
            </a:prstGeom>
            <a:ln>
              <a:solidFill>
                <a:schemeClr val="bg1">
                  <a:lumMod val="50000"/>
                </a:schemeClr>
              </a:solidFill>
              <a:headEnd/>
              <a:tailEnd/>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fontAlgn="base">
                <a:spcBef>
                  <a:spcPct val="0"/>
                </a:spcBef>
                <a:spcAft>
                  <a:spcPct val="0"/>
                </a:spcAft>
                <a:defRPr/>
              </a:pPr>
              <a:endParaRPr lang="zh-CN" altLang="en-US" sz="1800">
                <a:solidFill>
                  <a:prstClr val="black"/>
                </a:solidFill>
                <a:latin typeface="微软雅黑" panose="020B0503020204020204" pitchFamily="34" charset="-122"/>
                <a:ea typeface="微软雅黑" panose="020B0503020204020204" pitchFamily="34" charset="-122"/>
              </a:endParaRPr>
            </a:p>
          </p:txBody>
        </p:sp>
      </p:grpSp>
      <p:grpSp>
        <p:nvGrpSpPr>
          <p:cNvPr id="111" name="组合 110"/>
          <p:cNvGrpSpPr/>
          <p:nvPr/>
        </p:nvGrpSpPr>
        <p:grpSpPr>
          <a:xfrm>
            <a:off x="1059037" y="3241839"/>
            <a:ext cx="2730404" cy="661834"/>
            <a:chOff x="1177046" y="4574541"/>
            <a:chExt cx="3640065" cy="882650"/>
          </a:xfrm>
        </p:grpSpPr>
        <p:sp>
          <p:nvSpPr>
            <p:cNvPr id="112" name="任意多边形 111"/>
            <p:cNvSpPr/>
            <p:nvPr/>
          </p:nvSpPr>
          <p:spPr>
            <a:xfrm flipH="1">
              <a:off x="1177046" y="4574541"/>
              <a:ext cx="3574447" cy="82761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528430"/>
                <a:gd name="connsiteY0" fmla="*/ 587027 h 587027"/>
                <a:gd name="connsiteX1" fmla="*/ 333375 w 2528430"/>
                <a:gd name="connsiteY1" fmla="*/ 6002 h 587027"/>
                <a:gd name="connsiteX2" fmla="*/ 2528430 w 2528430"/>
                <a:gd name="connsiteY2" fmla="*/ 0 h 587027"/>
              </a:gdLst>
              <a:ahLst/>
              <a:cxnLst>
                <a:cxn ang="0">
                  <a:pos x="connsiteX0" y="connsiteY0"/>
                </a:cxn>
                <a:cxn ang="0">
                  <a:pos x="connsiteX1" y="connsiteY1"/>
                </a:cxn>
                <a:cxn ang="0">
                  <a:pos x="connsiteX2" y="connsiteY2"/>
                </a:cxn>
              </a:cxnLst>
              <a:rect l="l" t="t" r="r" b="b"/>
              <a:pathLst>
                <a:path w="2528430" h="587027">
                  <a:moveTo>
                    <a:pt x="0" y="587027"/>
                  </a:moveTo>
                  <a:lnTo>
                    <a:pt x="333375" y="6002"/>
                  </a:lnTo>
                  <a:lnTo>
                    <a:pt x="2528430" y="0"/>
                  </a:lnTo>
                </a:path>
              </a:pathLst>
            </a:custGeom>
            <a:noFill/>
            <a:ln w="12700">
              <a:solidFill>
                <a:schemeClr val="bg1">
                  <a:lumMod val="50000"/>
                </a:schemeClr>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sz="1800">
                <a:solidFill>
                  <a:prstClr val="white"/>
                </a:solidFill>
                <a:latin typeface="微软雅黑" panose="020B0503020204020204" pitchFamily="34" charset="-122"/>
                <a:ea typeface="微软雅黑" panose="020B0503020204020204" pitchFamily="34" charset="-122"/>
              </a:endParaRPr>
            </a:p>
          </p:txBody>
        </p:sp>
        <p:sp>
          <p:nvSpPr>
            <p:cNvPr id="113" name="Oval 54"/>
            <p:cNvSpPr>
              <a:spLocks noChangeArrowheads="1"/>
            </p:cNvSpPr>
            <p:nvPr/>
          </p:nvSpPr>
          <p:spPr bwMode="auto">
            <a:xfrm>
              <a:off x="4707044" y="5347124"/>
              <a:ext cx="110067" cy="110067"/>
            </a:xfrm>
            <a:prstGeom prst="ellipse">
              <a:avLst/>
            </a:prstGeom>
            <a:ln>
              <a:solidFill>
                <a:schemeClr val="bg1">
                  <a:lumMod val="50000"/>
                </a:schemeClr>
              </a:solidFill>
              <a:headEnd/>
              <a:tailEnd/>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fontAlgn="base">
                <a:spcBef>
                  <a:spcPct val="0"/>
                </a:spcBef>
                <a:spcAft>
                  <a:spcPct val="0"/>
                </a:spcAft>
                <a:defRPr/>
              </a:pPr>
              <a:endParaRPr lang="zh-CN" altLang="en-US" sz="1800">
                <a:solidFill>
                  <a:prstClr val="black"/>
                </a:solidFill>
                <a:latin typeface="微软雅黑" panose="020B0503020204020204" pitchFamily="34" charset="-122"/>
                <a:ea typeface="微软雅黑" panose="020B0503020204020204" pitchFamily="34" charset="-122"/>
              </a:endParaRPr>
            </a:p>
          </p:txBody>
        </p:sp>
      </p:grpSp>
      <p:sp>
        <p:nvSpPr>
          <p:cNvPr id="114" name="矩形 1"/>
          <p:cNvSpPr>
            <a:spLocks noChangeArrowheads="1"/>
          </p:cNvSpPr>
          <p:nvPr/>
        </p:nvSpPr>
        <p:spPr bwMode="auto">
          <a:xfrm>
            <a:off x="915021" y="1783607"/>
            <a:ext cx="2035163" cy="807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algn="just"/>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5" name="矩形 1"/>
          <p:cNvSpPr>
            <a:spLocks noChangeArrowheads="1"/>
          </p:cNvSpPr>
          <p:nvPr/>
        </p:nvSpPr>
        <p:spPr bwMode="auto">
          <a:xfrm>
            <a:off x="940153" y="3303744"/>
            <a:ext cx="2035163" cy="807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algn="just"/>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6" name="矩形 1"/>
          <p:cNvSpPr>
            <a:spLocks noChangeArrowheads="1"/>
          </p:cNvSpPr>
          <p:nvPr/>
        </p:nvSpPr>
        <p:spPr bwMode="auto">
          <a:xfrm>
            <a:off x="6152590" y="1794445"/>
            <a:ext cx="2035163" cy="807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algn="just"/>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7" name="矩形 1"/>
          <p:cNvSpPr>
            <a:spLocks noChangeArrowheads="1"/>
          </p:cNvSpPr>
          <p:nvPr/>
        </p:nvSpPr>
        <p:spPr bwMode="auto">
          <a:xfrm>
            <a:off x="6209245" y="3316247"/>
            <a:ext cx="2035163" cy="807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algn="just"/>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2612039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par>
                          <p:cTn id="10" fill="hold">
                            <p:stCondLst>
                              <p:cond delay="500"/>
                            </p:stCondLst>
                            <p:childTnLst>
                              <p:par>
                                <p:cTn id="11" presetID="22" presetClass="entr" presetSubtype="2" fill="hold" nodeType="afterEffect">
                                  <p:stCondLst>
                                    <p:cond delay="0"/>
                                  </p:stCondLst>
                                  <p:childTnLst>
                                    <p:set>
                                      <p:cBhvr>
                                        <p:cTn id="12" dur="1" fill="hold">
                                          <p:stCondLst>
                                            <p:cond delay="0"/>
                                          </p:stCondLst>
                                        </p:cTn>
                                        <p:tgtEl>
                                          <p:spTgt spid="102"/>
                                        </p:tgtEl>
                                        <p:attrNameLst>
                                          <p:attrName>style.visibility</p:attrName>
                                        </p:attrNameLst>
                                      </p:cBhvr>
                                      <p:to>
                                        <p:strVal val="visible"/>
                                      </p:to>
                                    </p:set>
                                    <p:animEffect transition="in" filter="wipe(right)">
                                      <p:cBhvr>
                                        <p:cTn id="13" dur="500"/>
                                        <p:tgtEl>
                                          <p:spTgt spid="102"/>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84"/>
                                        </p:tgtEl>
                                        <p:attrNameLst>
                                          <p:attrName>style.visibility</p:attrName>
                                        </p:attrNameLst>
                                      </p:cBhvr>
                                      <p:to>
                                        <p:strVal val="visible"/>
                                      </p:to>
                                    </p:set>
                                    <p:animEffect transition="in" filter="wipe(left)">
                                      <p:cBhvr>
                                        <p:cTn id="17" dur="500"/>
                                        <p:tgtEl>
                                          <p:spTgt spid="84"/>
                                        </p:tgtEl>
                                      </p:cBhvr>
                                    </p:animEffect>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114"/>
                                        </p:tgtEl>
                                        <p:attrNameLst>
                                          <p:attrName>style.visibility</p:attrName>
                                        </p:attrNameLst>
                                      </p:cBhvr>
                                      <p:to>
                                        <p:strVal val="visible"/>
                                      </p:to>
                                    </p:set>
                                    <p:animEffect transition="in" filter="wipe(up)">
                                      <p:cBhvr>
                                        <p:cTn id="21" dur="500"/>
                                        <p:tgtEl>
                                          <p:spTgt spid="114"/>
                                        </p:tgtEl>
                                      </p:cBhvr>
                                    </p:animEffect>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105"/>
                                        </p:tgtEl>
                                        <p:attrNameLst>
                                          <p:attrName>style.visibility</p:attrName>
                                        </p:attrNameLst>
                                      </p:cBhvr>
                                      <p:to>
                                        <p:strVal val="visible"/>
                                      </p:to>
                                    </p:set>
                                    <p:animEffect transition="in" filter="wipe(left)">
                                      <p:cBhvr>
                                        <p:cTn id="25" dur="500"/>
                                        <p:tgtEl>
                                          <p:spTgt spid="105"/>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81"/>
                                        </p:tgtEl>
                                        <p:attrNameLst>
                                          <p:attrName>style.visibility</p:attrName>
                                        </p:attrNameLst>
                                      </p:cBhvr>
                                      <p:to>
                                        <p:strVal val="visible"/>
                                      </p:to>
                                    </p:set>
                                    <p:animEffect transition="in" filter="wipe(left)">
                                      <p:cBhvr>
                                        <p:cTn id="29" dur="500"/>
                                        <p:tgtEl>
                                          <p:spTgt spid="81"/>
                                        </p:tgtEl>
                                      </p:cBhvr>
                                    </p:animEffect>
                                  </p:childTnLst>
                                </p:cTn>
                              </p:par>
                            </p:childTnLst>
                          </p:cTn>
                        </p:par>
                        <p:par>
                          <p:cTn id="30" fill="hold">
                            <p:stCondLst>
                              <p:cond delay="3000"/>
                            </p:stCondLst>
                            <p:childTnLst>
                              <p:par>
                                <p:cTn id="31" presetID="22" presetClass="entr" presetSubtype="1" fill="hold" grpId="0" nodeType="afterEffect">
                                  <p:stCondLst>
                                    <p:cond delay="0"/>
                                  </p:stCondLst>
                                  <p:childTnLst>
                                    <p:set>
                                      <p:cBhvr>
                                        <p:cTn id="32" dur="1" fill="hold">
                                          <p:stCondLst>
                                            <p:cond delay="0"/>
                                          </p:stCondLst>
                                        </p:cTn>
                                        <p:tgtEl>
                                          <p:spTgt spid="116"/>
                                        </p:tgtEl>
                                        <p:attrNameLst>
                                          <p:attrName>style.visibility</p:attrName>
                                        </p:attrNameLst>
                                      </p:cBhvr>
                                      <p:to>
                                        <p:strVal val="visible"/>
                                      </p:to>
                                    </p:set>
                                    <p:animEffect transition="in" filter="wipe(up)">
                                      <p:cBhvr>
                                        <p:cTn id="33" dur="500"/>
                                        <p:tgtEl>
                                          <p:spTgt spid="116"/>
                                        </p:tgtEl>
                                      </p:cBhvr>
                                    </p:animEffect>
                                  </p:childTnLst>
                                </p:cTn>
                              </p:par>
                            </p:childTnLst>
                          </p:cTn>
                        </p:par>
                        <p:par>
                          <p:cTn id="34" fill="hold">
                            <p:stCondLst>
                              <p:cond delay="3500"/>
                            </p:stCondLst>
                            <p:childTnLst>
                              <p:par>
                                <p:cTn id="35" presetID="22" presetClass="entr" presetSubtype="2" fill="hold" nodeType="afterEffect">
                                  <p:stCondLst>
                                    <p:cond delay="0"/>
                                  </p:stCondLst>
                                  <p:childTnLst>
                                    <p:set>
                                      <p:cBhvr>
                                        <p:cTn id="36" dur="1" fill="hold">
                                          <p:stCondLst>
                                            <p:cond delay="0"/>
                                          </p:stCondLst>
                                        </p:cTn>
                                        <p:tgtEl>
                                          <p:spTgt spid="111"/>
                                        </p:tgtEl>
                                        <p:attrNameLst>
                                          <p:attrName>style.visibility</p:attrName>
                                        </p:attrNameLst>
                                      </p:cBhvr>
                                      <p:to>
                                        <p:strVal val="visible"/>
                                      </p:to>
                                    </p:set>
                                    <p:animEffect transition="in" filter="wipe(right)">
                                      <p:cBhvr>
                                        <p:cTn id="37" dur="500"/>
                                        <p:tgtEl>
                                          <p:spTgt spid="111"/>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96"/>
                                        </p:tgtEl>
                                        <p:attrNameLst>
                                          <p:attrName>style.visibility</p:attrName>
                                        </p:attrNameLst>
                                      </p:cBhvr>
                                      <p:to>
                                        <p:strVal val="visible"/>
                                      </p:to>
                                    </p:set>
                                    <p:animEffect transition="in" filter="wipe(left)">
                                      <p:cBhvr>
                                        <p:cTn id="41" dur="500"/>
                                        <p:tgtEl>
                                          <p:spTgt spid="96"/>
                                        </p:tgtEl>
                                      </p:cBhvr>
                                    </p:animEffect>
                                  </p:childTnLst>
                                </p:cTn>
                              </p:par>
                            </p:childTnLst>
                          </p:cTn>
                        </p:par>
                        <p:par>
                          <p:cTn id="42" fill="hold">
                            <p:stCondLst>
                              <p:cond delay="4500"/>
                            </p:stCondLst>
                            <p:childTnLst>
                              <p:par>
                                <p:cTn id="43" presetID="22" presetClass="entr" presetSubtype="1" fill="hold" grpId="0" nodeType="afterEffect">
                                  <p:stCondLst>
                                    <p:cond delay="0"/>
                                  </p:stCondLst>
                                  <p:childTnLst>
                                    <p:set>
                                      <p:cBhvr>
                                        <p:cTn id="44" dur="1" fill="hold">
                                          <p:stCondLst>
                                            <p:cond delay="0"/>
                                          </p:stCondLst>
                                        </p:cTn>
                                        <p:tgtEl>
                                          <p:spTgt spid="115"/>
                                        </p:tgtEl>
                                        <p:attrNameLst>
                                          <p:attrName>style.visibility</p:attrName>
                                        </p:attrNameLst>
                                      </p:cBhvr>
                                      <p:to>
                                        <p:strVal val="visible"/>
                                      </p:to>
                                    </p:set>
                                    <p:animEffect transition="in" filter="wipe(up)">
                                      <p:cBhvr>
                                        <p:cTn id="45" dur="500"/>
                                        <p:tgtEl>
                                          <p:spTgt spid="115"/>
                                        </p:tgtEl>
                                      </p:cBhvr>
                                    </p:animEffect>
                                  </p:childTnLst>
                                </p:cTn>
                              </p:par>
                            </p:childTnLst>
                          </p:cTn>
                        </p:par>
                        <p:par>
                          <p:cTn id="46" fill="hold">
                            <p:stCondLst>
                              <p:cond delay="5000"/>
                            </p:stCondLst>
                            <p:childTnLst>
                              <p:par>
                                <p:cTn id="47" presetID="22" presetClass="entr" presetSubtype="8" fill="hold" nodeType="afterEffect">
                                  <p:stCondLst>
                                    <p:cond delay="0"/>
                                  </p:stCondLst>
                                  <p:childTnLst>
                                    <p:set>
                                      <p:cBhvr>
                                        <p:cTn id="48" dur="1" fill="hold">
                                          <p:stCondLst>
                                            <p:cond delay="0"/>
                                          </p:stCondLst>
                                        </p:cTn>
                                        <p:tgtEl>
                                          <p:spTgt spid="108"/>
                                        </p:tgtEl>
                                        <p:attrNameLst>
                                          <p:attrName>style.visibility</p:attrName>
                                        </p:attrNameLst>
                                      </p:cBhvr>
                                      <p:to>
                                        <p:strVal val="visible"/>
                                      </p:to>
                                    </p:set>
                                    <p:animEffect transition="in" filter="wipe(left)">
                                      <p:cBhvr>
                                        <p:cTn id="49" dur="500"/>
                                        <p:tgtEl>
                                          <p:spTgt spid="108"/>
                                        </p:tgtEl>
                                      </p:cBhvr>
                                    </p:animEffect>
                                  </p:childTnLst>
                                </p:cTn>
                              </p:par>
                            </p:childTnLst>
                          </p:cTn>
                        </p:par>
                        <p:par>
                          <p:cTn id="50" fill="hold">
                            <p:stCondLst>
                              <p:cond delay="5500"/>
                            </p:stCondLst>
                            <p:childTnLst>
                              <p:par>
                                <p:cTn id="51" presetID="22" presetClass="entr" presetSubtype="8" fill="hold" grpId="0" nodeType="afterEffect">
                                  <p:stCondLst>
                                    <p:cond delay="0"/>
                                  </p:stCondLst>
                                  <p:childTnLst>
                                    <p:set>
                                      <p:cBhvr>
                                        <p:cTn id="52" dur="1" fill="hold">
                                          <p:stCondLst>
                                            <p:cond delay="0"/>
                                          </p:stCondLst>
                                        </p:cTn>
                                        <p:tgtEl>
                                          <p:spTgt spid="91"/>
                                        </p:tgtEl>
                                        <p:attrNameLst>
                                          <p:attrName>style.visibility</p:attrName>
                                        </p:attrNameLst>
                                      </p:cBhvr>
                                      <p:to>
                                        <p:strVal val="visible"/>
                                      </p:to>
                                    </p:set>
                                    <p:animEffect transition="in" filter="wipe(left)">
                                      <p:cBhvr>
                                        <p:cTn id="53" dur="500"/>
                                        <p:tgtEl>
                                          <p:spTgt spid="91"/>
                                        </p:tgtEl>
                                      </p:cBhvr>
                                    </p:animEffect>
                                  </p:childTnLst>
                                </p:cTn>
                              </p:par>
                            </p:childTnLst>
                          </p:cTn>
                        </p:par>
                        <p:par>
                          <p:cTn id="54" fill="hold">
                            <p:stCondLst>
                              <p:cond delay="6000"/>
                            </p:stCondLst>
                            <p:childTnLst>
                              <p:par>
                                <p:cTn id="55" presetID="22" presetClass="entr" presetSubtype="1" fill="hold" grpId="0" nodeType="afterEffect">
                                  <p:stCondLst>
                                    <p:cond delay="0"/>
                                  </p:stCondLst>
                                  <p:childTnLst>
                                    <p:set>
                                      <p:cBhvr>
                                        <p:cTn id="56" dur="1" fill="hold">
                                          <p:stCondLst>
                                            <p:cond delay="0"/>
                                          </p:stCondLst>
                                        </p:cTn>
                                        <p:tgtEl>
                                          <p:spTgt spid="117"/>
                                        </p:tgtEl>
                                        <p:attrNameLst>
                                          <p:attrName>style.visibility</p:attrName>
                                        </p:attrNameLst>
                                      </p:cBhvr>
                                      <p:to>
                                        <p:strVal val="visible"/>
                                      </p:to>
                                    </p:set>
                                    <p:animEffect transition="in" filter="wipe(up)">
                                      <p:cBhvr>
                                        <p:cTn id="57" dur="500"/>
                                        <p:tgtEl>
                                          <p:spTgt spid="1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84" grpId="0"/>
      <p:bldP spid="91" grpId="0"/>
      <p:bldP spid="96" grpId="0"/>
      <p:bldP spid="114" grpId="0"/>
      <p:bldP spid="115" grpId="0"/>
      <p:bldP spid="116" grpId="0"/>
      <p:bldP spid="11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AutoShape 4"/>
          <p:cNvSpPr>
            <a:spLocks noChangeArrowheads="1"/>
          </p:cNvSpPr>
          <p:nvPr/>
        </p:nvSpPr>
        <p:spPr bwMode="auto">
          <a:xfrm>
            <a:off x="971600" y="1286435"/>
            <a:ext cx="1506364" cy="1008111"/>
          </a:xfrm>
          <a:prstGeom prst="roundRect">
            <a:avLst>
              <a:gd name="adj" fmla="val 13125"/>
            </a:avLst>
          </a:prstGeom>
          <a:solidFill>
            <a:schemeClr val="tx2"/>
          </a:solidFill>
          <a:ln w="3175">
            <a:noFill/>
            <a:round/>
            <a:headEnd/>
            <a:tailEnd/>
          </a:ln>
        </p:spPr>
        <p:txBody>
          <a:bodyPr anchor="ctr"/>
          <a:lstStyle/>
          <a:p>
            <a:pPr algn="ctr"/>
            <a:r>
              <a:rPr lang="zh-CN" altLang="en-US" b="1" dirty="0" smtClean="0">
                <a:solidFill>
                  <a:schemeClr val="bg1"/>
                </a:solidFill>
                <a:latin typeface="微软雅黑" pitchFamily="34" charset="-122"/>
                <a:ea typeface="微软雅黑" pitchFamily="34" charset="-122"/>
              </a:rPr>
              <a:t>添加</a:t>
            </a:r>
            <a:endParaRPr lang="en-US" altLang="zh-CN" b="1" dirty="0" smtClean="0">
              <a:solidFill>
                <a:schemeClr val="bg1"/>
              </a:solidFill>
              <a:latin typeface="微软雅黑" pitchFamily="34" charset="-122"/>
              <a:ea typeface="微软雅黑" pitchFamily="34" charset="-122"/>
            </a:endParaRPr>
          </a:p>
          <a:p>
            <a:pPr algn="ctr"/>
            <a:r>
              <a:rPr lang="zh-CN" altLang="en-US" b="1" dirty="0" smtClean="0">
                <a:solidFill>
                  <a:schemeClr val="bg1"/>
                </a:solidFill>
                <a:latin typeface="微软雅黑" pitchFamily="34" charset="-122"/>
                <a:ea typeface="微软雅黑" pitchFamily="34" charset="-122"/>
              </a:rPr>
              <a:t>文本</a:t>
            </a:r>
            <a:endParaRPr lang="zh-CN" altLang="en-US" b="1" i="0" dirty="0">
              <a:solidFill>
                <a:schemeClr val="bg1"/>
              </a:solidFill>
              <a:latin typeface="微软雅黑" pitchFamily="34" charset="-122"/>
              <a:ea typeface="微软雅黑" pitchFamily="34" charset="-122"/>
            </a:endParaRPr>
          </a:p>
        </p:txBody>
      </p:sp>
      <p:sp>
        <p:nvSpPr>
          <p:cNvPr id="31" name="AutoShape 6"/>
          <p:cNvSpPr>
            <a:spLocks noChangeArrowheads="1"/>
          </p:cNvSpPr>
          <p:nvPr/>
        </p:nvSpPr>
        <p:spPr bwMode="auto">
          <a:xfrm>
            <a:off x="2559024" y="1286435"/>
            <a:ext cx="5829400" cy="1008111"/>
          </a:xfrm>
          <a:prstGeom prst="roundRect">
            <a:avLst>
              <a:gd name="adj" fmla="val 13125"/>
            </a:avLst>
          </a:prstGeom>
          <a:solidFill>
            <a:schemeClr val="bg2"/>
          </a:solidFill>
          <a:ln w="3175">
            <a:solidFill>
              <a:srgbClr val="969696">
                <a:alpha val="67842"/>
              </a:srgbClr>
            </a:solidFill>
            <a:round/>
            <a:headEnd/>
            <a:tailEnd/>
          </a:ln>
        </p:spPr>
        <p:txBody>
          <a:bodyPr/>
          <a:lstStyle/>
          <a:p>
            <a:pPr algn="just">
              <a:lnSpc>
                <a:spcPct val="120000"/>
              </a:lnSpc>
            </a:pPr>
            <a:endParaRPr lang="en-US" altLang="zh-CN" sz="1200" dirty="0" smtClean="0">
              <a:solidFill>
                <a:srgbClr val="FFFFFF"/>
              </a:solidFill>
              <a:latin typeface="微软雅黑" pitchFamily="34" charset="-122"/>
              <a:ea typeface="微软雅黑" pitchFamily="34" charset="-122"/>
            </a:endParaRPr>
          </a:p>
          <a:p>
            <a:pPr algn="just">
              <a:lnSpc>
                <a:spcPct val="120000"/>
              </a:lnSpc>
            </a:pPr>
            <a:r>
              <a:rPr lang="zh-CN" altLang="en-US" sz="1200" dirty="0" smtClean="0">
                <a:solidFill>
                  <a:srgbClr val="FFFFFF"/>
                </a:solidFill>
                <a:latin typeface="微软雅黑" pitchFamily="34" charset="-122"/>
                <a:ea typeface="微软雅黑" pitchFamily="34" charset="-122"/>
              </a:rPr>
              <a:t>详写</a:t>
            </a:r>
            <a:r>
              <a:rPr lang="zh-CN" altLang="en-US" sz="1200" dirty="0">
                <a:solidFill>
                  <a:srgbClr val="FFFFFF"/>
                </a:solidFill>
                <a:latin typeface="微软雅黑" pitchFamily="34" charset="-122"/>
                <a:ea typeface="微软雅黑" pitchFamily="34" charset="-122"/>
              </a:rPr>
              <a:t>内容</a:t>
            </a:r>
            <a:r>
              <a:rPr lang="en-US" altLang="zh-CN" sz="1200" dirty="0">
                <a:solidFill>
                  <a:srgbClr val="FFFFFF"/>
                </a:solidFill>
                <a:latin typeface="微软雅黑" pitchFamily="34" charset="-122"/>
                <a:ea typeface="微软雅黑" pitchFamily="34" charset="-122"/>
              </a:rPr>
              <a:t>……</a:t>
            </a:r>
            <a:r>
              <a:rPr lang="zh-CN" altLang="en-US" sz="1200" dirty="0">
                <a:solidFill>
                  <a:srgbClr val="FFFFFF"/>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200" dirty="0">
              <a:solidFill>
                <a:srgbClr val="FFFFFF"/>
              </a:solidFill>
              <a:latin typeface="微软雅黑" pitchFamily="34" charset="-122"/>
              <a:ea typeface="微软雅黑" pitchFamily="34" charset="-122"/>
            </a:endParaRPr>
          </a:p>
        </p:txBody>
      </p:sp>
      <p:sp>
        <p:nvSpPr>
          <p:cNvPr id="32" name="AutoShape 8"/>
          <p:cNvSpPr>
            <a:spLocks noChangeArrowheads="1"/>
          </p:cNvSpPr>
          <p:nvPr/>
        </p:nvSpPr>
        <p:spPr bwMode="auto">
          <a:xfrm>
            <a:off x="971600" y="2427734"/>
            <a:ext cx="1506364" cy="1008112"/>
          </a:xfrm>
          <a:prstGeom prst="roundRect">
            <a:avLst>
              <a:gd name="adj" fmla="val 13125"/>
            </a:avLst>
          </a:prstGeom>
          <a:solidFill>
            <a:schemeClr val="tx2"/>
          </a:solidFill>
          <a:ln w="3175">
            <a:noFill/>
            <a:round/>
            <a:headEnd/>
            <a:tailEnd/>
          </a:ln>
        </p:spPr>
        <p:txBody>
          <a:bodyPr anchor="ctr"/>
          <a:lstStyle/>
          <a:p>
            <a:pPr algn="ctr"/>
            <a:r>
              <a:rPr lang="zh-CN" altLang="en-US" b="1" dirty="0" smtClean="0">
                <a:solidFill>
                  <a:schemeClr val="bg1"/>
                </a:solidFill>
                <a:latin typeface="微软雅黑" pitchFamily="34" charset="-122"/>
                <a:ea typeface="微软雅黑" pitchFamily="34" charset="-122"/>
              </a:rPr>
              <a:t>添加</a:t>
            </a:r>
            <a:endParaRPr lang="en-US" altLang="zh-CN" b="1" dirty="0" smtClean="0">
              <a:solidFill>
                <a:schemeClr val="bg1"/>
              </a:solidFill>
              <a:latin typeface="微软雅黑" pitchFamily="34" charset="-122"/>
              <a:ea typeface="微软雅黑" pitchFamily="34" charset="-122"/>
            </a:endParaRPr>
          </a:p>
          <a:p>
            <a:pPr algn="ctr"/>
            <a:r>
              <a:rPr lang="zh-CN" altLang="en-US" b="1" dirty="0" smtClean="0">
                <a:solidFill>
                  <a:schemeClr val="bg1"/>
                </a:solidFill>
                <a:latin typeface="微软雅黑" pitchFamily="34" charset="-122"/>
                <a:ea typeface="微软雅黑" pitchFamily="34" charset="-122"/>
              </a:rPr>
              <a:t>文本</a:t>
            </a:r>
            <a:endParaRPr lang="zh-CN" altLang="en-US" b="1" dirty="0">
              <a:solidFill>
                <a:schemeClr val="bg1"/>
              </a:solidFill>
              <a:latin typeface="微软雅黑" pitchFamily="34" charset="-122"/>
              <a:ea typeface="微软雅黑" pitchFamily="34" charset="-122"/>
            </a:endParaRPr>
          </a:p>
        </p:txBody>
      </p:sp>
      <p:sp>
        <p:nvSpPr>
          <p:cNvPr id="33" name="AutoShape 10"/>
          <p:cNvSpPr>
            <a:spLocks noChangeArrowheads="1"/>
          </p:cNvSpPr>
          <p:nvPr/>
        </p:nvSpPr>
        <p:spPr bwMode="auto">
          <a:xfrm>
            <a:off x="2559023" y="2427734"/>
            <a:ext cx="5829399" cy="1008112"/>
          </a:xfrm>
          <a:prstGeom prst="roundRect">
            <a:avLst>
              <a:gd name="adj" fmla="val 13125"/>
            </a:avLst>
          </a:prstGeom>
          <a:solidFill>
            <a:schemeClr val="bg2"/>
          </a:solidFill>
          <a:ln w="3175">
            <a:solidFill>
              <a:srgbClr val="969696">
                <a:alpha val="67842"/>
              </a:srgbClr>
            </a:solidFill>
            <a:round/>
            <a:headEnd/>
            <a:tailEnd/>
          </a:ln>
        </p:spPr>
        <p:txBody>
          <a:bodyPr/>
          <a:lstStyle/>
          <a:p>
            <a:pPr algn="just">
              <a:lnSpc>
                <a:spcPct val="120000"/>
              </a:lnSpc>
            </a:pPr>
            <a:endParaRPr lang="en-US" altLang="zh-CN" sz="1200" dirty="0" smtClean="0">
              <a:solidFill>
                <a:srgbClr val="FFFFFF"/>
              </a:solidFill>
              <a:latin typeface="微软雅黑" pitchFamily="34" charset="-122"/>
              <a:ea typeface="微软雅黑" pitchFamily="34" charset="-122"/>
            </a:endParaRPr>
          </a:p>
          <a:p>
            <a:pPr algn="just">
              <a:lnSpc>
                <a:spcPct val="120000"/>
              </a:lnSpc>
            </a:pPr>
            <a:r>
              <a:rPr lang="zh-CN" altLang="en-US" sz="1200" dirty="0" smtClean="0">
                <a:solidFill>
                  <a:srgbClr val="FFFFFF"/>
                </a:solidFill>
                <a:latin typeface="微软雅黑" pitchFamily="34" charset="-122"/>
                <a:ea typeface="微软雅黑" pitchFamily="34" charset="-122"/>
              </a:rPr>
              <a:t>详</a:t>
            </a:r>
            <a:r>
              <a:rPr lang="zh-CN" altLang="en-US" sz="1200" dirty="0">
                <a:solidFill>
                  <a:srgbClr val="FFFFFF"/>
                </a:solidFill>
                <a:latin typeface="微软雅黑" pitchFamily="34" charset="-122"/>
                <a:ea typeface="微软雅黑" pitchFamily="34" charset="-122"/>
              </a:rPr>
              <a:t>写内容</a:t>
            </a:r>
            <a:r>
              <a:rPr lang="en-US" altLang="zh-CN" sz="1200" dirty="0">
                <a:solidFill>
                  <a:srgbClr val="FFFFFF"/>
                </a:solidFill>
                <a:latin typeface="微软雅黑" pitchFamily="34" charset="-122"/>
                <a:ea typeface="微软雅黑" pitchFamily="34" charset="-122"/>
              </a:rPr>
              <a:t>……</a:t>
            </a:r>
            <a:r>
              <a:rPr lang="zh-CN" altLang="en-US" sz="1200" dirty="0">
                <a:solidFill>
                  <a:srgbClr val="FFFFFF"/>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200" dirty="0">
              <a:solidFill>
                <a:srgbClr val="FFFFFF"/>
              </a:solidFill>
              <a:latin typeface="微软雅黑" pitchFamily="34" charset="-122"/>
              <a:ea typeface="微软雅黑" pitchFamily="34" charset="-122"/>
            </a:endParaRPr>
          </a:p>
        </p:txBody>
      </p:sp>
      <p:sp>
        <p:nvSpPr>
          <p:cNvPr id="34" name="AutoShape 12"/>
          <p:cNvSpPr>
            <a:spLocks noChangeArrowheads="1"/>
          </p:cNvSpPr>
          <p:nvPr/>
        </p:nvSpPr>
        <p:spPr bwMode="auto">
          <a:xfrm>
            <a:off x="971600" y="3579862"/>
            <a:ext cx="1506364" cy="1008112"/>
          </a:xfrm>
          <a:prstGeom prst="roundRect">
            <a:avLst>
              <a:gd name="adj" fmla="val 13125"/>
            </a:avLst>
          </a:prstGeom>
          <a:solidFill>
            <a:schemeClr val="tx2"/>
          </a:solidFill>
          <a:ln w="3175">
            <a:noFill/>
            <a:round/>
            <a:headEnd/>
            <a:tailEnd/>
          </a:ln>
        </p:spPr>
        <p:txBody>
          <a:bodyPr anchor="ctr"/>
          <a:lstStyle/>
          <a:p>
            <a:pPr algn="ctr"/>
            <a:r>
              <a:rPr lang="zh-CN" altLang="en-US" b="1" dirty="0" smtClean="0">
                <a:solidFill>
                  <a:schemeClr val="bg1"/>
                </a:solidFill>
                <a:latin typeface="微软雅黑" pitchFamily="34" charset="-122"/>
                <a:ea typeface="微软雅黑" pitchFamily="34" charset="-122"/>
              </a:rPr>
              <a:t>添加</a:t>
            </a:r>
            <a:endParaRPr lang="en-US" altLang="zh-CN" b="1" dirty="0" smtClean="0">
              <a:solidFill>
                <a:schemeClr val="bg1"/>
              </a:solidFill>
              <a:latin typeface="微软雅黑" pitchFamily="34" charset="-122"/>
              <a:ea typeface="微软雅黑" pitchFamily="34" charset="-122"/>
            </a:endParaRPr>
          </a:p>
          <a:p>
            <a:pPr algn="ctr"/>
            <a:r>
              <a:rPr lang="zh-CN" altLang="en-US" b="1" dirty="0" smtClean="0">
                <a:solidFill>
                  <a:schemeClr val="bg1"/>
                </a:solidFill>
                <a:latin typeface="微软雅黑" pitchFamily="34" charset="-122"/>
                <a:ea typeface="微软雅黑" pitchFamily="34" charset="-122"/>
              </a:rPr>
              <a:t>文本</a:t>
            </a:r>
            <a:endParaRPr lang="zh-CN" altLang="en-US" b="1" dirty="0">
              <a:solidFill>
                <a:schemeClr val="bg1"/>
              </a:solidFill>
              <a:latin typeface="微软雅黑" pitchFamily="34" charset="-122"/>
              <a:ea typeface="微软雅黑" pitchFamily="34" charset="-122"/>
            </a:endParaRPr>
          </a:p>
        </p:txBody>
      </p:sp>
      <p:sp>
        <p:nvSpPr>
          <p:cNvPr id="35" name="AutoShape 14"/>
          <p:cNvSpPr>
            <a:spLocks noChangeArrowheads="1"/>
          </p:cNvSpPr>
          <p:nvPr/>
        </p:nvSpPr>
        <p:spPr bwMode="auto">
          <a:xfrm>
            <a:off x="2559023" y="3579862"/>
            <a:ext cx="5829399" cy="1008112"/>
          </a:xfrm>
          <a:prstGeom prst="roundRect">
            <a:avLst>
              <a:gd name="adj" fmla="val 13125"/>
            </a:avLst>
          </a:prstGeom>
          <a:solidFill>
            <a:schemeClr val="bg2"/>
          </a:solidFill>
          <a:ln w="3175">
            <a:solidFill>
              <a:srgbClr val="969696">
                <a:alpha val="67842"/>
              </a:srgbClr>
            </a:solidFill>
            <a:round/>
            <a:headEnd/>
            <a:tailEnd/>
          </a:ln>
        </p:spPr>
        <p:txBody>
          <a:bodyPr/>
          <a:lstStyle/>
          <a:p>
            <a:pPr algn="just">
              <a:lnSpc>
                <a:spcPct val="120000"/>
              </a:lnSpc>
            </a:pPr>
            <a:endParaRPr lang="en-US" altLang="zh-CN" sz="1200" dirty="0" smtClean="0">
              <a:solidFill>
                <a:srgbClr val="FFFFFF"/>
              </a:solidFill>
              <a:latin typeface="微软雅黑" pitchFamily="34" charset="-122"/>
              <a:ea typeface="微软雅黑" pitchFamily="34" charset="-122"/>
            </a:endParaRPr>
          </a:p>
          <a:p>
            <a:pPr algn="just">
              <a:lnSpc>
                <a:spcPct val="120000"/>
              </a:lnSpc>
            </a:pPr>
            <a:r>
              <a:rPr lang="zh-CN" altLang="en-US" sz="1200" dirty="0" smtClean="0">
                <a:solidFill>
                  <a:srgbClr val="FFFFFF"/>
                </a:solidFill>
                <a:latin typeface="微软雅黑" pitchFamily="34" charset="-122"/>
                <a:ea typeface="微软雅黑" pitchFamily="34" charset="-122"/>
              </a:rPr>
              <a:t>详</a:t>
            </a:r>
            <a:r>
              <a:rPr lang="zh-CN" altLang="en-US" sz="1200" dirty="0">
                <a:solidFill>
                  <a:srgbClr val="FFFFFF"/>
                </a:solidFill>
                <a:latin typeface="微软雅黑" pitchFamily="34" charset="-122"/>
                <a:ea typeface="微软雅黑" pitchFamily="34" charset="-122"/>
              </a:rPr>
              <a:t>写内容</a:t>
            </a:r>
            <a:r>
              <a:rPr lang="en-US" altLang="zh-CN" sz="1200" dirty="0">
                <a:solidFill>
                  <a:srgbClr val="FFFFFF"/>
                </a:solidFill>
                <a:latin typeface="微软雅黑" pitchFamily="34" charset="-122"/>
                <a:ea typeface="微软雅黑" pitchFamily="34" charset="-122"/>
              </a:rPr>
              <a:t>……</a:t>
            </a:r>
            <a:r>
              <a:rPr lang="zh-CN" altLang="en-US" sz="1200" dirty="0">
                <a:solidFill>
                  <a:srgbClr val="FFFFFF"/>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200" dirty="0">
              <a:solidFill>
                <a:srgbClr val="FFFFFF"/>
              </a:solidFill>
              <a:latin typeface="微软雅黑" pitchFamily="34" charset="-122"/>
              <a:ea typeface="微软雅黑" pitchFamily="34" charset="-122"/>
            </a:endParaRPr>
          </a:p>
        </p:txBody>
      </p:sp>
      <p:sp>
        <p:nvSpPr>
          <p:cNvPr id="13" name="TextBox 12"/>
          <p:cNvSpPr txBox="1"/>
          <p:nvPr/>
        </p:nvSpPr>
        <p:spPr>
          <a:xfrm>
            <a:off x="313069" y="58298"/>
            <a:ext cx="2386723" cy="461665"/>
          </a:xfrm>
          <a:prstGeom prst="rect">
            <a:avLst/>
          </a:prstGeom>
          <a:noFill/>
        </p:spPr>
        <p:txBody>
          <a:bodyPr wrap="square" rtlCol="0">
            <a:spAutoFit/>
          </a:bodyPr>
          <a:lstStyle/>
          <a:p>
            <a:pPr>
              <a:lnSpc>
                <a:spcPct val="120000"/>
              </a:lnSpc>
            </a:pPr>
            <a:r>
              <a:rPr lang="zh-CN" altLang="en-US" sz="2000" b="1" dirty="0" smtClean="0">
                <a:solidFill>
                  <a:schemeClr val="tx1">
                    <a:lumMod val="75000"/>
                    <a:lumOff val="25000"/>
                  </a:schemeClr>
                </a:solidFill>
              </a:rPr>
              <a:t>单击此处输入标题</a:t>
            </a:r>
          </a:p>
        </p:txBody>
      </p:sp>
    </p:spTree>
    <p:extLst>
      <p:ext uri="{BB962C8B-B14F-4D97-AF65-F5344CB8AC3E}">
        <p14:creationId xmlns:p14="http://schemas.microsoft.com/office/powerpoint/2010/main" val="2157954898"/>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strVal val="4*#ppt_w"/>
                                          </p:val>
                                        </p:tav>
                                        <p:tav tm="100000">
                                          <p:val>
                                            <p:strVal val="#ppt_w"/>
                                          </p:val>
                                        </p:tav>
                                      </p:tavLst>
                                    </p:anim>
                                    <p:anim calcmode="lin" valueType="num">
                                      <p:cBhvr>
                                        <p:cTn id="8" dur="500" fill="hold"/>
                                        <p:tgtEl>
                                          <p:spTgt spid="30"/>
                                        </p:tgtEl>
                                        <p:attrNameLst>
                                          <p:attrName>ppt_h</p:attrName>
                                        </p:attrNameLst>
                                      </p:cBhvr>
                                      <p:tavLst>
                                        <p:tav tm="0">
                                          <p:val>
                                            <p:strVal val="4*#ppt_h"/>
                                          </p:val>
                                        </p:tav>
                                        <p:tav tm="100000">
                                          <p:val>
                                            <p:strVal val="#ppt_h"/>
                                          </p:val>
                                        </p:tav>
                                      </p:tavLst>
                                    </p:anim>
                                  </p:childTnLst>
                                </p:cTn>
                              </p:par>
                              <p:par>
                                <p:cTn id="9" presetID="23" presetClass="entr" presetSubtype="32" fill="hold" grpId="0" nodeType="withEffect">
                                  <p:stCondLst>
                                    <p:cond delay="250"/>
                                  </p:stCondLst>
                                  <p:childTnLst>
                                    <p:set>
                                      <p:cBhvr>
                                        <p:cTn id="10" dur="1" fill="hold">
                                          <p:stCondLst>
                                            <p:cond delay="0"/>
                                          </p:stCondLst>
                                        </p:cTn>
                                        <p:tgtEl>
                                          <p:spTgt spid="32"/>
                                        </p:tgtEl>
                                        <p:attrNameLst>
                                          <p:attrName>style.visibility</p:attrName>
                                        </p:attrNameLst>
                                      </p:cBhvr>
                                      <p:to>
                                        <p:strVal val="visible"/>
                                      </p:to>
                                    </p:set>
                                    <p:anim calcmode="lin" valueType="num">
                                      <p:cBhvr>
                                        <p:cTn id="11" dur="500" fill="hold"/>
                                        <p:tgtEl>
                                          <p:spTgt spid="32"/>
                                        </p:tgtEl>
                                        <p:attrNameLst>
                                          <p:attrName>ppt_w</p:attrName>
                                        </p:attrNameLst>
                                      </p:cBhvr>
                                      <p:tavLst>
                                        <p:tav tm="0">
                                          <p:val>
                                            <p:strVal val="4*#ppt_w"/>
                                          </p:val>
                                        </p:tav>
                                        <p:tav tm="100000">
                                          <p:val>
                                            <p:strVal val="#ppt_w"/>
                                          </p:val>
                                        </p:tav>
                                      </p:tavLst>
                                    </p:anim>
                                    <p:anim calcmode="lin" valueType="num">
                                      <p:cBhvr>
                                        <p:cTn id="12" dur="500" fill="hold"/>
                                        <p:tgtEl>
                                          <p:spTgt spid="32"/>
                                        </p:tgtEl>
                                        <p:attrNameLst>
                                          <p:attrName>ppt_h</p:attrName>
                                        </p:attrNameLst>
                                      </p:cBhvr>
                                      <p:tavLst>
                                        <p:tav tm="0">
                                          <p:val>
                                            <p:strVal val="4*#ppt_h"/>
                                          </p:val>
                                        </p:tav>
                                        <p:tav tm="100000">
                                          <p:val>
                                            <p:strVal val="#ppt_h"/>
                                          </p:val>
                                        </p:tav>
                                      </p:tavLst>
                                    </p:anim>
                                  </p:childTnLst>
                                </p:cTn>
                              </p:par>
                              <p:par>
                                <p:cTn id="13" presetID="23" presetClass="entr" presetSubtype="32" fill="hold" grpId="0" nodeType="withEffect">
                                  <p:stCondLst>
                                    <p:cond delay="500"/>
                                  </p:stCondLst>
                                  <p:childTnLst>
                                    <p:set>
                                      <p:cBhvr>
                                        <p:cTn id="14" dur="1" fill="hold">
                                          <p:stCondLst>
                                            <p:cond delay="0"/>
                                          </p:stCondLst>
                                        </p:cTn>
                                        <p:tgtEl>
                                          <p:spTgt spid="34"/>
                                        </p:tgtEl>
                                        <p:attrNameLst>
                                          <p:attrName>style.visibility</p:attrName>
                                        </p:attrNameLst>
                                      </p:cBhvr>
                                      <p:to>
                                        <p:strVal val="visible"/>
                                      </p:to>
                                    </p:set>
                                    <p:anim calcmode="lin" valueType="num">
                                      <p:cBhvr>
                                        <p:cTn id="15" dur="500" fill="hold"/>
                                        <p:tgtEl>
                                          <p:spTgt spid="34"/>
                                        </p:tgtEl>
                                        <p:attrNameLst>
                                          <p:attrName>ppt_w</p:attrName>
                                        </p:attrNameLst>
                                      </p:cBhvr>
                                      <p:tavLst>
                                        <p:tav tm="0">
                                          <p:val>
                                            <p:strVal val="4*#ppt_w"/>
                                          </p:val>
                                        </p:tav>
                                        <p:tav tm="100000">
                                          <p:val>
                                            <p:strVal val="#ppt_w"/>
                                          </p:val>
                                        </p:tav>
                                      </p:tavLst>
                                    </p:anim>
                                    <p:anim calcmode="lin" valueType="num">
                                      <p:cBhvr>
                                        <p:cTn id="16" dur="500" fill="hold"/>
                                        <p:tgtEl>
                                          <p:spTgt spid="34"/>
                                        </p:tgtEl>
                                        <p:attrNameLst>
                                          <p:attrName>ppt_h</p:attrName>
                                        </p:attrNameLst>
                                      </p:cBhvr>
                                      <p:tavLst>
                                        <p:tav tm="0">
                                          <p:val>
                                            <p:strVal val="4*#ppt_h"/>
                                          </p:val>
                                        </p:tav>
                                        <p:tav tm="100000">
                                          <p:val>
                                            <p:strVal val="#ppt_h"/>
                                          </p:val>
                                        </p:tav>
                                      </p:tavLst>
                                    </p:anim>
                                  </p:childTnLst>
                                </p:cTn>
                              </p:par>
                            </p:childTnLst>
                          </p:cTn>
                        </p:par>
                        <p:par>
                          <p:cTn id="17" fill="hold">
                            <p:stCondLst>
                              <p:cond delay="1000"/>
                            </p:stCondLst>
                            <p:childTnLst>
                              <p:par>
                                <p:cTn id="18" presetID="12" presetClass="entr" presetSubtype="2" fill="hold" grpId="0" nodeType="after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slide(fromRight)">
                                      <p:cBhvr>
                                        <p:cTn id="20" dur="500"/>
                                        <p:tgtEl>
                                          <p:spTgt spid="31"/>
                                        </p:tgtEl>
                                      </p:cBhvr>
                                    </p:animEffect>
                                  </p:childTnLst>
                                </p:cTn>
                              </p:par>
                              <p:par>
                                <p:cTn id="21" presetID="12" presetClass="entr" presetSubtype="2" fill="hold" grpId="0" nodeType="withEffect">
                                  <p:stCondLst>
                                    <p:cond delay="300"/>
                                  </p:stCondLst>
                                  <p:childTnLst>
                                    <p:set>
                                      <p:cBhvr>
                                        <p:cTn id="22" dur="1" fill="hold">
                                          <p:stCondLst>
                                            <p:cond delay="0"/>
                                          </p:stCondLst>
                                        </p:cTn>
                                        <p:tgtEl>
                                          <p:spTgt spid="33"/>
                                        </p:tgtEl>
                                        <p:attrNameLst>
                                          <p:attrName>style.visibility</p:attrName>
                                        </p:attrNameLst>
                                      </p:cBhvr>
                                      <p:to>
                                        <p:strVal val="visible"/>
                                      </p:to>
                                    </p:set>
                                    <p:animEffect transition="in" filter="slide(fromRight)">
                                      <p:cBhvr>
                                        <p:cTn id="23" dur="500"/>
                                        <p:tgtEl>
                                          <p:spTgt spid="33"/>
                                        </p:tgtEl>
                                      </p:cBhvr>
                                    </p:animEffect>
                                  </p:childTnLst>
                                </p:cTn>
                              </p:par>
                              <p:par>
                                <p:cTn id="24" presetID="12" presetClass="entr" presetSubtype="2" fill="hold" grpId="0" nodeType="withEffect">
                                  <p:stCondLst>
                                    <p:cond delay="600"/>
                                  </p:stCondLst>
                                  <p:childTnLst>
                                    <p:set>
                                      <p:cBhvr>
                                        <p:cTn id="25" dur="1" fill="hold">
                                          <p:stCondLst>
                                            <p:cond delay="0"/>
                                          </p:stCondLst>
                                        </p:cTn>
                                        <p:tgtEl>
                                          <p:spTgt spid="35"/>
                                        </p:tgtEl>
                                        <p:attrNameLst>
                                          <p:attrName>style.visibility</p:attrName>
                                        </p:attrNameLst>
                                      </p:cBhvr>
                                      <p:to>
                                        <p:strVal val="visible"/>
                                      </p:to>
                                    </p:set>
                                    <p:animEffect transition="in" filter="slide(fromRight)">
                                      <p:cBhvr>
                                        <p:cTn id="26"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animBg="1"/>
      <p:bldP spid="3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rotWithShape="1">
          <a:blip r:embed="rId3" cstate="print">
            <a:extLst>
              <a:ext uri="{28A0092B-C50C-407E-A947-70E740481C1C}">
                <a14:useLocalDpi xmlns:a14="http://schemas.microsoft.com/office/drawing/2010/main" val="0"/>
              </a:ext>
            </a:extLst>
          </a:blip>
          <a:srcRect r="44563" b="66242"/>
          <a:stretch/>
        </p:blipFill>
        <p:spPr>
          <a:xfrm flipH="1">
            <a:off x="-1" y="2612419"/>
            <a:ext cx="4958118" cy="2531081"/>
          </a:xfrm>
          <a:prstGeom prst="rect">
            <a:avLst/>
          </a:prstGeom>
        </p:spPr>
      </p:pic>
      <p:sp>
        <p:nvSpPr>
          <p:cNvPr id="25" name="圆角矩形 24"/>
          <p:cNvSpPr/>
          <p:nvPr/>
        </p:nvSpPr>
        <p:spPr>
          <a:xfrm>
            <a:off x="4427984" y="1015860"/>
            <a:ext cx="491917" cy="503773"/>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70" tIns="45685" rIns="91370" bIns="45685"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1</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26" name="组合 25"/>
          <p:cNvGrpSpPr/>
          <p:nvPr/>
        </p:nvGrpSpPr>
        <p:grpSpPr>
          <a:xfrm>
            <a:off x="5076056" y="1015654"/>
            <a:ext cx="2972164" cy="503773"/>
            <a:chOff x="6339097" y="1573726"/>
            <a:chExt cx="3744416" cy="511504"/>
          </a:xfrm>
        </p:grpSpPr>
        <p:sp>
          <p:nvSpPr>
            <p:cNvPr id="27" name="圆角矩形 26"/>
            <p:cNvSpPr/>
            <p:nvPr/>
          </p:nvSpPr>
          <p:spPr>
            <a:xfrm>
              <a:off x="6339097" y="1573726"/>
              <a:ext cx="3744416" cy="511504"/>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28" name="矩形 27"/>
            <p:cNvSpPr/>
            <p:nvPr/>
          </p:nvSpPr>
          <p:spPr>
            <a:xfrm>
              <a:off x="6896718" y="1614014"/>
              <a:ext cx="2653076" cy="437541"/>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9" name="圆角矩形 28"/>
          <p:cNvSpPr/>
          <p:nvPr/>
        </p:nvSpPr>
        <p:spPr>
          <a:xfrm>
            <a:off x="4427984" y="1715062"/>
            <a:ext cx="491917" cy="503773"/>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70" tIns="45685" rIns="91370" bIns="45685"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2</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30" name="组合 29"/>
          <p:cNvGrpSpPr/>
          <p:nvPr/>
        </p:nvGrpSpPr>
        <p:grpSpPr>
          <a:xfrm>
            <a:off x="5058154" y="1714856"/>
            <a:ext cx="2972164" cy="503773"/>
            <a:chOff x="6315199" y="2410178"/>
            <a:chExt cx="3744416" cy="511504"/>
          </a:xfrm>
        </p:grpSpPr>
        <p:sp>
          <p:nvSpPr>
            <p:cNvPr id="31" name="圆角矩形 30"/>
            <p:cNvSpPr/>
            <p:nvPr/>
          </p:nvSpPr>
          <p:spPr>
            <a:xfrm>
              <a:off x="6315199" y="2410178"/>
              <a:ext cx="3744416" cy="511504"/>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2" name="矩形 31"/>
            <p:cNvSpPr/>
            <p:nvPr/>
          </p:nvSpPr>
          <p:spPr>
            <a:xfrm>
              <a:off x="6893964" y="2450466"/>
              <a:ext cx="2653076" cy="437541"/>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3" name="圆角矩形 32"/>
          <p:cNvSpPr/>
          <p:nvPr/>
        </p:nvSpPr>
        <p:spPr>
          <a:xfrm>
            <a:off x="4427984" y="2403863"/>
            <a:ext cx="491917" cy="503773"/>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70" tIns="45685" rIns="91370" bIns="45685"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3</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47" name="组合 46"/>
          <p:cNvGrpSpPr/>
          <p:nvPr/>
        </p:nvGrpSpPr>
        <p:grpSpPr>
          <a:xfrm>
            <a:off x="5076056" y="2403654"/>
            <a:ext cx="2972164" cy="503773"/>
            <a:chOff x="6339097" y="3296031"/>
            <a:chExt cx="3744416" cy="511504"/>
          </a:xfrm>
        </p:grpSpPr>
        <p:sp>
          <p:nvSpPr>
            <p:cNvPr id="48" name="圆角矩形 47"/>
            <p:cNvSpPr/>
            <p:nvPr/>
          </p:nvSpPr>
          <p:spPr>
            <a:xfrm>
              <a:off x="6339097" y="3296031"/>
              <a:ext cx="3744416" cy="511504"/>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49" name="矩形 48"/>
            <p:cNvSpPr/>
            <p:nvPr/>
          </p:nvSpPr>
          <p:spPr>
            <a:xfrm>
              <a:off x="6898538" y="3336319"/>
              <a:ext cx="2736305" cy="437541"/>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50" name="圆角矩形 49"/>
          <p:cNvSpPr/>
          <p:nvPr/>
        </p:nvSpPr>
        <p:spPr>
          <a:xfrm>
            <a:off x="4427984" y="3106714"/>
            <a:ext cx="491917" cy="503773"/>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70" tIns="45685" rIns="91370" bIns="45685"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4</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51" name="组合 50"/>
          <p:cNvGrpSpPr/>
          <p:nvPr/>
        </p:nvGrpSpPr>
        <p:grpSpPr>
          <a:xfrm>
            <a:off x="5076056" y="3106349"/>
            <a:ext cx="2972164" cy="503772"/>
            <a:chOff x="6339097" y="4180903"/>
            <a:chExt cx="3744416" cy="511504"/>
          </a:xfrm>
        </p:grpSpPr>
        <p:sp>
          <p:nvSpPr>
            <p:cNvPr id="52" name="圆角矩形 51"/>
            <p:cNvSpPr/>
            <p:nvPr/>
          </p:nvSpPr>
          <p:spPr>
            <a:xfrm>
              <a:off x="6339097" y="4180903"/>
              <a:ext cx="3744416" cy="511504"/>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53" name="矩形 52"/>
            <p:cNvSpPr/>
            <p:nvPr/>
          </p:nvSpPr>
          <p:spPr>
            <a:xfrm>
              <a:off x="6898538" y="4221882"/>
              <a:ext cx="2736305" cy="437542"/>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54" name="圆角矩形 53"/>
          <p:cNvSpPr/>
          <p:nvPr/>
        </p:nvSpPr>
        <p:spPr>
          <a:xfrm>
            <a:off x="4428081" y="3803637"/>
            <a:ext cx="491917" cy="503773"/>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70" tIns="45685" rIns="91370" bIns="45685"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5</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55" name="组合 54"/>
          <p:cNvGrpSpPr/>
          <p:nvPr/>
        </p:nvGrpSpPr>
        <p:grpSpPr>
          <a:xfrm>
            <a:off x="5076056" y="3803637"/>
            <a:ext cx="2972164" cy="503773"/>
            <a:chOff x="6339097" y="5057483"/>
            <a:chExt cx="3744416" cy="511504"/>
          </a:xfrm>
        </p:grpSpPr>
        <p:sp>
          <p:nvSpPr>
            <p:cNvPr id="56" name="圆角矩形 55"/>
            <p:cNvSpPr/>
            <p:nvPr/>
          </p:nvSpPr>
          <p:spPr>
            <a:xfrm>
              <a:off x="6339097" y="5057483"/>
              <a:ext cx="3744416" cy="511504"/>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57" name="矩形 56"/>
            <p:cNvSpPr/>
            <p:nvPr/>
          </p:nvSpPr>
          <p:spPr>
            <a:xfrm>
              <a:off x="6898669" y="5085978"/>
              <a:ext cx="2736174" cy="437541"/>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58" name="下箭头 57"/>
          <p:cNvSpPr/>
          <p:nvPr/>
        </p:nvSpPr>
        <p:spPr>
          <a:xfrm rot="16200000">
            <a:off x="3602551" y="3775428"/>
            <a:ext cx="431948" cy="509274"/>
          </a:xfrm>
          <a:prstGeom prst="downArrow">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04" tIns="34253" rIns="68504" bIns="34253" rtlCol="0" anchor="ctr"/>
          <a:lstStyle/>
          <a:p>
            <a:pPr algn="ctr"/>
            <a:endParaRPr lang="zh-CN" altLang="en-US"/>
          </a:p>
        </p:txBody>
      </p:sp>
      <p:sp>
        <p:nvSpPr>
          <p:cNvPr id="59" name="TextBox 58"/>
          <p:cNvSpPr txBox="1"/>
          <p:nvPr/>
        </p:nvSpPr>
        <p:spPr>
          <a:xfrm>
            <a:off x="107504" y="915566"/>
            <a:ext cx="2160240" cy="1015580"/>
          </a:xfrm>
          <a:prstGeom prst="rect">
            <a:avLst/>
          </a:prstGeom>
          <a:noFill/>
        </p:spPr>
        <p:txBody>
          <a:bodyPr wrap="square" lIns="91361" tIns="45679" rIns="91361" bIns="45679">
            <a:spAutoFit/>
          </a:bodyPr>
          <a:lstStyle/>
          <a:p>
            <a:pPr algn="r">
              <a:defRPr/>
            </a:pPr>
            <a:r>
              <a:rPr lang="zh-CN" altLang="en-US" sz="3600" b="1" dirty="0" smtClean="0">
                <a:solidFill>
                  <a:schemeClr val="tx2"/>
                </a:solidFill>
                <a:latin typeface="微软雅黑" pitchFamily="34" charset="-122"/>
                <a:ea typeface="微软雅黑" pitchFamily="34" charset="-122"/>
              </a:rPr>
              <a:t>目录</a:t>
            </a:r>
            <a:endParaRPr lang="en-US" altLang="zh-CN" sz="3600" b="1" dirty="0" smtClean="0">
              <a:solidFill>
                <a:schemeClr val="tx2"/>
              </a:solidFill>
              <a:latin typeface="微软雅黑" pitchFamily="34" charset="-122"/>
              <a:ea typeface="微软雅黑" pitchFamily="34" charset="-122"/>
            </a:endParaRPr>
          </a:p>
          <a:p>
            <a:pPr algn="r">
              <a:defRPr/>
            </a:pPr>
            <a:r>
              <a:rPr lang="en-US" altLang="zh-CN" sz="2400" b="1" dirty="0" smtClean="0">
                <a:solidFill>
                  <a:schemeClr val="tx2"/>
                </a:solidFill>
                <a:latin typeface="微软雅黑" pitchFamily="34" charset="-122"/>
                <a:ea typeface="微软雅黑" pitchFamily="34" charset="-122"/>
              </a:rPr>
              <a:t>CONTENTS</a:t>
            </a:r>
            <a:endParaRPr lang="zh-CN" altLang="en-US" sz="2400" b="1" dirty="0">
              <a:solidFill>
                <a:schemeClr val="tx2"/>
              </a:solidFill>
              <a:latin typeface="微软雅黑" pitchFamily="34" charset="-122"/>
              <a:ea typeface="微软雅黑" pitchFamily="34" charset="-122"/>
            </a:endParaRPr>
          </a:p>
        </p:txBody>
      </p:sp>
    </p:spTree>
    <p:extLst>
      <p:ext uri="{BB962C8B-B14F-4D97-AF65-F5344CB8AC3E}">
        <p14:creationId xmlns:p14="http://schemas.microsoft.com/office/powerpoint/2010/main" val="132216649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7" presetClass="entr" presetSubtype="1" fill="hold" grpId="0" nodeType="afterEffect">
                                  <p:stCondLst>
                                    <p:cond delay="0"/>
                                  </p:stCondLst>
                                  <p:iterate type="lt">
                                    <p:tmPct val="40000"/>
                                  </p:iterate>
                                  <p:childTnLst>
                                    <p:set>
                                      <p:cBhvr>
                                        <p:cTn id="12" dur="1" fill="hold">
                                          <p:stCondLst>
                                            <p:cond delay="0"/>
                                          </p:stCondLst>
                                        </p:cTn>
                                        <p:tgtEl>
                                          <p:spTgt spid="59"/>
                                        </p:tgtEl>
                                        <p:attrNameLst>
                                          <p:attrName>style.visibility</p:attrName>
                                        </p:attrNameLst>
                                      </p:cBhvr>
                                      <p:to>
                                        <p:strVal val="visible"/>
                                      </p:to>
                                    </p:set>
                                    <p:anim calcmode="lin" valueType="num">
                                      <p:cBhvr>
                                        <p:cTn id="13" dur="250" fill="hold"/>
                                        <p:tgtEl>
                                          <p:spTgt spid="59"/>
                                        </p:tgtEl>
                                        <p:attrNameLst>
                                          <p:attrName>ppt_x</p:attrName>
                                        </p:attrNameLst>
                                      </p:cBhvr>
                                      <p:tavLst>
                                        <p:tav tm="0">
                                          <p:val>
                                            <p:strVal val="#ppt_x"/>
                                          </p:val>
                                        </p:tav>
                                        <p:tav tm="100000">
                                          <p:val>
                                            <p:strVal val="#ppt_x"/>
                                          </p:val>
                                        </p:tav>
                                      </p:tavLst>
                                    </p:anim>
                                    <p:anim calcmode="lin" valueType="num">
                                      <p:cBhvr>
                                        <p:cTn id="14" dur="250" fill="hold"/>
                                        <p:tgtEl>
                                          <p:spTgt spid="59"/>
                                        </p:tgtEl>
                                        <p:attrNameLst>
                                          <p:attrName>ppt_y</p:attrName>
                                        </p:attrNameLst>
                                      </p:cBhvr>
                                      <p:tavLst>
                                        <p:tav tm="0">
                                          <p:val>
                                            <p:strVal val="#ppt_y-#ppt_h/2"/>
                                          </p:val>
                                        </p:tav>
                                        <p:tav tm="100000">
                                          <p:val>
                                            <p:strVal val="#ppt_y"/>
                                          </p:val>
                                        </p:tav>
                                      </p:tavLst>
                                    </p:anim>
                                    <p:anim calcmode="lin" valueType="num">
                                      <p:cBhvr>
                                        <p:cTn id="15" dur="250" fill="hold"/>
                                        <p:tgtEl>
                                          <p:spTgt spid="59"/>
                                        </p:tgtEl>
                                        <p:attrNameLst>
                                          <p:attrName>ppt_w</p:attrName>
                                        </p:attrNameLst>
                                      </p:cBhvr>
                                      <p:tavLst>
                                        <p:tav tm="0">
                                          <p:val>
                                            <p:strVal val="#ppt_w"/>
                                          </p:val>
                                        </p:tav>
                                        <p:tav tm="100000">
                                          <p:val>
                                            <p:strVal val="#ppt_w"/>
                                          </p:val>
                                        </p:tav>
                                      </p:tavLst>
                                    </p:anim>
                                    <p:anim calcmode="lin" valueType="num">
                                      <p:cBhvr>
                                        <p:cTn id="16" dur="250" fill="hold"/>
                                        <p:tgtEl>
                                          <p:spTgt spid="59"/>
                                        </p:tgtEl>
                                        <p:attrNameLst>
                                          <p:attrName>ppt_h</p:attrName>
                                        </p:attrNameLst>
                                      </p:cBhvr>
                                      <p:tavLst>
                                        <p:tav tm="0">
                                          <p:val>
                                            <p:fltVal val="0"/>
                                          </p:val>
                                        </p:tav>
                                        <p:tav tm="100000">
                                          <p:val>
                                            <p:strVal val="#ppt_h"/>
                                          </p:val>
                                        </p:tav>
                                      </p:tavLst>
                                    </p:anim>
                                  </p:childTnLst>
                                </p:cTn>
                              </p:par>
                            </p:childTnLst>
                          </p:cTn>
                        </p:par>
                        <p:par>
                          <p:cTn id="17" fill="hold">
                            <p:stCondLst>
                              <p:cond delay="2150"/>
                            </p:stCondLst>
                            <p:childTnLst>
                              <p:par>
                                <p:cTn id="18" presetID="10" presetClass="entr" presetSubtype="0" fill="hold" grpId="0" nodeType="after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fade">
                                      <p:cBhvr>
                                        <p:cTn id="20" dur="1000"/>
                                        <p:tgtEl>
                                          <p:spTgt spid="25"/>
                                        </p:tgtEl>
                                      </p:cBhvr>
                                    </p:animEffect>
                                  </p:childTnLst>
                                </p:cTn>
                              </p:par>
                              <p:par>
                                <p:cTn id="21" presetID="56" presetClass="path" presetSubtype="0" accel="50000" decel="50000" fill="hold" grpId="1" nodeType="withEffect">
                                  <p:stCondLst>
                                    <p:cond delay="0"/>
                                  </p:stCondLst>
                                  <p:childTnLst>
                                    <p:animMotion origin="layout" path="M -0.03737 0.04121 L -6.25E-7 -3.33333E-6 " pathEditMode="relative" rAng="0" ptsTypes="AA">
                                      <p:cBhvr>
                                        <p:cTn id="22" dur="700" fill="hold"/>
                                        <p:tgtEl>
                                          <p:spTgt spid="25"/>
                                        </p:tgtEl>
                                        <p:attrNameLst>
                                          <p:attrName>ppt_x</p:attrName>
                                          <p:attrName>ppt_y</p:attrName>
                                        </p:attrNameLst>
                                      </p:cBhvr>
                                      <p:rCtr x="1862" y="-2060"/>
                                    </p:animMotion>
                                  </p:childTnLst>
                                </p:cTn>
                              </p:par>
                              <p:par>
                                <p:cTn id="23" presetID="22" presetClass="entr" presetSubtype="8" fill="hold" nodeType="withEffect">
                                  <p:stCondLst>
                                    <p:cond delay="250"/>
                                  </p:stCondLst>
                                  <p:childTnLst>
                                    <p:set>
                                      <p:cBhvr>
                                        <p:cTn id="24" dur="1" fill="hold">
                                          <p:stCondLst>
                                            <p:cond delay="0"/>
                                          </p:stCondLst>
                                        </p:cTn>
                                        <p:tgtEl>
                                          <p:spTgt spid="26"/>
                                        </p:tgtEl>
                                        <p:attrNameLst>
                                          <p:attrName>style.visibility</p:attrName>
                                        </p:attrNameLst>
                                      </p:cBhvr>
                                      <p:to>
                                        <p:strVal val="visible"/>
                                      </p:to>
                                    </p:set>
                                    <p:animEffect transition="in" filter="wipe(left)">
                                      <p:cBhvr>
                                        <p:cTn id="25" dur="500"/>
                                        <p:tgtEl>
                                          <p:spTgt spid="26"/>
                                        </p:tgtEl>
                                      </p:cBhvr>
                                    </p:animEffect>
                                  </p:childTnLst>
                                </p:cTn>
                              </p:par>
                              <p:par>
                                <p:cTn id="26" presetID="10" presetClass="entr" presetSubtype="0" fill="hold" grpId="0" nodeType="withEffect">
                                  <p:stCondLst>
                                    <p:cond delay="250"/>
                                  </p:stCondLst>
                                  <p:childTnLst>
                                    <p:set>
                                      <p:cBhvr>
                                        <p:cTn id="27" dur="1" fill="hold">
                                          <p:stCondLst>
                                            <p:cond delay="0"/>
                                          </p:stCondLst>
                                        </p:cTn>
                                        <p:tgtEl>
                                          <p:spTgt spid="29"/>
                                        </p:tgtEl>
                                        <p:attrNameLst>
                                          <p:attrName>style.visibility</p:attrName>
                                        </p:attrNameLst>
                                      </p:cBhvr>
                                      <p:to>
                                        <p:strVal val="visible"/>
                                      </p:to>
                                    </p:set>
                                    <p:animEffect transition="in" filter="fade">
                                      <p:cBhvr>
                                        <p:cTn id="28" dur="1000"/>
                                        <p:tgtEl>
                                          <p:spTgt spid="29"/>
                                        </p:tgtEl>
                                      </p:cBhvr>
                                    </p:animEffect>
                                  </p:childTnLst>
                                </p:cTn>
                              </p:par>
                              <p:par>
                                <p:cTn id="29" presetID="56" presetClass="path" presetSubtype="0" accel="50000" decel="50000" fill="hold" grpId="1" nodeType="withEffect">
                                  <p:stCondLst>
                                    <p:cond delay="250"/>
                                  </p:stCondLst>
                                  <p:childTnLst>
                                    <p:animMotion origin="layout" path="M -0.03737 0.0412 L -6.25E-7 2.96296E-6 " pathEditMode="relative" rAng="0" ptsTypes="AA">
                                      <p:cBhvr>
                                        <p:cTn id="30" dur="700" fill="hold"/>
                                        <p:tgtEl>
                                          <p:spTgt spid="29"/>
                                        </p:tgtEl>
                                        <p:attrNameLst>
                                          <p:attrName>ppt_x</p:attrName>
                                          <p:attrName>ppt_y</p:attrName>
                                        </p:attrNameLst>
                                      </p:cBhvr>
                                      <p:rCtr x="1862" y="-2060"/>
                                    </p:animMotion>
                                  </p:childTnLst>
                                </p:cTn>
                              </p:par>
                              <p:par>
                                <p:cTn id="31" presetID="22" presetClass="entr" presetSubtype="8" fill="hold" nodeType="withEffect">
                                  <p:stCondLst>
                                    <p:cond delay="500"/>
                                  </p:stCondLst>
                                  <p:childTnLst>
                                    <p:set>
                                      <p:cBhvr>
                                        <p:cTn id="32" dur="1" fill="hold">
                                          <p:stCondLst>
                                            <p:cond delay="0"/>
                                          </p:stCondLst>
                                        </p:cTn>
                                        <p:tgtEl>
                                          <p:spTgt spid="30"/>
                                        </p:tgtEl>
                                        <p:attrNameLst>
                                          <p:attrName>style.visibility</p:attrName>
                                        </p:attrNameLst>
                                      </p:cBhvr>
                                      <p:to>
                                        <p:strVal val="visible"/>
                                      </p:to>
                                    </p:set>
                                    <p:animEffect transition="in" filter="wipe(left)">
                                      <p:cBhvr>
                                        <p:cTn id="33" dur="500"/>
                                        <p:tgtEl>
                                          <p:spTgt spid="30"/>
                                        </p:tgtEl>
                                      </p:cBhvr>
                                    </p:animEffect>
                                  </p:childTnLst>
                                </p:cTn>
                              </p:par>
                              <p:par>
                                <p:cTn id="34" presetID="10" presetClass="entr" presetSubtype="0" fill="hold" grpId="0" nodeType="withEffect">
                                  <p:stCondLst>
                                    <p:cond delay="500"/>
                                  </p:stCondLst>
                                  <p:childTnLst>
                                    <p:set>
                                      <p:cBhvr>
                                        <p:cTn id="35" dur="1" fill="hold">
                                          <p:stCondLst>
                                            <p:cond delay="0"/>
                                          </p:stCondLst>
                                        </p:cTn>
                                        <p:tgtEl>
                                          <p:spTgt spid="33"/>
                                        </p:tgtEl>
                                        <p:attrNameLst>
                                          <p:attrName>style.visibility</p:attrName>
                                        </p:attrNameLst>
                                      </p:cBhvr>
                                      <p:to>
                                        <p:strVal val="visible"/>
                                      </p:to>
                                    </p:set>
                                    <p:animEffect transition="in" filter="fade">
                                      <p:cBhvr>
                                        <p:cTn id="36" dur="1000"/>
                                        <p:tgtEl>
                                          <p:spTgt spid="33"/>
                                        </p:tgtEl>
                                      </p:cBhvr>
                                    </p:animEffect>
                                  </p:childTnLst>
                                </p:cTn>
                              </p:par>
                              <p:par>
                                <p:cTn id="37" presetID="56" presetClass="path" presetSubtype="0" accel="50000" decel="50000" fill="hold" grpId="1" nodeType="withEffect">
                                  <p:stCondLst>
                                    <p:cond delay="500"/>
                                  </p:stCondLst>
                                  <p:childTnLst>
                                    <p:animMotion origin="layout" path="M -0.03737 0.0412 L -6.25E-7 -7.40741E-7 " pathEditMode="relative" rAng="0" ptsTypes="AA">
                                      <p:cBhvr>
                                        <p:cTn id="38" dur="700" fill="hold"/>
                                        <p:tgtEl>
                                          <p:spTgt spid="33"/>
                                        </p:tgtEl>
                                        <p:attrNameLst>
                                          <p:attrName>ppt_x</p:attrName>
                                          <p:attrName>ppt_y</p:attrName>
                                        </p:attrNameLst>
                                      </p:cBhvr>
                                      <p:rCtr x="1862" y="-2060"/>
                                    </p:animMotion>
                                  </p:childTnLst>
                                </p:cTn>
                              </p:par>
                              <p:par>
                                <p:cTn id="39" presetID="22" presetClass="entr" presetSubtype="8" fill="hold" nodeType="withEffect">
                                  <p:stCondLst>
                                    <p:cond delay="750"/>
                                  </p:stCondLst>
                                  <p:childTnLst>
                                    <p:set>
                                      <p:cBhvr>
                                        <p:cTn id="40" dur="1" fill="hold">
                                          <p:stCondLst>
                                            <p:cond delay="0"/>
                                          </p:stCondLst>
                                        </p:cTn>
                                        <p:tgtEl>
                                          <p:spTgt spid="47"/>
                                        </p:tgtEl>
                                        <p:attrNameLst>
                                          <p:attrName>style.visibility</p:attrName>
                                        </p:attrNameLst>
                                      </p:cBhvr>
                                      <p:to>
                                        <p:strVal val="visible"/>
                                      </p:to>
                                    </p:set>
                                    <p:animEffect transition="in" filter="wipe(left)">
                                      <p:cBhvr>
                                        <p:cTn id="41" dur="500"/>
                                        <p:tgtEl>
                                          <p:spTgt spid="47"/>
                                        </p:tgtEl>
                                      </p:cBhvr>
                                    </p:animEffect>
                                  </p:childTnLst>
                                </p:cTn>
                              </p:par>
                              <p:par>
                                <p:cTn id="42" presetID="10" presetClass="entr" presetSubtype="0" fill="hold" grpId="0" nodeType="withEffect">
                                  <p:stCondLst>
                                    <p:cond delay="750"/>
                                  </p:stCondLst>
                                  <p:childTnLst>
                                    <p:set>
                                      <p:cBhvr>
                                        <p:cTn id="43" dur="1" fill="hold">
                                          <p:stCondLst>
                                            <p:cond delay="0"/>
                                          </p:stCondLst>
                                        </p:cTn>
                                        <p:tgtEl>
                                          <p:spTgt spid="50"/>
                                        </p:tgtEl>
                                        <p:attrNameLst>
                                          <p:attrName>style.visibility</p:attrName>
                                        </p:attrNameLst>
                                      </p:cBhvr>
                                      <p:to>
                                        <p:strVal val="visible"/>
                                      </p:to>
                                    </p:set>
                                    <p:animEffect transition="in" filter="fade">
                                      <p:cBhvr>
                                        <p:cTn id="44" dur="1000"/>
                                        <p:tgtEl>
                                          <p:spTgt spid="50"/>
                                        </p:tgtEl>
                                      </p:cBhvr>
                                    </p:animEffect>
                                  </p:childTnLst>
                                </p:cTn>
                              </p:par>
                              <p:par>
                                <p:cTn id="45" presetID="56" presetClass="path" presetSubtype="0" accel="50000" decel="50000" fill="hold" grpId="1" nodeType="withEffect">
                                  <p:stCondLst>
                                    <p:cond delay="750"/>
                                  </p:stCondLst>
                                  <p:childTnLst>
                                    <p:animMotion origin="layout" path="M -0.03737 0.04121 L -6.25E-7 -4.44444E-6 " pathEditMode="relative" rAng="0" ptsTypes="AA">
                                      <p:cBhvr>
                                        <p:cTn id="46" dur="700" fill="hold"/>
                                        <p:tgtEl>
                                          <p:spTgt spid="50"/>
                                        </p:tgtEl>
                                        <p:attrNameLst>
                                          <p:attrName>ppt_x</p:attrName>
                                          <p:attrName>ppt_y</p:attrName>
                                        </p:attrNameLst>
                                      </p:cBhvr>
                                      <p:rCtr x="1862" y="-2060"/>
                                    </p:animMotion>
                                  </p:childTnLst>
                                </p:cTn>
                              </p:par>
                              <p:par>
                                <p:cTn id="47" presetID="22" presetClass="entr" presetSubtype="8" fill="hold" nodeType="withEffect">
                                  <p:stCondLst>
                                    <p:cond delay="1000"/>
                                  </p:stCondLst>
                                  <p:childTnLst>
                                    <p:set>
                                      <p:cBhvr>
                                        <p:cTn id="48" dur="1" fill="hold">
                                          <p:stCondLst>
                                            <p:cond delay="0"/>
                                          </p:stCondLst>
                                        </p:cTn>
                                        <p:tgtEl>
                                          <p:spTgt spid="51"/>
                                        </p:tgtEl>
                                        <p:attrNameLst>
                                          <p:attrName>style.visibility</p:attrName>
                                        </p:attrNameLst>
                                      </p:cBhvr>
                                      <p:to>
                                        <p:strVal val="visible"/>
                                      </p:to>
                                    </p:set>
                                    <p:animEffect transition="in" filter="wipe(left)">
                                      <p:cBhvr>
                                        <p:cTn id="49" dur="500"/>
                                        <p:tgtEl>
                                          <p:spTgt spid="51"/>
                                        </p:tgtEl>
                                      </p:cBhvr>
                                    </p:animEffect>
                                  </p:childTnLst>
                                </p:cTn>
                              </p:par>
                              <p:par>
                                <p:cTn id="50" presetID="10" presetClass="entr" presetSubtype="0" fill="hold" grpId="0" nodeType="withEffect">
                                  <p:stCondLst>
                                    <p:cond delay="750"/>
                                  </p:stCondLst>
                                  <p:childTnLst>
                                    <p:set>
                                      <p:cBhvr>
                                        <p:cTn id="51" dur="1" fill="hold">
                                          <p:stCondLst>
                                            <p:cond delay="0"/>
                                          </p:stCondLst>
                                        </p:cTn>
                                        <p:tgtEl>
                                          <p:spTgt spid="54"/>
                                        </p:tgtEl>
                                        <p:attrNameLst>
                                          <p:attrName>style.visibility</p:attrName>
                                        </p:attrNameLst>
                                      </p:cBhvr>
                                      <p:to>
                                        <p:strVal val="visible"/>
                                      </p:to>
                                    </p:set>
                                    <p:animEffect transition="in" filter="fade">
                                      <p:cBhvr>
                                        <p:cTn id="52" dur="1000"/>
                                        <p:tgtEl>
                                          <p:spTgt spid="54"/>
                                        </p:tgtEl>
                                      </p:cBhvr>
                                    </p:animEffect>
                                  </p:childTnLst>
                                </p:cTn>
                              </p:par>
                              <p:par>
                                <p:cTn id="53" presetID="56" presetClass="path" presetSubtype="0" accel="50000" decel="50000" fill="hold" grpId="1" nodeType="withEffect">
                                  <p:stCondLst>
                                    <p:cond delay="750"/>
                                  </p:stCondLst>
                                  <p:childTnLst>
                                    <p:animMotion origin="layout" path="M -0.03737 0.04121 L -6.25E-7 -4.44444E-6 " pathEditMode="relative" rAng="0" ptsTypes="AA">
                                      <p:cBhvr>
                                        <p:cTn id="54" dur="700" fill="hold"/>
                                        <p:tgtEl>
                                          <p:spTgt spid="54"/>
                                        </p:tgtEl>
                                        <p:attrNameLst>
                                          <p:attrName>ppt_x</p:attrName>
                                          <p:attrName>ppt_y</p:attrName>
                                        </p:attrNameLst>
                                      </p:cBhvr>
                                      <p:rCtr x="1862" y="-2060"/>
                                    </p:animMotion>
                                  </p:childTnLst>
                                </p:cTn>
                              </p:par>
                              <p:par>
                                <p:cTn id="55" presetID="22" presetClass="entr" presetSubtype="8" fill="hold" nodeType="withEffect">
                                  <p:stCondLst>
                                    <p:cond delay="1250"/>
                                  </p:stCondLst>
                                  <p:childTnLst>
                                    <p:set>
                                      <p:cBhvr>
                                        <p:cTn id="56" dur="1" fill="hold">
                                          <p:stCondLst>
                                            <p:cond delay="0"/>
                                          </p:stCondLst>
                                        </p:cTn>
                                        <p:tgtEl>
                                          <p:spTgt spid="55"/>
                                        </p:tgtEl>
                                        <p:attrNameLst>
                                          <p:attrName>style.visibility</p:attrName>
                                        </p:attrNameLst>
                                      </p:cBhvr>
                                      <p:to>
                                        <p:strVal val="visible"/>
                                      </p:to>
                                    </p:set>
                                    <p:animEffect transition="in" filter="wipe(left)">
                                      <p:cBhvr>
                                        <p:cTn id="57" dur="500"/>
                                        <p:tgtEl>
                                          <p:spTgt spid="55"/>
                                        </p:tgtEl>
                                      </p:cBhvr>
                                    </p:animEffect>
                                  </p:childTnLst>
                                </p:cTn>
                              </p:par>
                            </p:childTnLst>
                          </p:cTn>
                        </p:par>
                        <p:par>
                          <p:cTn id="58" fill="hold">
                            <p:stCondLst>
                              <p:cond delay="3900"/>
                            </p:stCondLst>
                            <p:childTnLst>
                              <p:par>
                                <p:cTn id="59" presetID="2" presetClass="entr" presetSubtype="8" fill="hold" grpId="0" nodeType="afterEffect">
                                  <p:stCondLst>
                                    <p:cond delay="0"/>
                                  </p:stCondLst>
                                  <p:childTnLst>
                                    <p:set>
                                      <p:cBhvr>
                                        <p:cTn id="60" dur="1" fill="hold">
                                          <p:stCondLst>
                                            <p:cond delay="0"/>
                                          </p:stCondLst>
                                        </p:cTn>
                                        <p:tgtEl>
                                          <p:spTgt spid="58"/>
                                        </p:tgtEl>
                                        <p:attrNameLst>
                                          <p:attrName>style.visibility</p:attrName>
                                        </p:attrNameLst>
                                      </p:cBhvr>
                                      <p:to>
                                        <p:strVal val="visible"/>
                                      </p:to>
                                    </p:set>
                                    <p:anim calcmode="lin" valueType="num">
                                      <p:cBhvr additive="base">
                                        <p:cTn id="61" dur="500" fill="hold"/>
                                        <p:tgtEl>
                                          <p:spTgt spid="58"/>
                                        </p:tgtEl>
                                        <p:attrNameLst>
                                          <p:attrName>ppt_x</p:attrName>
                                        </p:attrNameLst>
                                      </p:cBhvr>
                                      <p:tavLst>
                                        <p:tav tm="0">
                                          <p:val>
                                            <p:strVal val="0-#ppt_w/2"/>
                                          </p:val>
                                        </p:tav>
                                        <p:tav tm="100000">
                                          <p:val>
                                            <p:strVal val="#ppt_x"/>
                                          </p:val>
                                        </p:tav>
                                      </p:tavLst>
                                    </p:anim>
                                    <p:anim calcmode="lin" valueType="num">
                                      <p:cBhvr additive="base">
                                        <p:cTn id="62" dur="500" fill="hold"/>
                                        <p:tgtEl>
                                          <p:spTgt spid="58"/>
                                        </p:tgtEl>
                                        <p:attrNameLst>
                                          <p:attrName>ppt_y</p:attrName>
                                        </p:attrNameLst>
                                      </p:cBhvr>
                                      <p:tavLst>
                                        <p:tav tm="0">
                                          <p:val>
                                            <p:strVal val="#ppt_y"/>
                                          </p:val>
                                        </p:tav>
                                        <p:tav tm="100000">
                                          <p:val>
                                            <p:strVal val="#ppt_y"/>
                                          </p:val>
                                        </p:tav>
                                      </p:tavLst>
                                    </p:anim>
                                  </p:childTnLst>
                                </p:cTn>
                              </p:par>
                            </p:childTnLst>
                          </p:cTn>
                        </p:par>
                        <p:par>
                          <p:cTn id="63" fill="hold">
                            <p:stCondLst>
                              <p:cond delay="4400"/>
                            </p:stCondLst>
                            <p:childTnLst>
                              <p:par>
                                <p:cTn id="64" presetID="26" presetClass="emph" presetSubtype="0" fill="hold" grpId="2" nodeType="afterEffect">
                                  <p:stCondLst>
                                    <p:cond delay="0"/>
                                  </p:stCondLst>
                                  <p:childTnLst>
                                    <p:animEffect transition="out" filter="fade">
                                      <p:cBhvr>
                                        <p:cTn id="65" dur="500" tmFilter="0, 0; .2, .5; .8, .5; 1, 0"/>
                                        <p:tgtEl>
                                          <p:spTgt spid="54"/>
                                        </p:tgtEl>
                                      </p:cBhvr>
                                    </p:animEffect>
                                    <p:animScale>
                                      <p:cBhvr>
                                        <p:cTn id="66" dur="250" autoRev="1" fill="hold"/>
                                        <p:tgtEl>
                                          <p:spTgt spid="54"/>
                                        </p:tgtEl>
                                      </p:cBhvr>
                                      <p:by x="105000" y="105000"/>
                                    </p:animScale>
                                  </p:childTnLst>
                                </p:cTn>
                              </p:par>
                              <p:par>
                                <p:cTn id="67" presetID="26" presetClass="emph" presetSubtype="0" fill="hold" nodeType="withEffect">
                                  <p:stCondLst>
                                    <p:cond delay="0"/>
                                  </p:stCondLst>
                                  <p:childTnLst>
                                    <p:animEffect transition="out" filter="fade">
                                      <p:cBhvr>
                                        <p:cTn id="68" dur="500" tmFilter="0, 0; .2, .5; .8, .5; 1, 0"/>
                                        <p:tgtEl>
                                          <p:spTgt spid="55"/>
                                        </p:tgtEl>
                                      </p:cBhvr>
                                    </p:animEffect>
                                    <p:animScale>
                                      <p:cBhvr>
                                        <p:cTn id="69" dur="250" autoRev="1" fill="hold"/>
                                        <p:tgtEl>
                                          <p:spTgt spid="5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5" grpId="1" animBg="1"/>
      <p:bldP spid="29" grpId="0" animBg="1"/>
      <p:bldP spid="29" grpId="1" animBg="1"/>
      <p:bldP spid="33" grpId="0" animBg="1"/>
      <p:bldP spid="33" grpId="1" animBg="1"/>
      <p:bldP spid="50" grpId="0" animBg="1"/>
      <p:bldP spid="50" grpId="1" animBg="1"/>
      <p:bldP spid="54" grpId="0" animBg="1"/>
      <p:bldP spid="54" grpId="1" animBg="1"/>
      <p:bldP spid="54" grpId="2" animBg="1"/>
      <p:bldP spid="58" grpId="0" animBg="1"/>
      <p:bldP spid="5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箭头3"/>
          <p:cNvSpPr>
            <a:spLocks/>
          </p:cNvSpPr>
          <p:nvPr/>
        </p:nvSpPr>
        <p:spPr bwMode="gray">
          <a:xfrm flipV="1">
            <a:off x="1455267" y="2697452"/>
            <a:ext cx="1206386" cy="1406993"/>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2"/>
          </a:solidFill>
          <a:ln>
            <a:noFill/>
          </a:ln>
          <a:effectLst/>
          <a:extLst/>
        </p:spPr>
        <p:txBody>
          <a:bodyPr wrap="none" lIns="68543" tIns="34272" rIns="68543" bIns="34272"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434">
              <a:defRPr/>
            </a:pPr>
            <a:endParaRPr lang="zh-CN" altLang="en-US" sz="1300">
              <a:solidFill>
                <a:sysClr val="windowText" lastClr="000000"/>
              </a:solidFill>
              <a:latin typeface="Calibri"/>
              <a:ea typeface="宋体"/>
            </a:endParaRPr>
          </a:p>
        </p:txBody>
      </p:sp>
      <p:sp>
        <p:nvSpPr>
          <p:cNvPr id="19" name="箭头2"/>
          <p:cNvSpPr>
            <a:spLocks/>
          </p:cNvSpPr>
          <p:nvPr/>
        </p:nvSpPr>
        <p:spPr bwMode="gray">
          <a:xfrm rot="16200000">
            <a:off x="1773284" y="2179280"/>
            <a:ext cx="358296" cy="1433957"/>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2"/>
          </a:solidFill>
          <a:ln>
            <a:noFill/>
          </a:ln>
          <a:effectLst/>
          <a:extLst/>
        </p:spPr>
        <p:txBody>
          <a:bodyPr wrap="none" lIns="68543" tIns="34272" rIns="68543" bIns="34272"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434">
              <a:defRPr/>
            </a:pPr>
            <a:endParaRPr lang="zh-CN" altLang="en-US" sz="1300">
              <a:solidFill>
                <a:sysClr val="windowText" lastClr="000000"/>
              </a:solidFill>
              <a:latin typeface="Calibri"/>
              <a:ea typeface="宋体"/>
            </a:endParaRPr>
          </a:p>
        </p:txBody>
      </p:sp>
      <p:sp>
        <p:nvSpPr>
          <p:cNvPr id="20" name="箭头1"/>
          <p:cNvSpPr>
            <a:spLocks/>
          </p:cNvSpPr>
          <p:nvPr/>
        </p:nvSpPr>
        <p:spPr bwMode="gray">
          <a:xfrm>
            <a:off x="1447508" y="1614420"/>
            <a:ext cx="1206386" cy="1406993"/>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2"/>
          </a:solidFill>
          <a:ln>
            <a:noFill/>
          </a:ln>
          <a:effectLst/>
          <a:extLst/>
        </p:spPr>
        <p:txBody>
          <a:bodyPr wrap="none" lIns="68543" tIns="34272" rIns="68543" bIns="34272"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434">
              <a:defRPr/>
            </a:pPr>
            <a:endParaRPr lang="zh-CN" altLang="en-US" sz="1300">
              <a:solidFill>
                <a:sysClr val="windowText" lastClr="000000"/>
              </a:solidFill>
              <a:latin typeface="Calibri"/>
              <a:ea typeface="宋体"/>
            </a:endParaRPr>
          </a:p>
        </p:txBody>
      </p:sp>
      <p:sp>
        <p:nvSpPr>
          <p:cNvPr id="21" name="文本1"/>
          <p:cNvSpPr>
            <a:spLocks noChangeArrowheads="1"/>
          </p:cNvSpPr>
          <p:nvPr/>
        </p:nvSpPr>
        <p:spPr bwMode="gray">
          <a:xfrm>
            <a:off x="4756508" y="1275606"/>
            <a:ext cx="3369762" cy="938507"/>
          </a:xfrm>
          <a:prstGeom prst="roundRect">
            <a:avLst>
              <a:gd name="adj" fmla="val 11505"/>
            </a:avLst>
          </a:prstGeom>
          <a:solidFill>
            <a:schemeClr val="bg2"/>
          </a:solidFill>
          <a:ln w="25400" cap="flat" cmpd="sng" algn="ctr">
            <a:noFill/>
            <a:prstDash val="solid"/>
          </a:ln>
          <a:effectLst/>
          <a:extLst/>
        </p:spPr>
        <p:txBody>
          <a:bodyPr lIns="68543" tIns="34272" rIns="68543" bIns="34272"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a:solidFill>
                  <a:schemeClr val="bg1"/>
                </a:solidFill>
                <a:latin typeface="微软雅黑" pitchFamily="34" charset="-122"/>
                <a:ea typeface="微软雅黑" pitchFamily="34" charset="-122"/>
              </a:rPr>
              <a:t>详写内容</a:t>
            </a:r>
            <a:r>
              <a:rPr lang="en-US" altLang="zh-CN" sz="1200" dirty="0">
                <a:solidFill>
                  <a:schemeClr val="bg1"/>
                </a:solidFill>
                <a:latin typeface="微软雅黑" pitchFamily="34" charset="-122"/>
                <a:ea typeface="微软雅黑" pitchFamily="34" charset="-122"/>
              </a:rPr>
              <a:t>……</a:t>
            </a:r>
            <a:r>
              <a:rPr lang="zh-CN" altLang="en-US" sz="1200" dirty="0">
                <a:solidFill>
                  <a:schemeClr val="bg1"/>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200" dirty="0">
              <a:solidFill>
                <a:schemeClr val="bg1"/>
              </a:solidFill>
              <a:latin typeface="微软雅黑" pitchFamily="34" charset="-122"/>
              <a:ea typeface="微软雅黑" pitchFamily="34" charset="-122"/>
            </a:endParaRPr>
          </a:p>
        </p:txBody>
      </p:sp>
      <p:sp>
        <p:nvSpPr>
          <p:cNvPr id="22" name="标题1"/>
          <p:cNvSpPr>
            <a:spLocks noChangeArrowheads="1"/>
          </p:cNvSpPr>
          <p:nvPr/>
        </p:nvSpPr>
        <p:spPr bwMode="gray">
          <a:xfrm>
            <a:off x="2737240" y="1275606"/>
            <a:ext cx="1993390" cy="938507"/>
          </a:xfrm>
          <a:prstGeom prst="roundRect">
            <a:avLst>
              <a:gd name="adj" fmla="val 11921"/>
            </a:avLst>
          </a:prstGeom>
          <a:solidFill>
            <a:schemeClr val="tx2"/>
          </a:solidFill>
          <a:ln w="25400" cap="flat" cmpd="sng" algn="ctr">
            <a:noFill/>
            <a:prstDash val="solid"/>
          </a:ln>
          <a:effectLst/>
          <a:scene3d>
            <a:camera prst="orthographicFront">
              <a:rot lat="0" lon="0" rev="0"/>
            </a:camera>
            <a:lightRig rig="contrasting" dir="t">
              <a:rot lat="0" lon="0" rev="7800000"/>
            </a:lightRig>
          </a:scene3d>
          <a:sp3d/>
        </p:spPr>
        <p:txBody>
          <a:bodyPr lIns="68543" tIns="34272" rIns="68543" bIns="34272"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b="1" dirty="0">
                <a:solidFill>
                  <a:sysClr val="window" lastClr="FFFFFF">
                    <a:lumMod val="95000"/>
                  </a:sysClr>
                </a:solidFill>
                <a:latin typeface="微软雅黑" pitchFamily="34" charset="-122"/>
                <a:ea typeface="微软雅黑" pitchFamily="34" charset="-122"/>
              </a:rPr>
              <a:t>   </a:t>
            </a:r>
            <a:r>
              <a:rPr lang="zh-CN" altLang="en-US" b="1" dirty="0" smtClean="0">
                <a:solidFill>
                  <a:sysClr val="window" lastClr="FFFFFF">
                    <a:lumMod val="95000"/>
                  </a:sysClr>
                </a:solidFill>
                <a:latin typeface="微软雅黑" pitchFamily="34" charset="-122"/>
                <a:ea typeface="微软雅黑" pitchFamily="34" charset="-122"/>
              </a:rPr>
              <a:t>点击</a:t>
            </a:r>
            <a:r>
              <a:rPr lang="zh-CN" altLang="en-US" b="1" dirty="0">
                <a:solidFill>
                  <a:sysClr val="window" lastClr="FFFFFF">
                    <a:lumMod val="95000"/>
                  </a:sysClr>
                </a:solidFill>
                <a:latin typeface="微软雅黑" pitchFamily="34" charset="-122"/>
                <a:ea typeface="微软雅黑" pitchFamily="34" charset="-122"/>
              </a:rPr>
              <a:t>添加文本</a:t>
            </a:r>
            <a:endParaRPr lang="zh-CN" altLang="zh-CN" b="1" dirty="0">
              <a:solidFill>
                <a:sysClr val="window" lastClr="FFFFFF">
                  <a:lumMod val="95000"/>
                </a:sysClr>
              </a:solidFill>
              <a:latin typeface="微软雅黑" pitchFamily="34" charset="-122"/>
              <a:ea typeface="微软雅黑" pitchFamily="34" charset="-122"/>
            </a:endParaRPr>
          </a:p>
        </p:txBody>
      </p:sp>
      <p:sp>
        <p:nvSpPr>
          <p:cNvPr id="23" name="文本2"/>
          <p:cNvSpPr>
            <a:spLocks noChangeArrowheads="1"/>
          </p:cNvSpPr>
          <p:nvPr/>
        </p:nvSpPr>
        <p:spPr bwMode="gray">
          <a:xfrm>
            <a:off x="4756508" y="2424881"/>
            <a:ext cx="3369762" cy="866499"/>
          </a:xfrm>
          <a:prstGeom prst="roundRect">
            <a:avLst>
              <a:gd name="adj" fmla="val 11505"/>
            </a:avLst>
          </a:prstGeom>
          <a:solidFill>
            <a:schemeClr val="bg2"/>
          </a:solidFill>
          <a:ln w="25400" cap="flat" cmpd="sng" algn="ctr">
            <a:noFill/>
            <a:prstDash val="solid"/>
          </a:ln>
          <a:effectLst/>
          <a:extLst/>
        </p:spPr>
        <p:txBody>
          <a:bodyPr lIns="68543" tIns="34272" rIns="68543" bIns="34272"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endParaRPr lang="en-US" altLang="zh-CN" sz="1200" dirty="0">
              <a:solidFill>
                <a:schemeClr val="bg1"/>
              </a:solidFill>
              <a:latin typeface="微软雅黑" pitchFamily="34" charset="-122"/>
              <a:ea typeface="微软雅黑" pitchFamily="34" charset="-122"/>
            </a:endParaRPr>
          </a:p>
          <a:p>
            <a:pPr algn="just">
              <a:lnSpc>
                <a:spcPct val="120000"/>
              </a:lnSpc>
            </a:pPr>
            <a:r>
              <a:rPr lang="zh-CN" altLang="en-US" sz="1200" dirty="0">
                <a:solidFill>
                  <a:schemeClr val="bg1"/>
                </a:solidFill>
                <a:latin typeface="微软雅黑" pitchFamily="34" charset="-122"/>
                <a:ea typeface="微软雅黑" pitchFamily="34" charset="-122"/>
              </a:rPr>
              <a:t>详写内容</a:t>
            </a:r>
            <a:r>
              <a:rPr lang="en-US" altLang="zh-CN" sz="1200" dirty="0">
                <a:solidFill>
                  <a:schemeClr val="bg1"/>
                </a:solidFill>
                <a:latin typeface="微软雅黑" pitchFamily="34" charset="-122"/>
                <a:ea typeface="微软雅黑" pitchFamily="34" charset="-122"/>
              </a:rPr>
              <a:t>……</a:t>
            </a:r>
            <a:r>
              <a:rPr lang="zh-CN" altLang="en-US" sz="1200" dirty="0">
                <a:solidFill>
                  <a:schemeClr val="bg1"/>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200" dirty="0">
              <a:solidFill>
                <a:schemeClr val="bg1"/>
              </a:solidFill>
              <a:latin typeface="微软雅黑" pitchFamily="34" charset="-122"/>
              <a:ea typeface="微软雅黑" pitchFamily="34" charset="-122"/>
            </a:endParaRPr>
          </a:p>
        </p:txBody>
      </p:sp>
      <p:sp>
        <p:nvSpPr>
          <p:cNvPr id="24" name="标题2"/>
          <p:cNvSpPr>
            <a:spLocks noChangeArrowheads="1"/>
          </p:cNvSpPr>
          <p:nvPr/>
        </p:nvSpPr>
        <p:spPr bwMode="gray">
          <a:xfrm>
            <a:off x="2746761" y="2424881"/>
            <a:ext cx="1983869" cy="866499"/>
          </a:xfrm>
          <a:prstGeom prst="roundRect">
            <a:avLst>
              <a:gd name="adj" fmla="val 11921"/>
            </a:avLst>
          </a:prstGeom>
          <a:solidFill>
            <a:schemeClr val="tx2"/>
          </a:solidFill>
          <a:ln w="25400" cap="flat" cmpd="sng" algn="ctr">
            <a:noFill/>
            <a:prstDash val="solid"/>
          </a:ln>
          <a:effectLst/>
          <a:scene3d>
            <a:camera prst="orthographicFront">
              <a:rot lat="0" lon="0" rev="0"/>
            </a:camera>
            <a:lightRig rig="contrasting" dir="t">
              <a:rot lat="0" lon="0" rev="7800000"/>
            </a:lightRig>
          </a:scene3d>
          <a:sp3d/>
        </p:spPr>
        <p:txBody>
          <a:bodyPr lIns="68543" tIns="34272" rIns="68543" bIns="34272"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lnSpc>
                <a:spcPct val="120000"/>
              </a:lnSpc>
              <a:spcBef>
                <a:spcPct val="0"/>
              </a:spcBef>
              <a:spcAft>
                <a:spcPct val="0"/>
              </a:spcAft>
              <a:defRPr/>
            </a:pPr>
            <a:r>
              <a:rPr lang="zh-CN" altLang="en-US" b="1" dirty="0">
                <a:solidFill>
                  <a:sysClr val="window" lastClr="FFFFFF">
                    <a:lumMod val="95000"/>
                  </a:sysClr>
                </a:solidFill>
                <a:latin typeface="微软雅黑" pitchFamily="34" charset="-122"/>
                <a:ea typeface="微软雅黑" pitchFamily="34" charset="-122"/>
              </a:rPr>
              <a:t>点击添加文本</a:t>
            </a:r>
            <a:endParaRPr lang="zh-CN" altLang="zh-CN" b="1" dirty="0">
              <a:solidFill>
                <a:sysClr val="window" lastClr="FFFFFF">
                  <a:lumMod val="95000"/>
                </a:sysClr>
              </a:solidFill>
              <a:latin typeface="微软雅黑" pitchFamily="34" charset="-122"/>
              <a:ea typeface="微软雅黑" pitchFamily="34" charset="-122"/>
            </a:endParaRPr>
          </a:p>
        </p:txBody>
      </p:sp>
      <p:sp>
        <p:nvSpPr>
          <p:cNvPr id="25" name="文本3"/>
          <p:cNvSpPr>
            <a:spLocks noChangeArrowheads="1"/>
          </p:cNvSpPr>
          <p:nvPr/>
        </p:nvSpPr>
        <p:spPr bwMode="ltGray">
          <a:xfrm>
            <a:off x="4756507" y="3512674"/>
            <a:ext cx="3372927" cy="931284"/>
          </a:xfrm>
          <a:prstGeom prst="roundRect">
            <a:avLst>
              <a:gd name="adj" fmla="val 11505"/>
            </a:avLst>
          </a:prstGeom>
          <a:solidFill>
            <a:schemeClr val="bg2"/>
          </a:solidFill>
          <a:ln w="25400" cap="flat" cmpd="sng" algn="ctr">
            <a:noFill/>
            <a:prstDash val="solid"/>
          </a:ln>
          <a:effectLst/>
          <a:extLst/>
        </p:spPr>
        <p:txBody>
          <a:bodyPr lIns="68543" tIns="34272" rIns="68543" bIns="34272"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r>
              <a:rPr lang="zh-CN" altLang="en-US" sz="1200" dirty="0">
                <a:solidFill>
                  <a:schemeClr val="bg1"/>
                </a:solidFill>
                <a:latin typeface="微软雅黑" pitchFamily="34" charset="-122"/>
                <a:ea typeface="微软雅黑" pitchFamily="34" charset="-122"/>
              </a:rPr>
              <a:t>详写内容</a:t>
            </a:r>
            <a:r>
              <a:rPr lang="en-US" altLang="zh-CN" sz="1200" dirty="0">
                <a:solidFill>
                  <a:schemeClr val="bg1"/>
                </a:solidFill>
                <a:latin typeface="微软雅黑" pitchFamily="34" charset="-122"/>
                <a:ea typeface="微软雅黑" pitchFamily="34" charset="-122"/>
              </a:rPr>
              <a:t>……</a:t>
            </a:r>
            <a:r>
              <a:rPr lang="zh-CN" altLang="en-US" sz="1200" dirty="0">
                <a:solidFill>
                  <a:schemeClr val="bg1"/>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200" dirty="0">
              <a:solidFill>
                <a:schemeClr val="bg1"/>
              </a:solidFill>
              <a:latin typeface="微软雅黑" pitchFamily="34" charset="-122"/>
              <a:ea typeface="微软雅黑" pitchFamily="34" charset="-122"/>
            </a:endParaRPr>
          </a:p>
        </p:txBody>
      </p:sp>
      <p:sp>
        <p:nvSpPr>
          <p:cNvPr id="26" name="标题3"/>
          <p:cNvSpPr>
            <a:spLocks noChangeArrowheads="1"/>
          </p:cNvSpPr>
          <p:nvPr/>
        </p:nvSpPr>
        <p:spPr bwMode="gray">
          <a:xfrm>
            <a:off x="2732480" y="3505532"/>
            <a:ext cx="1998150" cy="939031"/>
          </a:xfrm>
          <a:prstGeom prst="roundRect">
            <a:avLst>
              <a:gd name="adj" fmla="val 11921"/>
            </a:avLst>
          </a:prstGeom>
          <a:solidFill>
            <a:schemeClr val="tx2"/>
          </a:solidFill>
          <a:ln w="25400" cap="flat" cmpd="sng" algn="ctr">
            <a:noFill/>
            <a:prstDash val="solid"/>
          </a:ln>
          <a:effectLst/>
          <a:scene3d>
            <a:camera prst="orthographicFront">
              <a:rot lat="0" lon="0" rev="0"/>
            </a:camera>
            <a:lightRig rig="contrasting" dir="t">
              <a:rot lat="0" lon="0" rev="7800000"/>
            </a:lightRig>
          </a:scene3d>
          <a:sp3d/>
        </p:spPr>
        <p:txBody>
          <a:bodyPr lIns="68543" tIns="34272" rIns="68543" bIns="34272"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lnSpc>
                <a:spcPct val="120000"/>
              </a:lnSpc>
              <a:spcBef>
                <a:spcPct val="0"/>
              </a:spcBef>
              <a:spcAft>
                <a:spcPct val="0"/>
              </a:spcAft>
              <a:defRPr/>
            </a:pPr>
            <a:r>
              <a:rPr lang="zh-CN" altLang="en-US" b="1" dirty="0">
                <a:solidFill>
                  <a:sysClr val="window" lastClr="FFFFFF">
                    <a:lumMod val="95000"/>
                  </a:sysClr>
                </a:solidFill>
                <a:latin typeface="微软雅黑" pitchFamily="34" charset="-122"/>
                <a:ea typeface="微软雅黑" pitchFamily="34" charset="-122"/>
              </a:rPr>
              <a:t>点击添加文本</a:t>
            </a:r>
            <a:endParaRPr lang="zh-CN" altLang="zh-CN" b="1" dirty="0">
              <a:solidFill>
                <a:sysClr val="window" lastClr="FFFFFF">
                  <a:lumMod val="95000"/>
                </a:sysClr>
              </a:solidFill>
              <a:latin typeface="微软雅黑" pitchFamily="34" charset="-122"/>
              <a:ea typeface="微软雅黑" pitchFamily="34" charset="-122"/>
            </a:endParaRPr>
          </a:p>
        </p:txBody>
      </p:sp>
      <p:sp>
        <p:nvSpPr>
          <p:cNvPr id="27" name="Oval 19"/>
          <p:cNvSpPr>
            <a:spLocks noChangeArrowheads="1"/>
          </p:cNvSpPr>
          <p:nvPr/>
        </p:nvSpPr>
        <p:spPr bwMode="auto">
          <a:xfrm>
            <a:off x="1060253" y="2319617"/>
            <a:ext cx="1079438" cy="1079750"/>
          </a:xfrm>
          <a:prstGeom prst="roundRect">
            <a:avLst/>
          </a:prstGeom>
          <a:solidFill>
            <a:schemeClr val="tx2"/>
          </a:solidFill>
          <a:ln w="3175" cap="flat" cmpd="sng" algn="ctr">
            <a:noFill/>
            <a:prstDash val="solid"/>
          </a:ln>
          <a:effectLst/>
        </p:spPr>
        <p:txBody>
          <a:bodyPr lIns="94450" tIns="34272" rIns="94450" bIns="134928" anchor="ctr"/>
          <a:lstStyle/>
          <a:p>
            <a:pPr algn="ctr">
              <a:lnSpc>
                <a:spcPct val="120000"/>
              </a:lnSpc>
            </a:pPr>
            <a:r>
              <a:rPr lang="zh-CN" altLang="en-US" sz="2000" b="1" kern="0" dirty="0" smtClean="0">
                <a:solidFill>
                  <a:srgbClr val="F9F9F9"/>
                </a:solidFill>
                <a:latin typeface="微软雅黑" pitchFamily="34" charset="-122"/>
                <a:ea typeface="微软雅黑" pitchFamily="34" charset="-122"/>
              </a:rPr>
              <a:t>添加</a:t>
            </a:r>
            <a:endParaRPr lang="en-US" altLang="zh-CN" sz="2000" b="1" kern="0" dirty="0" smtClean="0">
              <a:solidFill>
                <a:srgbClr val="F9F9F9"/>
              </a:solidFill>
              <a:latin typeface="微软雅黑" pitchFamily="34" charset="-122"/>
              <a:ea typeface="微软雅黑" pitchFamily="34" charset="-122"/>
            </a:endParaRPr>
          </a:p>
          <a:p>
            <a:pPr algn="ctr">
              <a:lnSpc>
                <a:spcPct val="120000"/>
              </a:lnSpc>
            </a:pPr>
            <a:r>
              <a:rPr lang="zh-CN" altLang="en-US" sz="2000" b="1" kern="0" dirty="0" smtClean="0">
                <a:solidFill>
                  <a:srgbClr val="F9F9F9"/>
                </a:solidFill>
                <a:latin typeface="微软雅黑" pitchFamily="34" charset="-122"/>
                <a:ea typeface="微软雅黑" pitchFamily="34" charset="-122"/>
              </a:rPr>
              <a:t>内容</a:t>
            </a:r>
            <a:endParaRPr lang="zh-CN" altLang="en-US" sz="2000" b="1" kern="0" dirty="0">
              <a:solidFill>
                <a:srgbClr val="F9F9F9"/>
              </a:solidFill>
              <a:latin typeface="微软雅黑" pitchFamily="34" charset="-122"/>
              <a:ea typeface="微软雅黑" pitchFamily="34" charset="-122"/>
            </a:endParaRPr>
          </a:p>
        </p:txBody>
      </p:sp>
      <p:sp>
        <p:nvSpPr>
          <p:cNvPr id="16" name="TextBox 15"/>
          <p:cNvSpPr txBox="1"/>
          <p:nvPr/>
        </p:nvSpPr>
        <p:spPr>
          <a:xfrm>
            <a:off x="313069" y="58298"/>
            <a:ext cx="2386723" cy="461665"/>
          </a:xfrm>
          <a:prstGeom prst="rect">
            <a:avLst/>
          </a:prstGeom>
          <a:noFill/>
        </p:spPr>
        <p:txBody>
          <a:bodyPr wrap="square" rtlCol="0">
            <a:spAutoFit/>
          </a:bodyPr>
          <a:lstStyle/>
          <a:p>
            <a:pPr>
              <a:lnSpc>
                <a:spcPct val="120000"/>
              </a:lnSpc>
            </a:pPr>
            <a:r>
              <a:rPr lang="zh-CN" altLang="en-US" sz="2000" b="1" dirty="0" smtClean="0">
                <a:solidFill>
                  <a:schemeClr val="tx1">
                    <a:lumMod val="75000"/>
                    <a:lumOff val="25000"/>
                  </a:schemeClr>
                </a:solidFill>
              </a:rPr>
              <a:t>单击此处输入标题</a:t>
            </a:r>
          </a:p>
        </p:txBody>
      </p:sp>
    </p:spTree>
    <p:extLst>
      <p:ext uri="{BB962C8B-B14F-4D97-AF65-F5344CB8AC3E}">
        <p14:creationId xmlns:p14="http://schemas.microsoft.com/office/powerpoint/2010/main" val="300492410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heel(1)">
                                      <p:cBhvr>
                                        <p:cTn id="7" dur="500"/>
                                        <p:tgtEl>
                                          <p:spTgt spid="2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left)">
                                      <p:cBhvr>
                                        <p:cTn id="11" dur="500"/>
                                        <p:tgtEl>
                                          <p:spTgt spid="20"/>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wipe(left)">
                                      <p:cBhvr>
                                        <p:cTn id="15" dur="500"/>
                                        <p:tgtEl>
                                          <p:spTgt spid="22"/>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500"/>
                                        <p:tgtEl>
                                          <p:spTgt spid="21"/>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wipe(left)">
                                      <p:cBhvr>
                                        <p:cTn id="22" dur="500"/>
                                        <p:tgtEl>
                                          <p:spTgt spid="19"/>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wipe(left)">
                                      <p:cBhvr>
                                        <p:cTn id="26" dur="500"/>
                                        <p:tgtEl>
                                          <p:spTgt spid="24"/>
                                        </p:tgtEl>
                                      </p:cBhvr>
                                    </p:animEffect>
                                  </p:childTnLst>
                                </p:cTn>
                              </p:par>
                            </p:childTnLst>
                          </p:cTn>
                        </p:par>
                        <p:par>
                          <p:cTn id="27" fill="hold">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wipe(left)">
                                      <p:cBhvr>
                                        <p:cTn id="30" dur="500"/>
                                        <p:tgtEl>
                                          <p:spTgt spid="23"/>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wipe(left)">
                                      <p:cBhvr>
                                        <p:cTn id="33" dur="500"/>
                                        <p:tgtEl>
                                          <p:spTgt spid="18"/>
                                        </p:tgtEl>
                                      </p:cBhvr>
                                    </p:animEffect>
                                  </p:childTnLst>
                                </p:cTn>
                              </p:par>
                            </p:childTnLst>
                          </p:cTn>
                        </p:par>
                        <p:par>
                          <p:cTn id="34" fill="hold">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wipe(left)">
                                      <p:cBhvr>
                                        <p:cTn id="37" dur="500"/>
                                        <p:tgtEl>
                                          <p:spTgt spid="26"/>
                                        </p:tgtEl>
                                      </p:cBhvr>
                                    </p:animEffec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wipe(left)">
                                      <p:cBhvr>
                                        <p:cTn id="4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椭圆 23"/>
          <p:cNvSpPr/>
          <p:nvPr/>
        </p:nvSpPr>
        <p:spPr>
          <a:xfrm>
            <a:off x="825838" y="1349471"/>
            <a:ext cx="1040482" cy="102611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chemeClr val="tx2"/>
                </a:solidFill>
                <a:latin typeface="+mn-ea"/>
                <a:cs typeface="Arial Unicode MS" pitchFamily="34" charset="-122"/>
              </a:rPr>
              <a:t>01</a:t>
            </a:r>
            <a:endParaRPr lang="zh-CN" altLang="en-US" sz="3200" b="1" dirty="0">
              <a:solidFill>
                <a:schemeClr val="tx2"/>
              </a:solidFill>
              <a:latin typeface="+mn-ea"/>
              <a:cs typeface="Arial Unicode MS" pitchFamily="34" charset="-122"/>
            </a:endParaRPr>
          </a:p>
        </p:txBody>
      </p:sp>
      <p:sp>
        <p:nvSpPr>
          <p:cNvPr id="25" name="矩形 24"/>
          <p:cNvSpPr/>
          <p:nvPr/>
        </p:nvSpPr>
        <p:spPr>
          <a:xfrm>
            <a:off x="1588" y="2375585"/>
            <a:ext cx="1402632" cy="19616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26" name="同心圆 25"/>
          <p:cNvSpPr/>
          <p:nvPr/>
        </p:nvSpPr>
        <p:spPr>
          <a:xfrm>
            <a:off x="628473" y="1167594"/>
            <a:ext cx="1423818" cy="1404156"/>
          </a:xfrm>
          <a:prstGeom prst="donut">
            <a:avLst>
              <a:gd name="adj" fmla="val 13848"/>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n-ea"/>
            </a:endParaRPr>
          </a:p>
        </p:txBody>
      </p:sp>
      <p:sp>
        <p:nvSpPr>
          <p:cNvPr id="27" name="TextBox 26"/>
          <p:cNvSpPr txBox="1"/>
          <p:nvPr/>
        </p:nvSpPr>
        <p:spPr>
          <a:xfrm>
            <a:off x="2132861" y="1346799"/>
            <a:ext cx="2511147" cy="959943"/>
          </a:xfrm>
          <a:prstGeom prst="rect">
            <a:avLst/>
          </a:prstGeom>
          <a:noFill/>
        </p:spPr>
        <p:txBody>
          <a:bodyPr wrap="square" rtlCol="0">
            <a:spAutoFit/>
          </a:bodyPr>
          <a:lstStyle/>
          <a:p>
            <a:pPr algn="just">
              <a:lnSpc>
                <a:spcPct val="120000"/>
              </a:lnSpc>
            </a:pPr>
            <a:r>
              <a:rPr lang="zh-CN" altLang="en-US" sz="1200" dirty="0" smtClean="0">
                <a:solidFill>
                  <a:schemeClr val="tx1">
                    <a:lumMod val="75000"/>
                    <a:lumOff val="25000"/>
                  </a:schemeClr>
                </a:solidFill>
                <a:latin typeface="微软雅黑" pitchFamily="34" charset="-122"/>
                <a:ea typeface="微软雅黑" pitchFamily="34" charset="-122"/>
              </a:rPr>
              <a:t>详</a:t>
            </a:r>
            <a:r>
              <a:rPr lang="zh-CN" altLang="en-US" sz="1200" dirty="0">
                <a:solidFill>
                  <a:schemeClr val="tx1">
                    <a:lumMod val="75000"/>
                    <a:lumOff val="25000"/>
                  </a:schemeClr>
                </a:solidFill>
                <a:latin typeface="微软雅黑" pitchFamily="34" charset="-122"/>
                <a:ea typeface="微软雅黑" pitchFamily="34" charset="-122"/>
              </a:rPr>
              <a:t>写内容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8" name="椭圆 27"/>
          <p:cNvSpPr/>
          <p:nvPr/>
        </p:nvSpPr>
        <p:spPr>
          <a:xfrm>
            <a:off x="4909272" y="1858191"/>
            <a:ext cx="1040482" cy="102611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solidFill>
                  <a:schemeClr val="bg2"/>
                </a:solidFill>
                <a:latin typeface="+mn-ea"/>
                <a:cs typeface="Arial Unicode MS" pitchFamily="34" charset="-122"/>
              </a:rPr>
              <a:t>02</a:t>
            </a:r>
            <a:endParaRPr lang="zh-CN" altLang="en-US" sz="3200" b="1" dirty="0">
              <a:solidFill>
                <a:schemeClr val="bg2"/>
              </a:solidFill>
              <a:latin typeface="+mn-ea"/>
              <a:cs typeface="Arial Unicode MS" pitchFamily="34" charset="-122"/>
            </a:endParaRPr>
          </a:p>
        </p:txBody>
      </p:sp>
      <p:sp>
        <p:nvSpPr>
          <p:cNvPr id="29" name="矩形 28"/>
          <p:cNvSpPr/>
          <p:nvPr/>
        </p:nvSpPr>
        <p:spPr>
          <a:xfrm>
            <a:off x="1588" y="2884305"/>
            <a:ext cx="5427925" cy="19616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30" name="同心圆 29"/>
          <p:cNvSpPr/>
          <p:nvPr/>
        </p:nvSpPr>
        <p:spPr>
          <a:xfrm>
            <a:off x="4717604" y="1676314"/>
            <a:ext cx="1423818" cy="1404156"/>
          </a:xfrm>
          <a:prstGeom prst="donut">
            <a:avLst>
              <a:gd name="adj" fmla="val 13848"/>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n-ea"/>
            </a:endParaRPr>
          </a:p>
        </p:txBody>
      </p:sp>
      <p:sp>
        <p:nvSpPr>
          <p:cNvPr id="31" name="椭圆 30"/>
          <p:cNvSpPr/>
          <p:nvPr/>
        </p:nvSpPr>
        <p:spPr>
          <a:xfrm>
            <a:off x="3834849" y="3581719"/>
            <a:ext cx="1040482" cy="102611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solidFill>
                  <a:schemeClr val="tx2"/>
                </a:solidFill>
                <a:latin typeface="+mn-ea"/>
                <a:cs typeface="Arial Unicode MS" pitchFamily="34" charset="-122"/>
              </a:rPr>
              <a:t>03</a:t>
            </a:r>
            <a:endParaRPr lang="zh-CN" altLang="en-US" sz="3200" b="1" dirty="0">
              <a:solidFill>
                <a:schemeClr val="tx2"/>
              </a:solidFill>
              <a:latin typeface="+mn-ea"/>
              <a:cs typeface="Arial Unicode MS" pitchFamily="34" charset="-122"/>
            </a:endParaRPr>
          </a:p>
        </p:txBody>
      </p:sp>
      <p:sp>
        <p:nvSpPr>
          <p:cNvPr id="32" name="矩形 31"/>
          <p:cNvSpPr/>
          <p:nvPr/>
        </p:nvSpPr>
        <p:spPr>
          <a:xfrm>
            <a:off x="1589" y="3399842"/>
            <a:ext cx="4355975" cy="19616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33" name="同心圆 32"/>
          <p:cNvSpPr/>
          <p:nvPr/>
        </p:nvSpPr>
        <p:spPr>
          <a:xfrm flipV="1">
            <a:off x="3637484" y="3399842"/>
            <a:ext cx="1423818" cy="1404156"/>
          </a:xfrm>
          <a:prstGeom prst="donut">
            <a:avLst>
              <a:gd name="adj" fmla="val 13848"/>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n-ea"/>
            </a:endParaRPr>
          </a:p>
        </p:txBody>
      </p:sp>
      <p:sp>
        <p:nvSpPr>
          <p:cNvPr id="34" name="TextBox 33"/>
          <p:cNvSpPr txBox="1"/>
          <p:nvPr/>
        </p:nvSpPr>
        <p:spPr>
          <a:xfrm>
            <a:off x="6228184" y="1900448"/>
            <a:ext cx="2590700" cy="959943"/>
          </a:xfrm>
          <a:prstGeom prst="rect">
            <a:avLst/>
          </a:prstGeom>
          <a:noFill/>
        </p:spPr>
        <p:txBody>
          <a:bodyPr wrap="square" rtlCol="0">
            <a:spAutoFit/>
          </a:bodyPr>
          <a:lstStyle/>
          <a:p>
            <a:pPr algn="just">
              <a:lnSpc>
                <a:spcPct val="120000"/>
              </a:lnSpc>
            </a:pPr>
            <a:r>
              <a:rPr lang="zh-CN" altLang="en-US" sz="1200" dirty="0" smtClean="0">
                <a:solidFill>
                  <a:schemeClr val="tx1">
                    <a:lumMod val="75000"/>
                    <a:lumOff val="25000"/>
                  </a:schemeClr>
                </a:solidFill>
                <a:latin typeface="微软雅黑" pitchFamily="34" charset="-122"/>
                <a:ea typeface="微软雅黑" pitchFamily="34" charset="-122"/>
              </a:rPr>
              <a:t>详</a:t>
            </a:r>
            <a:r>
              <a:rPr lang="zh-CN" altLang="en-US" sz="1200" dirty="0">
                <a:solidFill>
                  <a:schemeClr val="tx1">
                    <a:lumMod val="75000"/>
                    <a:lumOff val="25000"/>
                  </a:schemeClr>
                </a:solidFill>
                <a:latin typeface="微软雅黑" pitchFamily="34" charset="-122"/>
                <a:ea typeface="微软雅黑" pitchFamily="34" charset="-122"/>
              </a:rPr>
              <a:t>写内容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35" name="TextBox 34"/>
          <p:cNvSpPr txBox="1"/>
          <p:nvPr/>
        </p:nvSpPr>
        <p:spPr>
          <a:xfrm>
            <a:off x="5221660" y="3705614"/>
            <a:ext cx="3022748" cy="738344"/>
          </a:xfrm>
          <a:prstGeom prst="rect">
            <a:avLst/>
          </a:prstGeom>
          <a:noFill/>
        </p:spPr>
        <p:txBody>
          <a:bodyPr wrap="square" rtlCol="0">
            <a:spAutoFit/>
          </a:bodyPr>
          <a:lstStyle/>
          <a:p>
            <a:pPr algn="just">
              <a:lnSpc>
                <a:spcPct val="120000"/>
              </a:lnSpc>
            </a:pPr>
            <a:r>
              <a:rPr lang="zh-CN" altLang="en-US" sz="1200" dirty="0" smtClean="0">
                <a:solidFill>
                  <a:schemeClr val="tx1">
                    <a:lumMod val="75000"/>
                    <a:lumOff val="25000"/>
                  </a:schemeClr>
                </a:solidFill>
                <a:latin typeface="微软雅黑" pitchFamily="34" charset="-122"/>
                <a:ea typeface="微软雅黑" pitchFamily="34" charset="-122"/>
              </a:rPr>
              <a:t>详</a:t>
            </a:r>
            <a:r>
              <a:rPr lang="zh-CN" altLang="en-US" sz="1200" dirty="0">
                <a:solidFill>
                  <a:schemeClr val="tx1">
                    <a:lumMod val="75000"/>
                    <a:lumOff val="25000"/>
                  </a:schemeClr>
                </a:solidFill>
                <a:latin typeface="微软雅黑" pitchFamily="34" charset="-122"/>
                <a:ea typeface="微软雅黑" pitchFamily="34" charset="-122"/>
              </a:rPr>
              <a:t>写内容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18" name="TextBox 17"/>
          <p:cNvSpPr txBox="1"/>
          <p:nvPr/>
        </p:nvSpPr>
        <p:spPr>
          <a:xfrm>
            <a:off x="313069" y="58298"/>
            <a:ext cx="2386723" cy="461665"/>
          </a:xfrm>
          <a:prstGeom prst="rect">
            <a:avLst/>
          </a:prstGeom>
          <a:noFill/>
        </p:spPr>
        <p:txBody>
          <a:bodyPr wrap="square" rtlCol="0">
            <a:spAutoFit/>
          </a:bodyPr>
          <a:lstStyle/>
          <a:p>
            <a:pPr>
              <a:lnSpc>
                <a:spcPct val="120000"/>
              </a:lnSpc>
            </a:pPr>
            <a:r>
              <a:rPr lang="zh-CN" altLang="en-US" sz="2000" b="1" dirty="0" smtClean="0">
                <a:solidFill>
                  <a:schemeClr val="tx1">
                    <a:lumMod val="75000"/>
                    <a:lumOff val="25000"/>
                  </a:schemeClr>
                </a:solidFill>
              </a:rPr>
              <a:t>单击此处输入标题</a:t>
            </a:r>
          </a:p>
        </p:txBody>
      </p:sp>
    </p:spTree>
    <p:extLst>
      <p:ext uri="{BB962C8B-B14F-4D97-AF65-F5344CB8AC3E}">
        <p14:creationId xmlns:p14="http://schemas.microsoft.com/office/powerpoint/2010/main" val="4133021691"/>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down)">
                                      <p:cBhvr>
                                        <p:cTn id="11" dur="500"/>
                                        <p:tgtEl>
                                          <p:spTgt spid="26"/>
                                        </p:tgtEl>
                                      </p:cBhvr>
                                    </p:animEffect>
                                  </p:childTnLst>
                                </p:cTn>
                              </p:par>
                              <p:par>
                                <p:cTn id="12" presetID="10" presetClass="entr" presetSubtype="0" fill="hold" grpId="0" nodeType="withEffect">
                                  <p:stCondLst>
                                    <p:cond delay="300"/>
                                  </p:stCondLst>
                                  <p:childTnLst>
                                    <p:set>
                                      <p:cBhvr>
                                        <p:cTn id="13" dur="1" fill="hold">
                                          <p:stCondLst>
                                            <p:cond delay="0"/>
                                          </p:stCondLst>
                                        </p:cTn>
                                        <p:tgtEl>
                                          <p:spTgt spid="24"/>
                                        </p:tgtEl>
                                        <p:attrNameLst>
                                          <p:attrName>style.visibility</p:attrName>
                                        </p:attrNameLst>
                                      </p:cBhvr>
                                      <p:to>
                                        <p:strVal val="visible"/>
                                      </p:to>
                                    </p:set>
                                    <p:animEffect transition="in" filter="fade">
                                      <p:cBhvr>
                                        <p:cTn id="14" dur="500"/>
                                        <p:tgtEl>
                                          <p:spTgt spid="24"/>
                                        </p:tgtEl>
                                      </p:cBhvr>
                                    </p:animEffect>
                                  </p:childTnLst>
                                </p:cTn>
                              </p:par>
                            </p:childTnLst>
                          </p:cTn>
                        </p:par>
                        <p:par>
                          <p:cTn id="15" fill="hold">
                            <p:stCondLst>
                              <p:cond delay="1300"/>
                            </p:stCondLst>
                            <p:childTnLst>
                              <p:par>
                                <p:cTn id="16" presetID="22" presetClass="entr" presetSubtype="1" fill="hold" grpId="0" nodeType="after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wipe(up)">
                                      <p:cBhvr>
                                        <p:cTn id="18" dur="500"/>
                                        <p:tgtEl>
                                          <p:spTgt spid="27"/>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wipe(left)">
                                      <p:cBhvr>
                                        <p:cTn id="21" dur="500"/>
                                        <p:tgtEl>
                                          <p:spTgt spid="29"/>
                                        </p:tgtEl>
                                      </p:cBhvr>
                                    </p:animEffect>
                                  </p:childTnLst>
                                </p:cTn>
                              </p:par>
                            </p:childTnLst>
                          </p:cTn>
                        </p:par>
                        <p:par>
                          <p:cTn id="22" fill="hold">
                            <p:stCondLst>
                              <p:cond delay="1800"/>
                            </p:stCondLst>
                            <p:childTnLst>
                              <p:par>
                                <p:cTn id="23" presetID="22" presetClass="entr" presetSubtype="4" fill="hold" grpId="0" nodeType="after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wipe(down)">
                                      <p:cBhvr>
                                        <p:cTn id="25" dur="500"/>
                                        <p:tgtEl>
                                          <p:spTgt spid="30"/>
                                        </p:tgtEl>
                                      </p:cBhvr>
                                    </p:animEffect>
                                  </p:childTnLst>
                                </p:cTn>
                              </p:par>
                              <p:par>
                                <p:cTn id="26" presetID="10" presetClass="entr" presetSubtype="0" fill="hold" grpId="0" nodeType="withEffect">
                                  <p:stCondLst>
                                    <p:cond delay="300"/>
                                  </p:stCondLst>
                                  <p:childTnLst>
                                    <p:set>
                                      <p:cBhvr>
                                        <p:cTn id="27" dur="1" fill="hold">
                                          <p:stCondLst>
                                            <p:cond delay="0"/>
                                          </p:stCondLst>
                                        </p:cTn>
                                        <p:tgtEl>
                                          <p:spTgt spid="28"/>
                                        </p:tgtEl>
                                        <p:attrNameLst>
                                          <p:attrName>style.visibility</p:attrName>
                                        </p:attrNameLst>
                                      </p:cBhvr>
                                      <p:to>
                                        <p:strVal val="visible"/>
                                      </p:to>
                                    </p:set>
                                    <p:animEffect transition="in" filter="fade">
                                      <p:cBhvr>
                                        <p:cTn id="28" dur="500"/>
                                        <p:tgtEl>
                                          <p:spTgt spid="28"/>
                                        </p:tgtEl>
                                      </p:cBhvr>
                                    </p:animEffect>
                                  </p:childTnLst>
                                </p:cTn>
                              </p:par>
                            </p:childTnLst>
                          </p:cTn>
                        </p:par>
                        <p:par>
                          <p:cTn id="29" fill="hold">
                            <p:stCondLst>
                              <p:cond delay="2600"/>
                            </p:stCondLst>
                            <p:childTnLst>
                              <p:par>
                                <p:cTn id="30" presetID="22" presetClass="entr" presetSubtype="1" fill="hold" grpId="0" nodeType="after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wipe(up)">
                                      <p:cBhvr>
                                        <p:cTn id="32" dur="500"/>
                                        <p:tgtEl>
                                          <p:spTgt spid="34"/>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wipe(left)">
                                      <p:cBhvr>
                                        <p:cTn id="35" dur="500"/>
                                        <p:tgtEl>
                                          <p:spTgt spid="32"/>
                                        </p:tgtEl>
                                      </p:cBhvr>
                                    </p:animEffect>
                                  </p:childTnLst>
                                </p:cTn>
                              </p:par>
                            </p:childTnLst>
                          </p:cTn>
                        </p:par>
                        <p:par>
                          <p:cTn id="36" fill="hold">
                            <p:stCondLst>
                              <p:cond delay="3100"/>
                            </p:stCondLst>
                            <p:childTnLst>
                              <p:par>
                                <p:cTn id="37" presetID="22" presetClass="entr" presetSubtype="1" fill="hold" grpId="0" nodeType="after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wipe(up)">
                                      <p:cBhvr>
                                        <p:cTn id="39" dur="500"/>
                                        <p:tgtEl>
                                          <p:spTgt spid="33"/>
                                        </p:tgtEl>
                                      </p:cBhvr>
                                    </p:animEffect>
                                  </p:childTnLst>
                                </p:cTn>
                              </p:par>
                              <p:par>
                                <p:cTn id="40" presetID="10" presetClass="entr" presetSubtype="0" fill="hold" grpId="0" nodeType="withEffect">
                                  <p:stCondLst>
                                    <p:cond delay="30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500"/>
                                        <p:tgtEl>
                                          <p:spTgt spid="31"/>
                                        </p:tgtEl>
                                      </p:cBhvr>
                                    </p:animEffect>
                                  </p:childTnLst>
                                </p:cTn>
                              </p:par>
                            </p:childTnLst>
                          </p:cTn>
                        </p:par>
                        <p:par>
                          <p:cTn id="43" fill="hold">
                            <p:stCondLst>
                              <p:cond delay="3900"/>
                            </p:stCondLst>
                            <p:childTnLst>
                              <p:par>
                                <p:cTn id="44" presetID="22" presetClass="entr" presetSubtype="1" fill="hold" grpId="0" nodeType="afterEffect">
                                  <p:stCondLst>
                                    <p:cond delay="0"/>
                                  </p:stCondLst>
                                  <p:childTnLst>
                                    <p:set>
                                      <p:cBhvr>
                                        <p:cTn id="45" dur="1" fill="hold">
                                          <p:stCondLst>
                                            <p:cond delay="0"/>
                                          </p:stCondLst>
                                        </p:cTn>
                                        <p:tgtEl>
                                          <p:spTgt spid="35"/>
                                        </p:tgtEl>
                                        <p:attrNameLst>
                                          <p:attrName>style.visibility</p:attrName>
                                        </p:attrNameLst>
                                      </p:cBhvr>
                                      <p:to>
                                        <p:strVal val="visible"/>
                                      </p:to>
                                    </p:set>
                                    <p:animEffect transition="in" filter="wipe(up)">
                                      <p:cBhvr>
                                        <p:cTn id="46"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animBg="1"/>
      <p:bldP spid="26" grpId="0" animBg="1"/>
      <p:bldP spid="27" grpId="0"/>
      <p:bldP spid="28" grpId="0"/>
      <p:bldP spid="29" grpId="0" animBg="1"/>
      <p:bldP spid="30" grpId="0" animBg="1"/>
      <p:bldP spid="31" grpId="0"/>
      <p:bldP spid="32" grpId="0" animBg="1"/>
      <p:bldP spid="33" grpId="0" animBg="1"/>
      <p:bldP spid="34" grpId="0"/>
      <p:bldP spid="3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rotWithShape="1">
          <a:blip r:embed="rId3" cstate="print">
            <a:extLst>
              <a:ext uri="{28A0092B-C50C-407E-A947-70E740481C1C}">
                <a14:useLocalDpi xmlns:a14="http://schemas.microsoft.com/office/drawing/2010/main" val="0"/>
              </a:ext>
            </a:extLst>
          </a:blip>
          <a:srcRect r="44563" b="66242"/>
          <a:stretch/>
        </p:blipFill>
        <p:spPr>
          <a:xfrm flipH="1">
            <a:off x="-1" y="2612419"/>
            <a:ext cx="4958118" cy="2531081"/>
          </a:xfrm>
          <a:prstGeom prst="rect">
            <a:avLst/>
          </a:prstGeom>
        </p:spPr>
      </p:pic>
      <p:sp>
        <p:nvSpPr>
          <p:cNvPr id="25" name="圆角矩形 24"/>
          <p:cNvSpPr/>
          <p:nvPr/>
        </p:nvSpPr>
        <p:spPr>
          <a:xfrm>
            <a:off x="4427984" y="1015860"/>
            <a:ext cx="491917" cy="503773"/>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70" tIns="45685" rIns="91370" bIns="45685"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1</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26" name="组合 25"/>
          <p:cNvGrpSpPr/>
          <p:nvPr/>
        </p:nvGrpSpPr>
        <p:grpSpPr>
          <a:xfrm>
            <a:off x="5076056" y="1015654"/>
            <a:ext cx="2972164" cy="503773"/>
            <a:chOff x="6339097" y="1573726"/>
            <a:chExt cx="3744416" cy="511504"/>
          </a:xfrm>
        </p:grpSpPr>
        <p:sp>
          <p:nvSpPr>
            <p:cNvPr id="27" name="圆角矩形 26"/>
            <p:cNvSpPr/>
            <p:nvPr/>
          </p:nvSpPr>
          <p:spPr>
            <a:xfrm>
              <a:off x="6339097" y="1573726"/>
              <a:ext cx="3744416" cy="511504"/>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28" name="矩形 27"/>
            <p:cNvSpPr/>
            <p:nvPr/>
          </p:nvSpPr>
          <p:spPr>
            <a:xfrm>
              <a:off x="6896718" y="1614014"/>
              <a:ext cx="2653076" cy="437541"/>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9" name="圆角矩形 28"/>
          <p:cNvSpPr/>
          <p:nvPr/>
        </p:nvSpPr>
        <p:spPr>
          <a:xfrm>
            <a:off x="4427984" y="1715062"/>
            <a:ext cx="491917" cy="503773"/>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70" tIns="45685" rIns="91370" bIns="45685"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2</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30" name="组合 29"/>
          <p:cNvGrpSpPr/>
          <p:nvPr/>
        </p:nvGrpSpPr>
        <p:grpSpPr>
          <a:xfrm>
            <a:off x="5058154" y="1714856"/>
            <a:ext cx="2972164" cy="503773"/>
            <a:chOff x="6315199" y="2410178"/>
            <a:chExt cx="3744416" cy="511504"/>
          </a:xfrm>
        </p:grpSpPr>
        <p:sp>
          <p:nvSpPr>
            <p:cNvPr id="31" name="圆角矩形 30"/>
            <p:cNvSpPr/>
            <p:nvPr/>
          </p:nvSpPr>
          <p:spPr>
            <a:xfrm>
              <a:off x="6315199" y="2410178"/>
              <a:ext cx="3744416" cy="511504"/>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2" name="矩形 31"/>
            <p:cNvSpPr/>
            <p:nvPr/>
          </p:nvSpPr>
          <p:spPr>
            <a:xfrm>
              <a:off x="6893964" y="2450466"/>
              <a:ext cx="2653076" cy="437541"/>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6" name="圆角矩形 35"/>
          <p:cNvSpPr/>
          <p:nvPr/>
        </p:nvSpPr>
        <p:spPr>
          <a:xfrm>
            <a:off x="4427984" y="2403863"/>
            <a:ext cx="491917" cy="503773"/>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70" tIns="45685" rIns="91370" bIns="45685"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3</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37" name="组合 36"/>
          <p:cNvGrpSpPr/>
          <p:nvPr/>
        </p:nvGrpSpPr>
        <p:grpSpPr>
          <a:xfrm>
            <a:off x="5076056" y="2403654"/>
            <a:ext cx="2972164" cy="503773"/>
            <a:chOff x="6339097" y="3296031"/>
            <a:chExt cx="3744416" cy="511504"/>
          </a:xfrm>
        </p:grpSpPr>
        <p:sp>
          <p:nvSpPr>
            <p:cNvPr id="38" name="圆角矩形 37"/>
            <p:cNvSpPr/>
            <p:nvPr/>
          </p:nvSpPr>
          <p:spPr>
            <a:xfrm>
              <a:off x="6339097" y="3296031"/>
              <a:ext cx="3744416" cy="511504"/>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9" name="矩形 38"/>
            <p:cNvSpPr/>
            <p:nvPr/>
          </p:nvSpPr>
          <p:spPr>
            <a:xfrm>
              <a:off x="6898538" y="3336319"/>
              <a:ext cx="2736305" cy="437541"/>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40" name="圆角矩形 39"/>
          <p:cNvSpPr/>
          <p:nvPr/>
        </p:nvSpPr>
        <p:spPr>
          <a:xfrm>
            <a:off x="4427984" y="3106714"/>
            <a:ext cx="491917" cy="503773"/>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70" tIns="45685" rIns="91370" bIns="45685"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4</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41" name="组合 40"/>
          <p:cNvGrpSpPr/>
          <p:nvPr/>
        </p:nvGrpSpPr>
        <p:grpSpPr>
          <a:xfrm>
            <a:off x="5076056" y="3106349"/>
            <a:ext cx="2972164" cy="503772"/>
            <a:chOff x="6339097" y="4180903"/>
            <a:chExt cx="3744416" cy="511504"/>
          </a:xfrm>
        </p:grpSpPr>
        <p:sp>
          <p:nvSpPr>
            <p:cNvPr id="46" name="圆角矩形 45"/>
            <p:cNvSpPr/>
            <p:nvPr/>
          </p:nvSpPr>
          <p:spPr>
            <a:xfrm>
              <a:off x="6339097" y="4180903"/>
              <a:ext cx="3744416" cy="511504"/>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47" name="矩形 46"/>
            <p:cNvSpPr/>
            <p:nvPr/>
          </p:nvSpPr>
          <p:spPr>
            <a:xfrm>
              <a:off x="6898538" y="4221882"/>
              <a:ext cx="2736305" cy="437542"/>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48" name="圆角矩形 47"/>
          <p:cNvSpPr/>
          <p:nvPr/>
        </p:nvSpPr>
        <p:spPr>
          <a:xfrm>
            <a:off x="4428081" y="3803637"/>
            <a:ext cx="491917" cy="503773"/>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70" tIns="45685" rIns="91370" bIns="45685"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5</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49" name="组合 48"/>
          <p:cNvGrpSpPr/>
          <p:nvPr/>
        </p:nvGrpSpPr>
        <p:grpSpPr>
          <a:xfrm>
            <a:off x="5076056" y="3803637"/>
            <a:ext cx="2972164" cy="503773"/>
            <a:chOff x="6339097" y="5057483"/>
            <a:chExt cx="3744416" cy="511504"/>
          </a:xfrm>
        </p:grpSpPr>
        <p:sp>
          <p:nvSpPr>
            <p:cNvPr id="65" name="圆角矩形 64"/>
            <p:cNvSpPr/>
            <p:nvPr/>
          </p:nvSpPr>
          <p:spPr>
            <a:xfrm>
              <a:off x="6339097" y="5057483"/>
              <a:ext cx="3744416" cy="511504"/>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66" name="矩形 65"/>
            <p:cNvSpPr/>
            <p:nvPr/>
          </p:nvSpPr>
          <p:spPr>
            <a:xfrm>
              <a:off x="6898669" y="5085978"/>
              <a:ext cx="2736174" cy="437541"/>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67" name="下箭头 66"/>
          <p:cNvSpPr/>
          <p:nvPr/>
        </p:nvSpPr>
        <p:spPr>
          <a:xfrm rot="16200000">
            <a:off x="3602551" y="1085329"/>
            <a:ext cx="431948" cy="509274"/>
          </a:xfrm>
          <a:prstGeom prst="downArrow">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04" tIns="34253" rIns="68504" bIns="34253" rtlCol="0" anchor="ctr"/>
          <a:lstStyle/>
          <a:p>
            <a:pPr algn="ctr"/>
            <a:endParaRPr lang="zh-CN" altLang="en-US"/>
          </a:p>
        </p:txBody>
      </p:sp>
      <p:sp>
        <p:nvSpPr>
          <p:cNvPr id="68" name="TextBox 67"/>
          <p:cNvSpPr txBox="1"/>
          <p:nvPr/>
        </p:nvSpPr>
        <p:spPr>
          <a:xfrm>
            <a:off x="107504" y="915566"/>
            <a:ext cx="2160240" cy="1015580"/>
          </a:xfrm>
          <a:prstGeom prst="rect">
            <a:avLst/>
          </a:prstGeom>
          <a:noFill/>
        </p:spPr>
        <p:txBody>
          <a:bodyPr wrap="square" lIns="91361" tIns="45679" rIns="91361" bIns="45679">
            <a:spAutoFit/>
          </a:bodyPr>
          <a:lstStyle/>
          <a:p>
            <a:pPr algn="r">
              <a:defRPr/>
            </a:pPr>
            <a:r>
              <a:rPr lang="zh-CN" altLang="en-US" sz="3600" b="1" dirty="0" smtClean="0">
                <a:solidFill>
                  <a:schemeClr val="tx2"/>
                </a:solidFill>
                <a:latin typeface="微软雅黑" pitchFamily="34" charset="-122"/>
                <a:ea typeface="微软雅黑" pitchFamily="34" charset="-122"/>
              </a:rPr>
              <a:t>目录</a:t>
            </a:r>
            <a:endParaRPr lang="en-US" altLang="zh-CN" sz="3600" b="1" dirty="0" smtClean="0">
              <a:solidFill>
                <a:schemeClr val="tx2"/>
              </a:solidFill>
              <a:latin typeface="微软雅黑" pitchFamily="34" charset="-122"/>
              <a:ea typeface="微软雅黑" pitchFamily="34" charset="-122"/>
            </a:endParaRPr>
          </a:p>
          <a:p>
            <a:pPr algn="r">
              <a:defRPr/>
            </a:pPr>
            <a:r>
              <a:rPr lang="en-US" altLang="zh-CN" sz="2400" b="1" dirty="0" smtClean="0">
                <a:solidFill>
                  <a:schemeClr val="tx2"/>
                </a:solidFill>
                <a:latin typeface="微软雅黑" pitchFamily="34" charset="-122"/>
                <a:ea typeface="微软雅黑" pitchFamily="34" charset="-122"/>
              </a:rPr>
              <a:t>CONTENTS</a:t>
            </a:r>
            <a:endParaRPr lang="zh-CN" altLang="en-US" sz="2400" b="1" dirty="0">
              <a:solidFill>
                <a:schemeClr val="tx2"/>
              </a:solidFill>
              <a:latin typeface="微软雅黑" pitchFamily="34" charset="-122"/>
              <a:ea typeface="微软雅黑" pitchFamily="34" charset="-122"/>
            </a:endParaRPr>
          </a:p>
        </p:txBody>
      </p:sp>
    </p:spTree>
    <p:extLst>
      <p:ext uri="{BB962C8B-B14F-4D97-AF65-F5344CB8AC3E}">
        <p14:creationId xmlns:p14="http://schemas.microsoft.com/office/powerpoint/2010/main" val="2302449392"/>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7" presetClass="entr" presetSubtype="1" fill="hold" grpId="0" nodeType="afterEffect">
                                  <p:stCondLst>
                                    <p:cond delay="0"/>
                                  </p:stCondLst>
                                  <p:iterate type="lt">
                                    <p:tmPct val="40000"/>
                                  </p:iterate>
                                  <p:childTnLst>
                                    <p:set>
                                      <p:cBhvr>
                                        <p:cTn id="12" dur="1" fill="hold">
                                          <p:stCondLst>
                                            <p:cond delay="0"/>
                                          </p:stCondLst>
                                        </p:cTn>
                                        <p:tgtEl>
                                          <p:spTgt spid="68"/>
                                        </p:tgtEl>
                                        <p:attrNameLst>
                                          <p:attrName>style.visibility</p:attrName>
                                        </p:attrNameLst>
                                      </p:cBhvr>
                                      <p:to>
                                        <p:strVal val="visible"/>
                                      </p:to>
                                    </p:set>
                                    <p:anim calcmode="lin" valueType="num">
                                      <p:cBhvr>
                                        <p:cTn id="13" dur="250" fill="hold"/>
                                        <p:tgtEl>
                                          <p:spTgt spid="68"/>
                                        </p:tgtEl>
                                        <p:attrNameLst>
                                          <p:attrName>ppt_x</p:attrName>
                                        </p:attrNameLst>
                                      </p:cBhvr>
                                      <p:tavLst>
                                        <p:tav tm="0">
                                          <p:val>
                                            <p:strVal val="#ppt_x"/>
                                          </p:val>
                                        </p:tav>
                                        <p:tav tm="100000">
                                          <p:val>
                                            <p:strVal val="#ppt_x"/>
                                          </p:val>
                                        </p:tav>
                                      </p:tavLst>
                                    </p:anim>
                                    <p:anim calcmode="lin" valueType="num">
                                      <p:cBhvr>
                                        <p:cTn id="14" dur="250" fill="hold"/>
                                        <p:tgtEl>
                                          <p:spTgt spid="68"/>
                                        </p:tgtEl>
                                        <p:attrNameLst>
                                          <p:attrName>ppt_y</p:attrName>
                                        </p:attrNameLst>
                                      </p:cBhvr>
                                      <p:tavLst>
                                        <p:tav tm="0">
                                          <p:val>
                                            <p:strVal val="#ppt_y-#ppt_h/2"/>
                                          </p:val>
                                        </p:tav>
                                        <p:tav tm="100000">
                                          <p:val>
                                            <p:strVal val="#ppt_y"/>
                                          </p:val>
                                        </p:tav>
                                      </p:tavLst>
                                    </p:anim>
                                    <p:anim calcmode="lin" valueType="num">
                                      <p:cBhvr>
                                        <p:cTn id="15" dur="250" fill="hold"/>
                                        <p:tgtEl>
                                          <p:spTgt spid="68"/>
                                        </p:tgtEl>
                                        <p:attrNameLst>
                                          <p:attrName>ppt_w</p:attrName>
                                        </p:attrNameLst>
                                      </p:cBhvr>
                                      <p:tavLst>
                                        <p:tav tm="0">
                                          <p:val>
                                            <p:strVal val="#ppt_w"/>
                                          </p:val>
                                        </p:tav>
                                        <p:tav tm="100000">
                                          <p:val>
                                            <p:strVal val="#ppt_w"/>
                                          </p:val>
                                        </p:tav>
                                      </p:tavLst>
                                    </p:anim>
                                    <p:anim calcmode="lin" valueType="num">
                                      <p:cBhvr>
                                        <p:cTn id="16" dur="250" fill="hold"/>
                                        <p:tgtEl>
                                          <p:spTgt spid="68"/>
                                        </p:tgtEl>
                                        <p:attrNameLst>
                                          <p:attrName>ppt_h</p:attrName>
                                        </p:attrNameLst>
                                      </p:cBhvr>
                                      <p:tavLst>
                                        <p:tav tm="0">
                                          <p:val>
                                            <p:fltVal val="0"/>
                                          </p:val>
                                        </p:tav>
                                        <p:tav tm="100000">
                                          <p:val>
                                            <p:strVal val="#ppt_h"/>
                                          </p:val>
                                        </p:tav>
                                      </p:tavLst>
                                    </p:anim>
                                  </p:childTnLst>
                                </p:cTn>
                              </p:par>
                            </p:childTnLst>
                          </p:cTn>
                        </p:par>
                        <p:par>
                          <p:cTn id="17" fill="hold">
                            <p:stCondLst>
                              <p:cond delay="2150"/>
                            </p:stCondLst>
                            <p:childTnLst>
                              <p:par>
                                <p:cTn id="18" presetID="10" presetClass="entr" presetSubtype="0" fill="hold" grpId="0" nodeType="after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fade">
                                      <p:cBhvr>
                                        <p:cTn id="20" dur="1000"/>
                                        <p:tgtEl>
                                          <p:spTgt spid="25"/>
                                        </p:tgtEl>
                                      </p:cBhvr>
                                    </p:animEffect>
                                  </p:childTnLst>
                                </p:cTn>
                              </p:par>
                              <p:par>
                                <p:cTn id="21" presetID="56" presetClass="path" presetSubtype="0" accel="50000" decel="50000" fill="hold" grpId="1" nodeType="withEffect">
                                  <p:stCondLst>
                                    <p:cond delay="0"/>
                                  </p:stCondLst>
                                  <p:childTnLst>
                                    <p:animMotion origin="layout" path="M -0.03737 0.04121 L -6.25E-7 -3.33333E-6 " pathEditMode="relative" rAng="0" ptsTypes="AA">
                                      <p:cBhvr>
                                        <p:cTn id="22" dur="700" fill="hold"/>
                                        <p:tgtEl>
                                          <p:spTgt spid="25"/>
                                        </p:tgtEl>
                                        <p:attrNameLst>
                                          <p:attrName>ppt_x</p:attrName>
                                          <p:attrName>ppt_y</p:attrName>
                                        </p:attrNameLst>
                                      </p:cBhvr>
                                      <p:rCtr x="1862" y="-2060"/>
                                    </p:animMotion>
                                  </p:childTnLst>
                                </p:cTn>
                              </p:par>
                              <p:par>
                                <p:cTn id="23" presetID="22" presetClass="entr" presetSubtype="8" fill="hold" nodeType="withEffect">
                                  <p:stCondLst>
                                    <p:cond delay="250"/>
                                  </p:stCondLst>
                                  <p:childTnLst>
                                    <p:set>
                                      <p:cBhvr>
                                        <p:cTn id="24" dur="1" fill="hold">
                                          <p:stCondLst>
                                            <p:cond delay="0"/>
                                          </p:stCondLst>
                                        </p:cTn>
                                        <p:tgtEl>
                                          <p:spTgt spid="26"/>
                                        </p:tgtEl>
                                        <p:attrNameLst>
                                          <p:attrName>style.visibility</p:attrName>
                                        </p:attrNameLst>
                                      </p:cBhvr>
                                      <p:to>
                                        <p:strVal val="visible"/>
                                      </p:to>
                                    </p:set>
                                    <p:animEffect transition="in" filter="wipe(left)">
                                      <p:cBhvr>
                                        <p:cTn id="25" dur="500"/>
                                        <p:tgtEl>
                                          <p:spTgt spid="26"/>
                                        </p:tgtEl>
                                      </p:cBhvr>
                                    </p:animEffect>
                                  </p:childTnLst>
                                </p:cTn>
                              </p:par>
                              <p:par>
                                <p:cTn id="26" presetID="10" presetClass="entr" presetSubtype="0" fill="hold" grpId="0" nodeType="withEffect">
                                  <p:stCondLst>
                                    <p:cond delay="250"/>
                                  </p:stCondLst>
                                  <p:childTnLst>
                                    <p:set>
                                      <p:cBhvr>
                                        <p:cTn id="27" dur="1" fill="hold">
                                          <p:stCondLst>
                                            <p:cond delay="0"/>
                                          </p:stCondLst>
                                        </p:cTn>
                                        <p:tgtEl>
                                          <p:spTgt spid="29"/>
                                        </p:tgtEl>
                                        <p:attrNameLst>
                                          <p:attrName>style.visibility</p:attrName>
                                        </p:attrNameLst>
                                      </p:cBhvr>
                                      <p:to>
                                        <p:strVal val="visible"/>
                                      </p:to>
                                    </p:set>
                                    <p:animEffect transition="in" filter="fade">
                                      <p:cBhvr>
                                        <p:cTn id="28" dur="1000"/>
                                        <p:tgtEl>
                                          <p:spTgt spid="29"/>
                                        </p:tgtEl>
                                      </p:cBhvr>
                                    </p:animEffect>
                                  </p:childTnLst>
                                </p:cTn>
                              </p:par>
                              <p:par>
                                <p:cTn id="29" presetID="56" presetClass="path" presetSubtype="0" accel="50000" decel="50000" fill="hold" grpId="1" nodeType="withEffect">
                                  <p:stCondLst>
                                    <p:cond delay="250"/>
                                  </p:stCondLst>
                                  <p:childTnLst>
                                    <p:animMotion origin="layout" path="M -0.03737 0.0412 L -6.25E-7 2.96296E-6 " pathEditMode="relative" rAng="0" ptsTypes="AA">
                                      <p:cBhvr>
                                        <p:cTn id="30" dur="700" fill="hold"/>
                                        <p:tgtEl>
                                          <p:spTgt spid="29"/>
                                        </p:tgtEl>
                                        <p:attrNameLst>
                                          <p:attrName>ppt_x</p:attrName>
                                          <p:attrName>ppt_y</p:attrName>
                                        </p:attrNameLst>
                                      </p:cBhvr>
                                      <p:rCtr x="1862" y="-2060"/>
                                    </p:animMotion>
                                  </p:childTnLst>
                                </p:cTn>
                              </p:par>
                              <p:par>
                                <p:cTn id="31" presetID="22" presetClass="entr" presetSubtype="8" fill="hold" nodeType="withEffect">
                                  <p:stCondLst>
                                    <p:cond delay="500"/>
                                  </p:stCondLst>
                                  <p:childTnLst>
                                    <p:set>
                                      <p:cBhvr>
                                        <p:cTn id="32" dur="1" fill="hold">
                                          <p:stCondLst>
                                            <p:cond delay="0"/>
                                          </p:stCondLst>
                                        </p:cTn>
                                        <p:tgtEl>
                                          <p:spTgt spid="30"/>
                                        </p:tgtEl>
                                        <p:attrNameLst>
                                          <p:attrName>style.visibility</p:attrName>
                                        </p:attrNameLst>
                                      </p:cBhvr>
                                      <p:to>
                                        <p:strVal val="visible"/>
                                      </p:to>
                                    </p:set>
                                    <p:animEffect transition="in" filter="wipe(left)">
                                      <p:cBhvr>
                                        <p:cTn id="33" dur="500"/>
                                        <p:tgtEl>
                                          <p:spTgt spid="30"/>
                                        </p:tgtEl>
                                      </p:cBhvr>
                                    </p:animEffect>
                                  </p:childTnLst>
                                </p:cTn>
                              </p:par>
                              <p:par>
                                <p:cTn id="34" presetID="10" presetClass="entr" presetSubtype="0" fill="hold" grpId="0" nodeType="withEffect">
                                  <p:stCondLst>
                                    <p:cond delay="500"/>
                                  </p:stCondLst>
                                  <p:childTnLst>
                                    <p:set>
                                      <p:cBhvr>
                                        <p:cTn id="35" dur="1" fill="hold">
                                          <p:stCondLst>
                                            <p:cond delay="0"/>
                                          </p:stCondLst>
                                        </p:cTn>
                                        <p:tgtEl>
                                          <p:spTgt spid="36"/>
                                        </p:tgtEl>
                                        <p:attrNameLst>
                                          <p:attrName>style.visibility</p:attrName>
                                        </p:attrNameLst>
                                      </p:cBhvr>
                                      <p:to>
                                        <p:strVal val="visible"/>
                                      </p:to>
                                    </p:set>
                                    <p:animEffect transition="in" filter="fade">
                                      <p:cBhvr>
                                        <p:cTn id="36" dur="1000"/>
                                        <p:tgtEl>
                                          <p:spTgt spid="36"/>
                                        </p:tgtEl>
                                      </p:cBhvr>
                                    </p:animEffect>
                                  </p:childTnLst>
                                </p:cTn>
                              </p:par>
                              <p:par>
                                <p:cTn id="37" presetID="56" presetClass="path" presetSubtype="0" accel="50000" decel="50000" fill="hold" grpId="1" nodeType="withEffect">
                                  <p:stCondLst>
                                    <p:cond delay="500"/>
                                  </p:stCondLst>
                                  <p:childTnLst>
                                    <p:animMotion origin="layout" path="M -0.03737 0.0412 L -6.25E-7 -7.40741E-7 " pathEditMode="relative" rAng="0" ptsTypes="AA">
                                      <p:cBhvr>
                                        <p:cTn id="38" dur="700" fill="hold"/>
                                        <p:tgtEl>
                                          <p:spTgt spid="36"/>
                                        </p:tgtEl>
                                        <p:attrNameLst>
                                          <p:attrName>ppt_x</p:attrName>
                                          <p:attrName>ppt_y</p:attrName>
                                        </p:attrNameLst>
                                      </p:cBhvr>
                                      <p:rCtr x="1862" y="-2060"/>
                                    </p:animMotion>
                                  </p:childTnLst>
                                </p:cTn>
                              </p:par>
                              <p:par>
                                <p:cTn id="39" presetID="22" presetClass="entr" presetSubtype="8" fill="hold" nodeType="withEffect">
                                  <p:stCondLst>
                                    <p:cond delay="750"/>
                                  </p:stCondLst>
                                  <p:childTnLst>
                                    <p:set>
                                      <p:cBhvr>
                                        <p:cTn id="40" dur="1" fill="hold">
                                          <p:stCondLst>
                                            <p:cond delay="0"/>
                                          </p:stCondLst>
                                        </p:cTn>
                                        <p:tgtEl>
                                          <p:spTgt spid="37"/>
                                        </p:tgtEl>
                                        <p:attrNameLst>
                                          <p:attrName>style.visibility</p:attrName>
                                        </p:attrNameLst>
                                      </p:cBhvr>
                                      <p:to>
                                        <p:strVal val="visible"/>
                                      </p:to>
                                    </p:set>
                                    <p:animEffect transition="in" filter="wipe(left)">
                                      <p:cBhvr>
                                        <p:cTn id="41" dur="500"/>
                                        <p:tgtEl>
                                          <p:spTgt spid="37"/>
                                        </p:tgtEl>
                                      </p:cBhvr>
                                    </p:animEffect>
                                  </p:childTnLst>
                                </p:cTn>
                              </p:par>
                              <p:par>
                                <p:cTn id="42" presetID="10" presetClass="entr" presetSubtype="0" fill="hold" grpId="0" nodeType="withEffect">
                                  <p:stCondLst>
                                    <p:cond delay="750"/>
                                  </p:stCondLst>
                                  <p:childTnLst>
                                    <p:set>
                                      <p:cBhvr>
                                        <p:cTn id="43" dur="1" fill="hold">
                                          <p:stCondLst>
                                            <p:cond delay="0"/>
                                          </p:stCondLst>
                                        </p:cTn>
                                        <p:tgtEl>
                                          <p:spTgt spid="40"/>
                                        </p:tgtEl>
                                        <p:attrNameLst>
                                          <p:attrName>style.visibility</p:attrName>
                                        </p:attrNameLst>
                                      </p:cBhvr>
                                      <p:to>
                                        <p:strVal val="visible"/>
                                      </p:to>
                                    </p:set>
                                    <p:animEffect transition="in" filter="fade">
                                      <p:cBhvr>
                                        <p:cTn id="44" dur="1000"/>
                                        <p:tgtEl>
                                          <p:spTgt spid="40"/>
                                        </p:tgtEl>
                                      </p:cBhvr>
                                    </p:animEffect>
                                  </p:childTnLst>
                                </p:cTn>
                              </p:par>
                              <p:par>
                                <p:cTn id="45" presetID="56" presetClass="path" presetSubtype="0" accel="50000" decel="50000" fill="hold" grpId="1" nodeType="withEffect">
                                  <p:stCondLst>
                                    <p:cond delay="750"/>
                                  </p:stCondLst>
                                  <p:childTnLst>
                                    <p:animMotion origin="layout" path="M -0.03737 0.04121 L -6.25E-7 -4.44444E-6 " pathEditMode="relative" rAng="0" ptsTypes="AA">
                                      <p:cBhvr>
                                        <p:cTn id="46" dur="700" fill="hold"/>
                                        <p:tgtEl>
                                          <p:spTgt spid="40"/>
                                        </p:tgtEl>
                                        <p:attrNameLst>
                                          <p:attrName>ppt_x</p:attrName>
                                          <p:attrName>ppt_y</p:attrName>
                                        </p:attrNameLst>
                                      </p:cBhvr>
                                      <p:rCtr x="1862" y="-2060"/>
                                    </p:animMotion>
                                  </p:childTnLst>
                                </p:cTn>
                              </p:par>
                              <p:par>
                                <p:cTn id="47" presetID="22" presetClass="entr" presetSubtype="8" fill="hold" nodeType="withEffect">
                                  <p:stCondLst>
                                    <p:cond delay="1000"/>
                                  </p:stCondLst>
                                  <p:childTnLst>
                                    <p:set>
                                      <p:cBhvr>
                                        <p:cTn id="48" dur="1" fill="hold">
                                          <p:stCondLst>
                                            <p:cond delay="0"/>
                                          </p:stCondLst>
                                        </p:cTn>
                                        <p:tgtEl>
                                          <p:spTgt spid="41"/>
                                        </p:tgtEl>
                                        <p:attrNameLst>
                                          <p:attrName>style.visibility</p:attrName>
                                        </p:attrNameLst>
                                      </p:cBhvr>
                                      <p:to>
                                        <p:strVal val="visible"/>
                                      </p:to>
                                    </p:set>
                                    <p:animEffect transition="in" filter="wipe(left)">
                                      <p:cBhvr>
                                        <p:cTn id="49" dur="500"/>
                                        <p:tgtEl>
                                          <p:spTgt spid="41"/>
                                        </p:tgtEl>
                                      </p:cBhvr>
                                    </p:animEffect>
                                  </p:childTnLst>
                                </p:cTn>
                              </p:par>
                              <p:par>
                                <p:cTn id="50" presetID="10" presetClass="entr" presetSubtype="0" fill="hold" grpId="0" nodeType="withEffect">
                                  <p:stCondLst>
                                    <p:cond delay="750"/>
                                  </p:stCondLst>
                                  <p:childTnLst>
                                    <p:set>
                                      <p:cBhvr>
                                        <p:cTn id="51" dur="1" fill="hold">
                                          <p:stCondLst>
                                            <p:cond delay="0"/>
                                          </p:stCondLst>
                                        </p:cTn>
                                        <p:tgtEl>
                                          <p:spTgt spid="48"/>
                                        </p:tgtEl>
                                        <p:attrNameLst>
                                          <p:attrName>style.visibility</p:attrName>
                                        </p:attrNameLst>
                                      </p:cBhvr>
                                      <p:to>
                                        <p:strVal val="visible"/>
                                      </p:to>
                                    </p:set>
                                    <p:animEffect transition="in" filter="fade">
                                      <p:cBhvr>
                                        <p:cTn id="52" dur="1000"/>
                                        <p:tgtEl>
                                          <p:spTgt spid="48"/>
                                        </p:tgtEl>
                                      </p:cBhvr>
                                    </p:animEffect>
                                  </p:childTnLst>
                                </p:cTn>
                              </p:par>
                              <p:par>
                                <p:cTn id="53" presetID="56" presetClass="path" presetSubtype="0" accel="50000" decel="50000" fill="hold" grpId="1" nodeType="withEffect">
                                  <p:stCondLst>
                                    <p:cond delay="750"/>
                                  </p:stCondLst>
                                  <p:childTnLst>
                                    <p:animMotion origin="layout" path="M -0.03737 0.04121 L -6.25E-7 -4.44444E-6 " pathEditMode="relative" rAng="0" ptsTypes="AA">
                                      <p:cBhvr>
                                        <p:cTn id="54" dur="700" fill="hold"/>
                                        <p:tgtEl>
                                          <p:spTgt spid="48"/>
                                        </p:tgtEl>
                                        <p:attrNameLst>
                                          <p:attrName>ppt_x</p:attrName>
                                          <p:attrName>ppt_y</p:attrName>
                                        </p:attrNameLst>
                                      </p:cBhvr>
                                      <p:rCtr x="1862" y="-2060"/>
                                    </p:animMotion>
                                  </p:childTnLst>
                                </p:cTn>
                              </p:par>
                              <p:par>
                                <p:cTn id="55" presetID="22" presetClass="entr" presetSubtype="8" fill="hold" nodeType="withEffect">
                                  <p:stCondLst>
                                    <p:cond delay="1250"/>
                                  </p:stCondLst>
                                  <p:childTnLst>
                                    <p:set>
                                      <p:cBhvr>
                                        <p:cTn id="56" dur="1" fill="hold">
                                          <p:stCondLst>
                                            <p:cond delay="0"/>
                                          </p:stCondLst>
                                        </p:cTn>
                                        <p:tgtEl>
                                          <p:spTgt spid="49"/>
                                        </p:tgtEl>
                                        <p:attrNameLst>
                                          <p:attrName>style.visibility</p:attrName>
                                        </p:attrNameLst>
                                      </p:cBhvr>
                                      <p:to>
                                        <p:strVal val="visible"/>
                                      </p:to>
                                    </p:set>
                                    <p:animEffect transition="in" filter="wipe(left)">
                                      <p:cBhvr>
                                        <p:cTn id="57" dur="500"/>
                                        <p:tgtEl>
                                          <p:spTgt spid="49"/>
                                        </p:tgtEl>
                                      </p:cBhvr>
                                    </p:animEffect>
                                  </p:childTnLst>
                                </p:cTn>
                              </p:par>
                            </p:childTnLst>
                          </p:cTn>
                        </p:par>
                        <p:par>
                          <p:cTn id="58" fill="hold">
                            <p:stCondLst>
                              <p:cond delay="3900"/>
                            </p:stCondLst>
                            <p:childTnLst>
                              <p:par>
                                <p:cTn id="59" presetID="2" presetClass="entr" presetSubtype="8" fill="hold" grpId="0" nodeType="afterEffect">
                                  <p:stCondLst>
                                    <p:cond delay="0"/>
                                  </p:stCondLst>
                                  <p:childTnLst>
                                    <p:set>
                                      <p:cBhvr>
                                        <p:cTn id="60" dur="1" fill="hold">
                                          <p:stCondLst>
                                            <p:cond delay="0"/>
                                          </p:stCondLst>
                                        </p:cTn>
                                        <p:tgtEl>
                                          <p:spTgt spid="67"/>
                                        </p:tgtEl>
                                        <p:attrNameLst>
                                          <p:attrName>style.visibility</p:attrName>
                                        </p:attrNameLst>
                                      </p:cBhvr>
                                      <p:to>
                                        <p:strVal val="visible"/>
                                      </p:to>
                                    </p:set>
                                    <p:anim calcmode="lin" valueType="num">
                                      <p:cBhvr additive="base">
                                        <p:cTn id="61" dur="500" fill="hold"/>
                                        <p:tgtEl>
                                          <p:spTgt spid="67"/>
                                        </p:tgtEl>
                                        <p:attrNameLst>
                                          <p:attrName>ppt_x</p:attrName>
                                        </p:attrNameLst>
                                      </p:cBhvr>
                                      <p:tavLst>
                                        <p:tav tm="0">
                                          <p:val>
                                            <p:strVal val="0-#ppt_w/2"/>
                                          </p:val>
                                        </p:tav>
                                        <p:tav tm="100000">
                                          <p:val>
                                            <p:strVal val="#ppt_x"/>
                                          </p:val>
                                        </p:tav>
                                      </p:tavLst>
                                    </p:anim>
                                    <p:anim calcmode="lin" valueType="num">
                                      <p:cBhvr additive="base">
                                        <p:cTn id="62" dur="500" fill="hold"/>
                                        <p:tgtEl>
                                          <p:spTgt spid="67"/>
                                        </p:tgtEl>
                                        <p:attrNameLst>
                                          <p:attrName>ppt_y</p:attrName>
                                        </p:attrNameLst>
                                      </p:cBhvr>
                                      <p:tavLst>
                                        <p:tav tm="0">
                                          <p:val>
                                            <p:strVal val="#ppt_y"/>
                                          </p:val>
                                        </p:tav>
                                        <p:tav tm="100000">
                                          <p:val>
                                            <p:strVal val="#ppt_y"/>
                                          </p:val>
                                        </p:tav>
                                      </p:tavLst>
                                    </p:anim>
                                  </p:childTnLst>
                                </p:cTn>
                              </p:par>
                            </p:childTnLst>
                          </p:cTn>
                        </p:par>
                        <p:par>
                          <p:cTn id="63" fill="hold">
                            <p:stCondLst>
                              <p:cond delay="4400"/>
                            </p:stCondLst>
                            <p:childTnLst>
                              <p:par>
                                <p:cTn id="64" presetID="26" presetClass="emph" presetSubtype="0" fill="hold" grpId="2" nodeType="afterEffect">
                                  <p:stCondLst>
                                    <p:cond delay="0"/>
                                  </p:stCondLst>
                                  <p:childTnLst>
                                    <p:animEffect transition="out" filter="fade">
                                      <p:cBhvr>
                                        <p:cTn id="65" dur="500" tmFilter="0, 0; .2, .5; .8, .5; 1, 0"/>
                                        <p:tgtEl>
                                          <p:spTgt spid="25"/>
                                        </p:tgtEl>
                                      </p:cBhvr>
                                    </p:animEffect>
                                    <p:animScale>
                                      <p:cBhvr>
                                        <p:cTn id="66" dur="250" autoRev="1" fill="hold"/>
                                        <p:tgtEl>
                                          <p:spTgt spid="25"/>
                                        </p:tgtEl>
                                      </p:cBhvr>
                                      <p:by x="105000" y="105000"/>
                                    </p:animScale>
                                  </p:childTnLst>
                                </p:cTn>
                              </p:par>
                              <p:par>
                                <p:cTn id="67" presetID="26" presetClass="emph" presetSubtype="0" fill="hold" nodeType="withEffect">
                                  <p:stCondLst>
                                    <p:cond delay="0"/>
                                  </p:stCondLst>
                                  <p:childTnLst>
                                    <p:animEffect transition="out" filter="fade">
                                      <p:cBhvr>
                                        <p:cTn id="68" dur="500" tmFilter="0, 0; .2, .5; .8, .5; 1, 0"/>
                                        <p:tgtEl>
                                          <p:spTgt spid="26"/>
                                        </p:tgtEl>
                                      </p:cBhvr>
                                    </p:animEffect>
                                    <p:animScale>
                                      <p:cBhvr>
                                        <p:cTn id="69" dur="250" autoRev="1" fill="hold"/>
                                        <p:tgtEl>
                                          <p:spTgt spid="2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5" grpId="1" animBg="1"/>
      <p:bldP spid="25" grpId="2" animBg="1"/>
      <p:bldP spid="29" grpId="0" animBg="1"/>
      <p:bldP spid="29" grpId="1" animBg="1"/>
      <p:bldP spid="36" grpId="0" animBg="1"/>
      <p:bldP spid="36" grpId="1" animBg="1"/>
      <p:bldP spid="40" grpId="0" animBg="1"/>
      <p:bldP spid="40" grpId="1" animBg="1"/>
      <p:bldP spid="48" grpId="0" animBg="1"/>
      <p:bldP spid="48" grpId="1" animBg="1"/>
      <p:bldP spid="67" grpId="0" animBg="1"/>
      <p:bldP spid="6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2519504" y="3294406"/>
            <a:ext cx="4699134"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endParaRPr lang="zh-CN" altLang="en-US"/>
          </a:p>
        </p:txBody>
      </p:sp>
      <p:sp>
        <p:nvSpPr>
          <p:cNvPr id="12" name="矩形 11"/>
          <p:cNvSpPr/>
          <p:nvPr/>
        </p:nvSpPr>
        <p:spPr>
          <a:xfrm>
            <a:off x="2087401" y="1589406"/>
            <a:ext cx="4699134"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endParaRPr lang="zh-CN" altLang="en-US"/>
          </a:p>
        </p:txBody>
      </p:sp>
      <p:sp>
        <p:nvSpPr>
          <p:cNvPr id="13" name="椭圆 64"/>
          <p:cNvSpPr>
            <a:spLocks noChangeArrowheads="1"/>
          </p:cNvSpPr>
          <p:nvPr/>
        </p:nvSpPr>
        <p:spPr bwMode="auto">
          <a:xfrm>
            <a:off x="953128" y="1341964"/>
            <a:ext cx="1244209" cy="1243536"/>
          </a:xfrm>
          <a:prstGeom prst="ellipse">
            <a:avLst/>
          </a:prstGeom>
          <a:solidFill>
            <a:schemeClr val="tx2"/>
          </a:solidFill>
          <a:ln w="190500" cap="sq" cmpd="sng">
            <a:solidFill>
              <a:schemeClr val="bg1">
                <a:lumMod val="75000"/>
              </a:schemeClr>
            </a:solidFill>
            <a:round/>
            <a:headEnd/>
            <a:tailEnd/>
          </a:ln>
        </p:spPr>
        <p:txBody>
          <a:bodyPr lIns="68567" tIns="34284" rIns="68567" bIns="34284" anchor="ctr"/>
          <a:lstStyle/>
          <a:p>
            <a:pPr algn="ctr"/>
            <a:r>
              <a:rPr lang="zh-CN" altLang="en-US" sz="2100" b="1" dirty="0">
                <a:solidFill>
                  <a:schemeClr val="bg1"/>
                </a:solidFill>
                <a:latin typeface="微软雅黑" pitchFamily="34" charset="-122"/>
                <a:ea typeface="微软雅黑" pitchFamily="34" charset="-122"/>
                <a:sym typeface="宋体" panose="02010600030101010101" pitchFamily="2" charset="-122"/>
              </a:rPr>
              <a:t>添加文字</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4" name="TextBox 13"/>
          <p:cNvSpPr txBox="1"/>
          <p:nvPr/>
        </p:nvSpPr>
        <p:spPr>
          <a:xfrm>
            <a:off x="2436039" y="1714237"/>
            <a:ext cx="4429069" cy="1269566"/>
          </a:xfrm>
          <a:prstGeom prst="rect">
            <a:avLst/>
          </a:prstGeom>
          <a:noFill/>
        </p:spPr>
        <p:txBody>
          <a:bodyPr wrap="square" lIns="68567" tIns="34284" rIns="68567" bIns="34284"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200" dirty="0">
              <a:solidFill>
                <a:sysClr val="windowText" lastClr="000000"/>
              </a:solidFill>
              <a:latin typeface="微软雅黑" pitchFamily="34" charset="-122"/>
              <a:ea typeface="微软雅黑" pitchFamily="34" charset="-122"/>
            </a:endParaRPr>
          </a:p>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ysClr val="windowText" lastClr="000000"/>
                </a:solidFill>
                <a:latin typeface="微软雅黑" pitchFamily="34" charset="-122"/>
                <a:ea typeface="微软雅黑" pitchFamily="34" charset="-122"/>
              </a:rPr>
              <a:t>。或者</a:t>
            </a:r>
            <a:r>
              <a:rPr lang="zh-CN" altLang="en-US" sz="1200" dirty="0">
                <a:solidFill>
                  <a:sysClr val="windowText" lastClr="000000"/>
                </a:solidFill>
                <a:latin typeface="微软雅黑" pitchFamily="34" charset="-122"/>
                <a:ea typeface="微软雅黑" pitchFamily="34" charset="-122"/>
              </a:rPr>
              <a:t>通过复制您的文本后。</a:t>
            </a:r>
          </a:p>
        </p:txBody>
      </p:sp>
      <p:sp>
        <p:nvSpPr>
          <p:cNvPr id="15" name="椭圆 64"/>
          <p:cNvSpPr>
            <a:spLocks noChangeArrowheads="1"/>
          </p:cNvSpPr>
          <p:nvPr/>
        </p:nvSpPr>
        <p:spPr bwMode="auto">
          <a:xfrm>
            <a:off x="7056600" y="2834655"/>
            <a:ext cx="1244209" cy="1243536"/>
          </a:xfrm>
          <a:prstGeom prst="ellipse">
            <a:avLst/>
          </a:prstGeom>
          <a:solidFill>
            <a:schemeClr val="tx2"/>
          </a:solidFill>
          <a:ln w="190500" cap="sq" cmpd="sng">
            <a:solidFill>
              <a:schemeClr val="bg1">
                <a:lumMod val="75000"/>
              </a:schemeClr>
            </a:solidFill>
            <a:round/>
            <a:headEnd/>
            <a:tailEnd/>
          </a:ln>
        </p:spPr>
        <p:txBody>
          <a:bodyPr lIns="68567" tIns="34284" rIns="68567" bIns="34284" anchor="ctr"/>
          <a:lstStyle/>
          <a:p>
            <a:pPr algn="ctr"/>
            <a:r>
              <a:rPr lang="zh-CN" altLang="en-US" sz="2100" b="1" dirty="0">
                <a:solidFill>
                  <a:schemeClr val="bg1"/>
                </a:solidFill>
                <a:latin typeface="微软雅黑" pitchFamily="34" charset="-122"/>
                <a:ea typeface="微软雅黑" pitchFamily="34" charset="-122"/>
                <a:sym typeface="宋体" panose="02010600030101010101" pitchFamily="2" charset="-122"/>
              </a:rPr>
              <a:t>添加文字</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6" name="TextBox 15"/>
          <p:cNvSpPr txBox="1"/>
          <p:nvPr/>
        </p:nvSpPr>
        <p:spPr>
          <a:xfrm>
            <a:off x="2436039" y="3456424"/>
            <a:ext cx="4429069" cy="1269566"/>
          </a:xfrm>
          <a:prstGeom prst="rect">
            <a:avLst/>
          </a:prstGeom>
          <a:noFill/>
        </p:spPr>
        <p:txBody>
          <a:bodyPr wrap="square" lIns="68567" tIns="34284" rIns="68567" bIns="34284"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200" dirty="0">
              <a:solidFill>
                <a:sysClr val="windowText" lastClr="000000"/>
              </a:solidFill>
              <a:latin typeface="微软雅黑" pitchFamily="34" charset="-122"/>
              <a:ea typeface="微软雅黑" pitchFamily="34" charset="-122"/>
            </a:endParaRPr>
          </a:p>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ysClr val="windowText" lastClr="000000"/>
                </a:solidFill>
                <a:latin typeface="微软雅黑" pitchFamily="34" charset="-122"/>
                <a:ea typeface="微软雅黑" pitchFamily="34" charset="-122"/>
              </a:rPr>
              <a:t>。或者</a:t>
            </a:r>
            <a:r>
              <a:rPr lang="zh-CN" altLang="en-US" sz="1200" dirty="0">
                <a:solidFill>
                  <a:sysClr val="windowText" lastClr="000000"/>
                </a:solidFill>
                <a:latin typeface="微软雅黑" pitchFamily="34" charset="-122"/>
                <a:ea typeface="微软雅黑" pitchFamily="34" charset="-122"/>
              </a:rPr>
              <a:t>通过复制您的文本后。</a:t>
            </a:r>
          </a:p>
        </p:txBody>
      </p:sp>
      <p:sp>
        <p:nvSpPr>
          <p:cNvPr id="17" name="TextBox 16"/>
          <p:cNvSpPr txBox="1"/>
          <p:nvPr/>
        </p:nvSpPr>
        <p:spPr>
          <a:xfrm>
            <a:off x="313069" y="58298"/>
            <a:ext cx="2386723" cy="461665"/>
          </a:xfrm>
          <a:prstGeom prst="rect">
            <a:avLst/>
          </a:prstGeom>
          <a:noFill/>
        </p:spPr>
        <p:txBody>
          <a:bodyPr wrap="square" rtlCol="0">
            <a:spAutoFit/>
          </a:bodyPr>
          <a:lstStyle/>
          <a:p>
            <a:pPr>
              <a:lnSpc>
                <a:spcPct val="120000"/>
              </a:lnSpc>
            </a:pPr>
            <a:r>
              <a:rPr lang="zh-CN" altLang="en-US" sz="2000" b="1" dirty="0" smtClean="0">
                <a:solidFill>
                  <a:schemeClr val="tx1">
                    <a:lumMod val="75000"/>
                    <a:lumOff val="25000"/>
                  </a:schemeClr>
                </a:solidFill>
              </a:rPr>
              <a:t>单击此处输入标题</a:t>
            </a:r>
          </a:p>
        </p:txBody>
      </p:sp>
    </p:spTree>
    <p:extLst>
      <p:ext uri="{BB962C8B-B14F-4D97-AF65-F5344CB8AC3E}">
        <p14:creationId xmlns:p14="http://schemas.microsoft.com/office/powerpoint/2010/main" val="89650858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8" presetClass="emph" presetSubtype="0" fill="hold" grpId="1" nodeType="withEffect">
                                  <p:stCondLst>
                                    <p:cond delay="0"/>
                                  </p:stCondLst>
                                  <p:childTnLst>
                                    <p:animRot by="21600000">
                                      <p:cBhvr>
                                        <p:cTn id="10" dur="500" fill="hold"/>
                                        <p:tgtEl>
                                          <p:spTgt spid="13"/>
                                        </p:tgtEl>
                                        <p:attrNameLst>
                                          <p:attrName>r</p:attrName>
                                        </p:attrNameLst>
                                      </p:cBhvr>
                                    </p:animRo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ipe(left)">
                                      <p:cBhvr>
                                        <p:cTn id="14" dur="500"/>
                                        <p:tgtEl>
                                          <p:spTgt spid="12"/>
                                        </p:tgtEl>
                                      </p:cBhvr>
                                    </p:animEffect>
                                  </p:childTnLst>
                                </p:cTn>
                              </p:par>
                            </p:childTnLst>
                          </p:cTn>
                        </p:par>
                        <p:par>
                          <p:cTn id="15" fill="hold">
                            <p:stCondLst>
                              <p:cond delay="1000"/>
                            </p:stCondLst>
                            <p:childTnLst>
                              <p:par>
                                <p:cTn id="16" presetID="22" presetClass="entr" presetSubtype="8" fill="hold" grpId="0" nodeType="afterEffect">
                                  <p:stCondLst>
                                    <p:cond delay="0"/>
                                  </p:stCondLst>
                                  <p:iterate type="lt">
                                    <p:tmPct val="30000"/>
                                  </p:iterate>
                                  <p:childTnLst>
                                    <p:set>
                                      <p:cBhvr>
                                        <p:cTn id="17" dur="1" fill="hold">
                                          <p:stCondLst>
                                            <p:cond delay="0"/>
                                          </p:stCondLst>
                                        </p:cTn>
                                        <p:tgtEl>
                                          <p:spTgt spid="14"/>
                                        </p:tgtEl>
                                        <p:attrNameLst>
                                          <p:attrName>style.visibility</p:attrName>
                                        </p:attrNameLst>
                                      </p:cBhvr>
                                      <p:to>
                                        <p:strVal val="visible"/>
                                      </p:to>
                                    </p:set>
                                    <p:animEffect transition="in" filter="wipe(left)">
                                      <p:cBhvr>
                                        <p:cTn id="18" dur="100"/>
                                        <p:tgtEl>
                                          <p:spTgt spid="14"/>
                                        </p:tgtEl>
                                      </p:cBhvr>
                                    </p:animEffect>
                                  </p:childTnLst>
                                </p:cTn>
                              </p:par>
                              <p:par>
                                <p:cTn id="19" presetID="36" presetClass="emph" presetSubtype="0" fill="hold" grpId="1" nodeType="withEffect">
                                  <p:stCondLst>
                                    <p:cond delay="0"/>
                                  </p:stCondLst>
                                  <p:iterate type="lt">
                                    <p:tmPct val="30000"/>
                                  </p:iterate>
                                  <p:childTnLst>
                                    <p:animScale>
                                      <p:cBhvr>
                                        <p:cTn id="20" dur="50" autoRev="1" fill="hold">
                                          <p:stCondLst>
                                            <p:cond delay="0"/>
                                          </p:stCondLst>
                                        </p:cTn>
                                        <p:tgtEl>
                                          <p:spTgt spid="14"/>
                                        </p:tgtEl>
                                      </p:cBhvr>
                                      <p:to x="80000" y="100000"/>
                                    </p:animScale>
                                    <p:anim by="(#ppt_w*0.10)" calcmode="lin" valueType="num">
                                      <p:cBhvr>
                                        <p:cTn id="21" dur="50" autoRev="1" fill="hold">
                                          <p:stCondLst>
                                            <p:cond delay="0"/>
                                          </p:stCondLst>
                                        </p:cTn>
                                        <p:tgtEl>
                                          <p:spTgt spid="14"/>
                                        </p:tgtEl>
                                        <p:attrNameLst>
                                          <p:attrName>ppt_x</p:attrName>
                                        </p:attrNameLst>
                                      </p:cBhvr>
                                    </p:anim>
                                    <p:anim by="(-#ppt_w*0.10)" calcmode="lin" valueType="num">
                                      <p:cBhvr>
                                        <p:cTn id="22" dur="50" autoRev="1" fill="hold">
                                          <p:stCondLst>
                                            <p:cond delay="0"/>
                                          </p:stCondLst>
                                        </p:cTn>
                                        <p:tgtEl>
                                          <p:spTgt spid="14"/>
                                        </p:tgtEl>
                                        <p:attrNameLst>
                                          <p:attrName>ppt_y</p:attrName>
                                        </p:attrNameLst>
                                      </p:cBhvr>
                                    </p:anim>
                                    <p:animRot by="-480000">
                                      <p:cBhvr>
                                        <p:cTn id="23" dur="50" autoRev="1" fill="hold">
                                          <p:stCondLst>
                                            <p:cond delay="0"/>
                                          </p:stCondLst>
                                        </p:cTn>
                                        <p:tgtEl>
                                          <p:spTgt spid="14"/>
                                        </p:tgtEl>
                                        <p:attrNameLst>
                                          <p:attrName>r</p:attrName>
                                        </p:attrNameLst>
                                      </p:cBhvr>
                                    </p:animRot>
                                  </p:childTnLst>
                                </p:cTn>
                              </p:par>
                            </p:childTnLst>
                          </p:cTn>
                        </p:par>
                        <p:par>
                          <p:cTn id="24" fill="hold">
                            <p:stCondLst>
                              <p:cond delay="4940"/>
                            </p:stCondLst>
                            <p:childTnLst>
                              <p:par>
                                <p:cTn id="25" presetID="2" presetClass="entr" presetSubtype="2"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1+#ppt_w/2"/>
                                          </p:val>
                                        </p:tav>
                                        <p:tav tm="100000">
                                          <p:val>
                                            <p:strVal val="#ppt_x"/>
                                          </p:val>
                                        </p:tav>
                                      </p:tavLst>
                                    </p:anim>
                                    <p:anim calcmode="lin" valueType="num">
                                      <p:cBhvr additive="base">
                                        <p:cTn id="28" dur="500" fill="hold"/>
                                        <p:tgtEl>
                                          <p:spTgt spid="15"/>
                                        </p:tgtEl>
                                        <p:attrNameLst>
                                          <p:attrName>ppt_y</p:attrName>
                                        </p:attrNameLst>
                                      </p:cBhvr>
                                      <p:tavLst>
                                        <p:tav tm="0">
                                          <p:val>
                                            <p:strVal val="#ppt_y"/>
                                          </p:val>
                                        </p:tav>
                                        <p:tav tm="100000">
                                          <p:val>
                                            <p:strVal val="#ppt_y"/>
                                          </p:val>
                                        </p:tav>
                                      </p:tavLst>
                                    </p:anim>
                                  </p:childTnLst>
                                </p:cTn>
                              </p:par>
                              <p:par>
                                <p:cTn id="29" presetID="8" presetClass="emph" presetSubtype="0" fill="hold" grpId="1" nodeType="withEffect">
                                  <p:stCondLst>
                                    <p:cond delay="0"/>
                                  </p:stCondLst>
                                  <p:childTnLst>
                                    <p:animRot by="-21600000">
                                      <p:cBhvr>
                                        <p:cTn id="30" dur="500" fill="hold"/>
                                        <p:tgtEl>
                                          <p:spTgt spid="15"/>
                                        </p:tgtEl>
                                        <p:attrNameLst>
                                          <p:attrName>r</p:attrName>
                                        </p:attrNameLst>
                                      </p:cBhvr>
                                    </p:animRot>
                                  </p:childTnLst>
                                </p:cTn>
                              </p:par>
                            </p:childTnLst>
                          </p:cTn>
                        </p:par>
                        <p:par>
                          <p:cTn id="31" fill="hold">
                            <p:stCondLst>
                              <p:cond delay="5440"/>
                            </p:stCondLst>
                            <p:childTnLst>
                              <p:par>
                                <p:cTn id="32" presetID="22" presetClass="entr" presetSubtype="2"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right)">
                                      <p:cBhvr>
                                        <p:cTn id="34" dur="500"/>
                                        <p:tgtEl>
                                          <p:spTgt spid="11"/>
                                        </p:tgtEl>
                                      </p:cBhvr>
                                    </p:animEffect>
                                  </p:childTnLst>
                                </p:cTn>
                              </p:par>
                            </p:childTnLst>
                          </p:cTn>
                        </p:par>
                        <p:par>
                          <p:cTn id="35" fill="hold">
                            <p:stCondLst>
                              <p:cond delay="594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16"/>
                                        </p:tgtEl>
                                        <p:attrNameLst>
                                          <p:attrName>style.visibility</p:attrName>
                                        </p:attrNameLst>
                                      </p:cBhvr>
                                      <p:to>
                                        <p:strVal val="visible"/>
                                      </p:to>
                                    </p:set>
                                    <p:animEffect transition="in" filter="wipe(left)">
                                      <p:cBhvr>
                                        <p:cTn id="38" dur="100"/>
                                        <p:tgtEl>
                                          <p:spTgt spid="16"/>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16"/>
                                        </p:tgtEl>
                                      </p:cBhvr>
                                      <p:to x="80000" y="100000"/>
                                    </p:animScale>
                                    <p:anim by="(#ppt_w*0.10)" calcmode="lin" valueType="num">
                                      <p:cBhvr>
                                        <p:cTn id="41" dur="50" autoRev="1" fill="hold">
                                          <p:stCondLst>
                                            <p:cond delay="0"/>
                                          </p:stCondLst>
                                        </p:cTn>
                                        <p:tgtEl>
                                          <p:spTgt spid="16"/>
                                        </p:tgtEl>
                                        <p:attrNameLst>
                                          <p:attrName>ppt_x</p:attrName>
                                        </p:attrNameLst>
                                      </p:cBhvr>
                                    </p:anim>
                                    <p:anim by="(-#ppt_w*0.10)" calcmode="lin" valueType="num">
                                      <p:cBhvr>
                                        <p:cTn id="42" dur="50" autoRev="1" fill="hold">
                                          <p:stCondLst>
                                            <p:cond delay="0"/>
                                          </p:stCondLst>
                                        </p:cTn>
                                        <p:tgtEl>
                                          <p:spTgt spid="16"/>
                                        </p:tgtEl>
                                        <p:attrNameLst>
                                          <p:attrName>ppt_y</p:attrName>
                                        </p:attrNameLst>
                                      </p:cBhvr>
                                    </p:anim>
                                    <p:animRot by="-480000">
                                      <p:cBhvr>
                                        <p:cTn id="43" dur="50" autoRev="1"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3" grpId="1" animBg="1"/>
      <p:bldP spid="14" grpId="0"/>
      <p:bldP spid="14" grpId="1"/>
      <p:bldP spid="15" grpId="0" animBg="1"/>
      <p:bldP spid="15" grpId="1" animBg="1"/>
      <p:bldP spid="16" grpId="0"/>
      <p:bldP spid="16"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 Box 30"/>
          <p:cNvSpPr>
            <a:spLocks noChangeArrowheads="1"/>
          </p:cNvSpPr>
          <p:nvPr/>
        </p:nvSpPr>
        <p:spPr bwMode="auto">
          <a:xfrm>
            <a:off x="2920124" y="2891975"/>
            <a:ext cx="2514481" cy="3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p>
            <a:pPr latinLnBrk="1">
              <a:buClr>
                <a:srgbClr val="FF0000"/>
              </a:buClr>
              <a:buSzPct val="70000"/>
            </a:pPr>
            <a:r>
              <a:rPr lang="en-US" altLang="zh-CN" b="1" dirty="0">
                <a:solidFill>
                  <a:srgbClr val="000000"/>
                </a:solidFill>
                <a:latin typeface="微软雅黑" pitchFamily="34" charset="-122"/>
                <a:ea typeface="微软雅黑" pitchFamily="34" charset="-122"/>
                <a:sym typeface="微软雅黑" pitchFamily="34" charset="-122"/>
              </a:rPr>
              <a:t>10 </a:t>
            </a:r>
            <a:r>
              <a:rPr lang="zh-CN" altLang="en-US" sz="1200" dirty="0">
                <a:solidFill>
                  <a:srgbClr val="000000"/>
                </a:solidFill>
                <a:latin typeface="微软雅黑" pitchFamily="34" charset="-122"/>
                <a:ea typeface="微软雅黑" pitchFamily="34" charset="-122"/>
                <a:sym typeface="微软雅黑" pitchFamily="34" charset="-122"/>
              </a:rPr>
              <a:t>条成绩，点击添加文本</a:t>
            </a:r>
            <a:endParaRPr lang="zh-CN" altLang="en-US" dirty="0"/>
          </a:p>
        </p:txBody>
      </p:sp>
      <p:sp>
        <p:nvSpPr>
          <p:cNvPr id="33" name="Freeform 7"/>
          <p:cNvSpPr>
            <a:spLocks noChangeArrowheads="1"/>
          </p:cNvSpPr>
          <p:nvPr/>
        </p:nvSpPr>
        <p:spPr bwMode="auto">
          <a:xfrm>
            <a:off x="703994" y="1016729"/>
            <a:ext cx="4861046" cy="3388013"/>
          </a:xfrm>
          <a:custGeom>
            <a:avLst/>
            <a:gdLst>
              <a:gd name="T0" fmla="*/ 0 w 625"/>
              <a:gd name="T1" fmla="*/ 2147483647 h 495"/>
              <a:gd name="T2" fmla="*/ 2147483647 w 625"/>
              <a:gd name="T3" fmla="*/ 2147483647 h 495"/>
              <a:gd name="T4" fmla="*/ 2147483647 w 625"/>
              <a:gd name="T5" fmla="*/ 2147483647 h 495"/>
              <a:gd name="T6" fmla="*/ 2147483647 w 625"/>
              <a:gd name="T7" fmla="*/ 2147483647 h 495"/>
              <a:gd name="T8" fmla="*/ 2147483647 w 625"/>
              <a:gd name="T9" fmla="*/ 2147483647 h 495"/>
              <a:gd name="T10" fmla="*/ 2147483647 w 625"/>
              <a:gd name="T11" fmla="*/ 2147483647 h 495"/>
              <a:gd name="T12" fmla="*/ 2147483647 w 625"/>
              <a:gd name="T13" fmla="*/ 2147483647 h 495"/>
              <a:gd name="T14" fmla="*/ 2147483647 w 625"/>
              <a:gd name="T15" fmla="*/ 2147483647 h 495"/>
              <a:gd name="T16" fmla="*/ 2147483647 w 625"/>
              <a:gd name="T17" fmla="*/ 2147483647 h 495"/>
              <a:gd name="T18" fmla="*/ 2147483647 w 625"/>
              <a:gd name="T19" fmla="*/ 2147483647 h 495"/>
              <a:gd name="T20" fmla="*/ 2147483647 w 625"/>
              <a:gd name="T21" fmla="*/ 2147483647 h 495"/>
              <a:gd name="T22" fmla="*/ 2147483647 w 625"/>
              <a:gd name="T23" fmla="*/ 2147483647 h 495"/>
              <a:gd name="T24" fmla="*/ 2147483647 w 625"/>
              <a:gd name="T25" fmla="*/ 2147483647 h 495"/>
              <a:gd name="T26" fmla="*/ 2147483647 w 625"/>
              <a:gd name="T27" fmla="*/ 2147483647 h 495"/>
              <a:gd name="T28" fmla="*/ 2147483647 w 625"/>
              <a:gd name="T29" fmla="*/ 1772890328 h 495"/>
              <a:gd name="T30" fmla="*/ 2147483647 w 625"/>
              <a:gd name="T31" fmla="*/ 1283821987 h 495"/>
              <a:gd name="T32" fmla="*/ 2147483647 w 625"/>
              <a:gd name="T33" fmla="*/ 611339336 h 495"/>
              <a:gd name="T34" fmla="*/ 2147483647 w 625"/>
              <a:gd name="T35" fmla="*/ 0 h 495"/>
              <a:gd name="T36" fmla="*/ 2147483647 w 625"/>
              <a:gd name="T37" fmla="*/ 1956296820 h 495"/>
              <a:gd name="T38" fmla="*/ 2147483647 w 625"/>
              <a:gd name="T39" fmla="*/ 2147483647 h 495"/>
              <a:gd name="T40" fmla="*/ 2147483647 w 625"/>
              <a:gd name="T41" fmla="*/ 2147483647 h 495"/>
              <a:gd name="T42" fmla="*/ 2147483647 w 625"/>
              <a:gd name="T43" fmla="*/ 2147483647 h 495"/>
              <a:gd name="T44" fmla="*/ 2147483647 w 625"/>
              <a:gd name="T45" fmla="*/ 2147483647 h 495"/>
              <a:gd name="T46" fmla="*/ 2147483647 w 625"/>
              <a:gd name="T47" fmla="*/ 2147483647 h 495"/>
              <a:gd name="T48" fmla="*/ 2147483647 w 625"/>
              <a:gd name="T49" fmla="*/ 2147483647 h 495"/>
              <a:gd name="T50" fmla="*/ 2147483647 w 625"/>
              <a:gd name="T51" fmla="*/ 2147483647 h 495"/>
              <a:gd name="T52" fmla="*/ 2147483647 w 625"/>
              <a:gd name="T53" fmla="*/ 2147483647 h 495"/>
              <a:gd name="T54" fmla="*/ 2147483647 w 625"/>
              <a:gd name="T55" fmla="*/ 2147483647 h 495"/>
              <a:gd name="T56" fmla="*/ 2147483647 w 625"/>
              <a:gd name="T57" fmla="*/ 2147483647 h 495"/>
              <a:gd name="T58" fmla="*/ 2147483647 w 625"/>
              <a:gd name="T59" fmla="*/ 2147483647 h 495"/>
              <a:gd name="T60" fmla="*/ 2147483647 w 625"/>
              <a:gd name="T61" fmla="*/ 2147483647 h 495"/>
              <a:gd name="T62" fmla="*/ 2147483647 w 625"/>
              <a:gd name="T63" fmla="*/ 2147483647 h 495"/>
              <a:gd name="T64" fmla="*/ 2147483647 w 625"/>
              <a:gd name="T65" fmla="*/ 2147483647 h 495"/>
              <a:gd name="T66" fmla="*/ 2147483647 w 625"/>
              <a:gd name="T67" fmla="*/ 2147483647 h 495"/>
              <a:gd name="T68" fmla="*/ 2147483647 w 625"/>
              <a:gd name="T69" fmla="*/ 2147483647 h 495"/>
              <a:gd name="T70" fmla="*/ 0 w 625"/>
              <a:gd name="T71" fmla="*/ 2147483647 h 495"/>
              <a:gd name="T72" fmla="*/ 0 w 625"/>
              <a:gd name="T73" fmla="*/ 2147483647 h 49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25"/>
              <a:gd name="T112" fmla="*/ 0 h 495"/>
              <a:gd name="T113" fmla="*/ 625 w 625"/>
              <a:gd name="T114" fmla="*/ 495 h 49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25" h="495">
                <a:moveTo>
                  <a:pt x="0" y="455"/>
                </a:moveTo>
                <a:lnTo>
                  <a:pt x="117" y="455"/>
                </a:lnTo>
                <a:lnTo>
                  <a:pt x="117" y="378"/>
                </a:lnTo>
                <a:lnTo>
                  <a:pt x="117" y="337"/>
                </a:lnTo>
                <a:lnTo>
                  <a:pt x="158" y="337"/>
                </a:lnTo>
                <a:lnTo>
                  <a:pt x="235" y="337"/>
                </a:lnTo>
                <a:lnTo>
                  <a:pt x="235" y="260"/>
                </a:lnTo>
                <a:lnTo>
                  <a:pt x="235" y="219"/>
                </a:lnTo>
                <a:lnTo>
                  <a:pt x="276" y="219"/>
                </a:lnTo>
                <a:lnTo>
                  <a:pt x="353" y="219"/>
                </a:lnTo>
                <a:lnTo>
                  <a:pt x="353" y="142"/>
                </a:lnTo>
                <a:lnTo>
                  <a:pt x="353" y="101"/>
                </a:lnTo>
                <a:lnTo>
                  <a:pt x="394" y="101"/>
                </a:lnTo>
                <a:lnTo>
                  <a:pt x="495" y="101"/>
                </a:lnTo>
                <a:lnTo>
                  <a:pt x="568" y="29"/>
                </a:lnTo>
                <a:lnTo>
                  <a:pt x="560" y="21"/>
                </a:lnTo>
                <a:lnTo>
                  <a:pt x="593" y="10"/>
                </a:lnTo>
                <a:lnTo>
                  <a:pt x="625" y="0"/>
                </a:lnTo>
                <a:lnTo>
                  <a:pt x="615" y="32"/>
                </a:lnTo>
                <a:lnTo>
                  <a:pt x="604" y="65"/>
                </a:lnTo>
                <a:lnTo>
                  <a:pt x="596" y="57"/>
                </a:lnTo>
                <a:lnTo>
                  <a:pt x="512" y="142"/>
                </a:lnTo>
                <a:lnTo>
                  <a:pt x="394" y="142"/>
                </a:lnTo>
                <a:lnTo>
                  <a:pt x="394" y="219"/>
                </a:lnTo>
                <a:lnTo>
                  <a:pt x="394" y="260"/>
                </a:lnTo>
                <a:lnTo>
                  <a:pt x="353" y="260"/>
                </a:lnTo>
                <a:lnTo>
                  <a:pt x="276" y="260"/>
                </a:lnTo>
                <a:lnTo>
                  <a:pt x="276" y="337"/>
                </a:lnTo>
                <a:lnTo>
                  <a:pt x="276" y="378"/>
                </a:lnTo>
                <a:lnTo>
                  <a:pt x="235" y="378"/>
                </a:lnTo>
                <a:lnTo>
                  <a:pt x="158" y="378"/>
                </a:lnTo>
                <a:lnTo>
                  <a:pt x="158" y="455"/>
                </a:lnTo>
                <a:lnTo>
                  <a:pt x="158" y="495"/>
                </a:lnTo>
                <a:lnTo>
                  <a:pt x="117" y="495"/>
                </a:lnTo>
                <a:lnTo>
                  <a:pt x="0" y="495"/>
                </a:lnTo>
                <a:lnTo>
                  <a:pt x="0" y="455"/>
                </a:lnTo>
              </a:path>
            </a:pathLst>
          </a:custGeom>
          <a:solidFill>
            <a:schemeClr val="tx2"/>
          </a:solidFill>
          <a:ln>
            <a:noFill/>
          </a:ln>
          <a:extLst/>
        </p:spPr>
        <p:txBody>
          <a:bodyPr lIns="68543" tIns="34272" rIns="68543" bIns="34272" anchor="ctr"/>
          <a:lstStyle/>
          <a:p>
            <a:endParaRPr lang="zh-CN" altLang="en-US"/>
          </a:p>
        </p:txBody>
      </p:sp>
      <p:sp>
        <p:nvSpPr>
          <p:cNvPr id="35" name="矩形 8"/>
          <p:cNvSpPr>
            <a:spLocks noChangeArrowheads="1"/>
          </p:cNvSpPr>
          <p:nvPr/>
        </p:nvSpPr>
        <p:spPr bwMode="auto">
          <a:xfrm>
            <a:off x="666289" y="3748189"/>
            <a:ext cx="939926" cy="3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3" tIns="34272" rIns="68543" bIns="34272">
            <a:spAutoFit/>
          </a:bodyPr>
          <a:lstStyle/>
          <a:p>
            <a:pPr algn="ctr"/>
            <a:r>
              <a:rPr lang="en-US" altLang="zh-CN" b="1" dirty="0" smtClean="0">
                <a:solidFill>
                  <a:schemeClr val="tx1">
                    <a:lumMod val="85000"/>
                    <a:lumOff val="15000"/>
                  </a:schemeClr>
                </a:solidFill>
                <a:latin typeface="微软雅黑" pitchFamily="34" charset="-122"/>
                <a:ea typeface="微软雅黑" pitchFamily="34" charset="-122"/>
                <a:sym typeface="微软雅黑" pitchFamily="34" charset="-122"/>
              </a:rPr>
              <a:t>2013</a:t>
            </a:r>
            <a:r>
              <a:rPr lang="zh-CN" altLang="en-US" b="1" dirty="0" smtClean="0">
                <a:solidFill>
                  <a:schemeClr val="tx1">
                    <a:lumMod val="85000"/>
                    <a:lumOff val="15000"/>
                  </a:schemeClr>
                </a:solidFill>
                <a:latin typeface="微软雅黑" pitchFamily="34" charset="-122"/>
                <a:ea typeface="微软雅黑" pitchFamily="34" charset="-122"/>
                <a:sym typeface="微软雅黑" pitchFamily="34" charset="-122"/>
              </a:rPr>
              <a:t>年</a:t>
            </a:r>
            <a:endParaRPr lang="zh-CN" altLang="en-US" b="1" dirty="0">
              <a:solidFill>
                <a:schemeClr val="tx1">
                  <a:lumMod val="85000"/>
                  <a:lumOff val="15000"/>
                </a:schemeClr>
              </a:solidFill>
              <a:ea typeface="微软雅黑" pitchFamily="34" charset="-122"/>
            </a:endParaRPr>
          </a:p>
        </p:txBody>
      </p:sp>
      <p:sp>
        <p:nvSpPr>
          <p:cNvPr id="55" name="矩形 9"/>
          <p:cNvSpPr>
            <a:spLocks noChangeArrowheads="1"/>
          </p:cNvSpPr>
          <p:nvPr/>
        </p:nvSpPr>
        <p:spPr bwMode="auto">
          <a:xfrm>
            <a:off x="1514890" y="2960494"/>
            <a:ext cx="939926" cy="3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3" tIns="34272" rIns="68543" bIns="34272">
            <a:spAutoFit/>
          </a:bodyPr>
          <a:lstStyle/>
          <a:p>
            <a:pPr algn="ctr" latinLnBrk="1">
              <a:buClr>
                <a:srgbClr val="FF0000"/>
              </a:buClr>
              <a:buSzPct val="70000"/>
            </a:pPr>
            <a:r>
              <a:rPr lang="en-US" altLang="zh-CN" b="1" dirty="0" smtClean="0">
                <a:solidFill>
                  <a:schemeClr val="tx1">
                    <a:lumMod val="85000"/>
                    <a:lumOff val="15000"/>
                  </a:schemeClr>
                </a:solidFill>
                <a:latin typeface="微软雅黑" pitchFamily="34" charset="-122"/>
                <a:ea typeface="微软雅黑" pitchFamily="34" charset="-122"/>
                <a:sym typeface="微软雅黑" pitchFamily="34" charset="-122"/>
              </a:rPr>
              <a:t>2014</a:t>
            </a:r>
            <a:r>
              <a:rPr lang="zh-CN" altLang="en-US" b="1" dirty="0" smtClean="0">
                <a:solidFill>
                  <a:schemeClr val="tx1">
                    <a:lumMod val="85000"/>
                    <a:lumOff val="15000"/>
                  </a:schemeClr>
                </a:solidFill>
                <a:latin typeface="微软雅黑" pitchFamily="34" charset="-122"/>
                <a:ea typeface="微软雅黑" pitchFamily="34" charset="-122"/>
                <a:sym typeface="微软雅黑" pitchFamily="34" charset="-122"/>
              </a:rPr>
              <a:t>年</a:t>
            </a:r>
            <a:endParaRPr lang="zh-CN" altLang="en-US" b="1" dirty="0">
              <a:solidFill>
                <a:schemeClr val="tx1">
                  <a:lumMod val="85000"/>
                  <a:lumOff val="15000"/>
                </a:schemeClr>
              </a:solidFill>
              <a:latin typeface="微软雅黑" pitchFamily="34" charset="-122"/>
              <a:ea typeface="微软雅黑" pitchFamily="34" charset="-122"/>
              <a:sym typeface="微软雅黑" pitchFamily="34" charset="-122"/>
            </a:endParaRPr>
          </a:p>
        </p:txBody>
      </p:sp>
      <p:sp>
        <p:nvSpPr>
          <p:cNvPr id="56" name="矩形 10"/>
          <p:cNvSpPr>
            <a:spLocks noChangeArrowheads="1"/>
          </p:cNvSpPr>
          <p:nvPr/>
        </p:nvSpPr>
        <p:spPr bwMode="auto">
          <a:xfrm>
            <a:off x="2458991" y="2150592"/>
            <a:ext cx="957560" cy="3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3" tIns="34272" rIns="68543" bIns="34272">
            <a:spAutoFit/>
          </a:bodyPr>
          <a:lstStyle/>
          <a:p>
            <a:pPr algn="ctr" latinLnBrk="1">
              <a:buClr>
                <a:srgbClr val="FF0000"/>
              </a:buClr>
              <a:buSzPct val="70000"/>
            </a:pPr>
            <a:r>
              <a:rPr lang="en-US" altLang="zh-CN" b="1" dirty="0" smtClean="0">
                <a:solidFill>
                  <a:schemeClr val="tx1">
                    <a:lumMod val="85000"/>
                    <a:lumOff val="15000"/>
                  </a:schemeClr>
                </a:solidFill>
                <a:latin typeface="微软雅黑" pitchFamily="34" charset="-122"/>
                <a:ea typeface="微软雅黑" pitchFamily="34" charset="-122"/>
                <a:sym typeface="微软雅黑" pitchFamily="34" charset="-122"/>
              </a:rPr>
              <a:t>PPTS</a:t>
            </a:r>
            <a:r>
              <a:rPr lang="zh-CN" altLang="en-US" b="1" dirty="0" smtClean="0">
                <a:solidFill>
                  <a:schemeClr val="tx1">
                    <a:lumMod val="85000"/>
                    <a:lumOff val="15000"/>
                  </a:schemeClr>
                </a:solidFill>
                <a:latin typeface="微软雅黑" pitchFamily="34" charset="-122"/>
                <a:ea typeface="微软雅黑" pitchFamily="34" charset="-122"/>
                <a:sym typeface="微软雅黑" pitchFamily="34" charset="-122"/>
              </a:rPr>
              <a:t>年</a:t>
            </a:r>
            <a:endParaRPr lang="zh-CN" altLang="en-US" b="1" dirty="0">
              <a:solidFill>
                <a:schemeClr val="tx1">
                  <a:lumMod val="85000"/>
                  <a:lumOff val="15000"/>
                </a:schemeClr>
              </a:solidFill>
            </a:endParaRPr>
          </a:p>
        </p:txBody>
      </p:sp>
      <p:sp>
        <p:nvSpPr>
          <p:cNvPr id="57" name="矩形 11"/>
          <p:cNvSpPr>
            <a:spLocks noChangeArrowheads="1"/>
          </p:cNvSpPr>
          <p:nvPr/>
        </p:nvSpPr>
        <p:spPr bwMode="auto">
          <a:xfrm>
            <a:off x="3439410" y="1318482"/>
            <a:ext cx="939926" cy="3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3" tIns="34272" rIns="68543" bIns="34272">
            <a:spAutoFit/>
          </a:bodyPr>
          <a:lstStyle/>
          <a:p>
            <a:pPr algn="ctr" latinLnBrk="1">
              <a:buClr>
                <a:srgbClr val="FF0000"/>
              </a:buClr>
              <a:buSzPct val="70000"/>
              <a:buFont typeface="Wingdings" pitchFamily="2" charset="2"/>
              <a:buNone/>
            </a:pPr>
            <a:r>
              <a:rPr lang="en-US" altLang="zh-CN" b="1" dirty="0" smtClean="0">
                <a:solidFill>
                  <a:schemeClr val="tx1">
                    <a:lumMod val="85000"/>
                    <a:lumOff val="15000"/>
                  </a:schemeClr>
                </a:solidFill>
                <a:latin typeface="微软雅黑" pitchFamily="34" charset="-122"/>
                <a:ea typeface="微软雅黑" pitchFamily="34" charset="-122"/>
                <a:sym typeface="微软雅黑" pitchFamily="34" charset="-122"/>
              </a:rPr>
              <a:t>2017</a:t>
            </a:r>
            <a:r>
              <a:rPr lang="zh-CN" altLang="en-US" b="1" dirty="0" smtClean="0">
                <a:solidFill>
                  <a:schemeClr val="tx1">
                    <a:lumMod val="85000"/>
                    <a:lumOff val="15000"/>
                  </a:schemeClr>
                </a:solidFill>
                <a:latin typeface="微软雅黑" pitchFamily="34" charset="-122"/>
                <a:ea typeface="微软雅黑" pitchFamily="34" charset="-122"/>
                <a:sym typeface="微软雅黑" pitchFamily="34" charset="-122"/>
              </a:rPr>
              <a:t>年</a:t>
            </a:r>
            <a:endParaRPr lang="zh-CN" altLang="en-US" b="1" dirty="0">
              <a:solidFill>
                <a:schemeClr val="tx1">
                  <a:lumMod val="85000"/>
                  <a:lumOff val="15000"/>
                </a:schemeClr>
              </a:solidFill>
              <a:latin typeface="微软雅黑" pitchFamily="34" charset="-122"/>
              <a:ea typeface="微软雅黑" pitchFamily="34" charset="-122"/>
              <a:sym typeface="微软雅黑" pitchFamily="34" charset="-122"/>
            </a:endParaRPr>
          </a:p>
        </p:txBody>
      </p:sp>
      <p:sp>
        <p:nvSpPr>
          <p:cNvPr id="58" name="Text Box 30"/>
          <p:cNvSpPr>
            <a:spLocks noChangeArrowheads="1"/>
          </p:cNvSpPr>
          <p:nvPr/>
        </p:nvSpPr>
        <p:spPr bwMode="auto">
          <a:xfrm>
            <a:off x="3837748" y="2082072"/>
            <a:ext cx="2083699" cy="3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p>
            <a:pPr latinLnBrk="1">
              <a:buClr>
                <a:srgbClr val="FF0000"/>
              </a:buClr>
              <a:buSzPct val="70000"/>
            </a:pPr>
            <a:r>
              <a:rPr lang="en-US" altLang="zh-CN" b="1" dirty="0">
                <a:solidFill>
                  <a:srgbClr val="000000"/>
                </a:solidFill>
                <a:latin typeface="微软雅黑" pitchFamily="34" charset="-122"/>
                <a:ea typeface="微软雅黑" pitchFamily="34" charset="-122"/>
                <a:sym typeface="微软雅黑" pitchFamily="34" charset="-122"/>
              </a:rPr>
              <a:t>10 </a:t>
            </a:r>
            <a:r>
              <a:rPr lang="zh-CN" altLang="en-US" sz="1200" dirty="0">
                <a:solidFill>
                  <a:srgbClr val="000000"/>
                </a:solidFill>
                <a:latin typeface="微软雅黑" pitchFamily="34" charset="-122"/>
                <a:ea typeface="微软雅黑" pitchFamily="34" charset="-122"/>
                <a:sym typeface="微软雅黑" pitchFamily="34" charset="-122"/>
              </a:rPr>
              <a:t>条成绩，点击添加文本</a:t>
            </a:r>
            <a:endParaRPr lang="zh-CN" altLang="en-US" dirty="0"/>
          </a:p>
        </p:txBody>
      </p:sp>
      <p:sp>
        <p:nvSpPr>
          <p:cNvPr id="59" name="Text Box 30"/>
          <p:cNvSpPr>
            <a:spLocks noChangeArrowheads="1"/>
          </p:cNvSpPr>
          <p:nvPr/>
        </p:nvSpPr>
        <p:spPr bwMode="auto">
          <a:xfrm>
            <a:off x="2002500" y="3697376"/>
            <a:ext cx="2513291" cy="3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p>
            <a:pPr latinLnBrk="1">
              <a:buClr>
                <a:srgbClr val="FF0000"/>
              </a:buClr>
              <a:buSzPct val="70000"/>
            </a:pPr>
            <a:r>
              <a:rPr lang="en-US" altLang="zh-CN" b="1" dirty="0">
                <a:solidFill>
                  <a:srgbClr val="000000"/>
                </a:solidFill>
                <a:latin typeface="微软雅黑" pitchFamily="34" charset="-122"/>
                <a:ea typeface="微软雅黑" pitchFamily="34" charset="-122"/>
                <a:sym typeface="微软雅黑" pitchFamily="34" charset="-122"/>
              </a:rPr>
              <a:t>10 </a:t>
            </a:r>
            <a:r>
              <a:rPr lang="zh-CN" altLang="en-US" sz="1200" dirty="0">
                <a:solidFill>
                  <a:srgbClr val="000000"/>
                </a:solidFill>
                <a:latin typeface="微软雅黑" pitchFamily="34" charset="-122"/>
                <a:ea typeface="微软雅黑" pitchFamily="34" charset="-122"/>
                <a:sym typeface="微软雅黑" pitchFamily="34" charset="-122"/>
              </a:rPr>
              <a:t>条成绩，点击添加文本</a:t>
            </a:r>
            <a:endParaRPr lang="zh-CN" altLang="en-US" dirty="0"/>
          </a:p>
        </p:txBody>
      </p:sp>
      <p:sp>
        <p:nvSpPr>
          <p:cNvPr id="60" name="Text Box 30"/>
          <p:cNvSpPr>
            <a:spLocks noChangeArrowheads="1"/>
          </p:cNvSpPr>
          <p:nvPr/>
        </p:nvSpPr>
        <p:spPr bwMode="auto">
          <a:xfrm>
            <a:off x="653052" y="4457786"/>
            <a:ext cx="2513291" cy="3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p>
            <a:pPr latinLnBrk="1">
              <a:buClr>
                <a:srgbClr val="FF0000"/>
              </a:buClr>
              <a:buSzPct val="70000"/>
            </a:pPr>
            <a:r>
              <a:rPr lang="en-US" altLang="zh-CN" b="1">
                <a:solidFill>
                  <a:srgbClr val="000000"/>
                </a:solidFill>
                <a:latin typeface="微软雅黑" pitchFamily="34" charset="-122"/>
                <a:ea typeface="微软雅黑" pitchFamily="34" charset="-122"/>
                <a:sym typeface="微软雅黑" pitchFamily="34" charset="-122"/>
              </a:rPr>
              <a:t>10 </a:t>
            </a:r>
            <a:r>
              <a:rPr lang="zh-CN" altLang="en-US" sz="1200">
                <a:solidFill>
                  <a:srgbClr val="000000"/>
                </a:solidFill>
                <a:latin typeface="微软雅黑" pitchFamily="34" charset="-122"/>
                <a:ea typeface="微软雅黑" pitchFamily="34" charset="-122"/>
                <a:sym typeface="微软雅黑" pitchFamily="34" charset="-122"/>
              </a:rPr>
              <a:t>条成绩，点击添加文本</a:t>
            </a:r>
            <a:endParaRPr lang="zh-CN" altLang="en-US"/>
          </a:p>
        </p:txBody>
      </p:sp>
      <p:sp>
        <p:nvSpPr>
          <p:cNvPr id="61" name="矩形 60"/>
          <p:cNvSpPr/>
          <p:nvPr/>
        </p:nvSpPr>
        <p:spPr>
          <a:xfrm>
            <a:off x="6084168" y="1821550"/>
            <a:ext cx="2359133" cy="2562204"/>
          </a:xfrm>
          <a:prstGeom prst="rect">
            <a:avLst/>
          </a:prstGeom>
        </p:spPr>
        <p:txBody>
          <a:bodyPr wrap="square" lIns="68543" tIns="34272" rIns="68543" bIns="34272">
            <a:spAutoFit/>
          </a:bodyPr>
          <a:lstStyle/>
          <a:p>
            <a:pPr algn="just">
              <a:lnSpc>
                <a:spcPct val="150000"/>
              </a:lnSpc>
            </a:pPr>
            <a:r>
              <a:rPr lang="zh-CN" altLang="en-US" sz="12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200" dirty="0">
              <a:solidFill>
                <a:schemeClr val="tx1">
                  <a:lumMod val="85000"/>
                  <a:lumOff val="15000"/>
                </a:schemeClr>
              </a:solidFill>
              <a:latin typeface="微软雅黑" pitchFamily="34" charset="-122"/>
              <a:ea typeface="微软雅黑" pitchFamily="34" charset="-122"/>
            </a:endParaRPr>
          </a:p>
          <a:p>
            <a:pPr algn="just">
              <a:lnSpc>
                <a:spcPct val="150000"/>
              </a:lnSpc>
            </a:pPr>
            <a:r>
              <a:rPr lang="zh-CN" altLang="en-US" sz="12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200" dirty="0">
              <a:solidFill>
                <a:schemeClr val="tx1">
                  <a:lumMod val="85000"/>
                  <a:lumOff val="15000"/>
                </a:schemeClr>
              </a:solidFill>
              <a:latin typeface="微软雅黑" pitchFamily="34" charset="-122"/>
              <a:ea typeface="微软雅黑" pitchFamily="34" charset="-122"/>
            </a:endParaRPr>
          </a:p>
          <a:p>
            <a:pPr algn="just">
              <a:lnSpc>
                <a:spcPct val="150000"/>
              </a:lnSpc>
            </a:pPr>
            <a:r>
              <a:rPr lang="zh-CN" altLang="en-US" sz="12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85000"/>
                    <a:lumOff val="15000"/>
                  </a:schemeClr>
                </a:solidFill>
                <a:latin typeface="微软雅黑" pitchFamily="34" charset="-122"/>
                <a:ea typeface="微软雅黑" pitchFamily="34" charset="-122"/>
              </a:rPr>
              <a:t>。</a:t>
            </a:r>
            <a:endParaRPr lang="en-US" altLang="zh-CN" sz="1200" dirty="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15" name="TextBox 14"/>
          <p:cNvSpPr txBox="1"/>
          <p:nvPr/>
        </p:nvSpPr>
        <p:spPr>
          <a:xfrm>
            <a:off x="313069" y="58298"/>
            <a:ext cx="2386723" cy="461665"/>
          </a:xfrm>
          <a:prstGeom prst="rect">
            <a:avLst/>
          </a:prstGeom>
          <a:noFill/>
        </p:spPr>
        <p:txBody>
          <a:bodyPr wrap="square" rtlCol="0">
            <a:spAutoFit/>
          </a:bodyPr>
          <a:lstStyle/>
          <a:p>
            <a:pPr>
              <a:lnSpc>
                <a:spcPct val="120000"/>
              </a:lnSpc>
            </a:pPr>
            <a:r>
              <a:rPr lang="zh-CN" altLang="en-US" sz="2000" b="1" dirty="0" smtClean="0">
                <a:solidFill>
                  <a:schemeClr val="tx1">
                    <a:lumMod val="75000"/>
                    <a:lumOff val="25000"/>
                  </a:schemeClr>
                </a:solidFill>
              </a:rPr>
              <a:t>单击此处输入标题</a:t>
            </a:r>
          </a:p>
        </p:txBody>
      </p:sp>
    </p:spTree>
    <p:extLst>
      <p:ext uri="{BB962C8B-B14F-4D97-AF65-F5344CB8AC3E}">
        <p14:creationId xmlns:p14="http://schemas.microsoft.com/office/powerpoint/2010/main" val="2011051133"/>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p:cBhvr>
                                        <p:cTn id="7" dur="750"/>
                                        <p:tgtEl>
                                          <p:spTgt spid="33"/>
                                        </p:tgtEl>
                                      </p:cBhvr>
                                    </p:animEffect>
                                  </p:childTnLst>
                                </p:cTn>
                              </p:par>
                            </p:childTnLst>
                          </p:cTn>
                        </p:par>
                        <p:par>
                          <p:cTn id="8" fill="hold">
                            <p:stCondLst>
                              <p:cond delay="750"/>
                            </p:stCondLst>
                            <p:childTnLst>
                              <p:par>
                                <p:cTn id="9" presetID="2" presetClass="entr" presetSubtype="2" fill="hold" grpId="0" nodeType="afterEffect">
                                  <p:stCondLst>
                                    <p:cond delay="0"/>
                                  </p:stCondLst>
                                  <p:childTnLst>
                                    <p:set>
                                      <p:cBhvr>
                                        <p:cTn id="10" dur="1" fill="hold">
                                          <p:stCondLst>
                                            <p:cond delay="0"/>
                                          </p:stCondLst>
                                        </p:cTn>
                                        <p:tgtEl>
                                          <p:spTgt spid="58"/>
                                        </p:tgtEl>
                                        <p:attrNameLst>
                                          <p:attrName>style.visibility</p:attrName>
                                        </p:attrNameLst>
                                      </p:cBhvr>
                                      <p:to>
                                        <p:strVal val="visible"/>
                                      </p:to>
                                    </p:set>
                                    <p:anim calcmode="lin" valueType="num">
                                      <p:cBhvr>
                                        <p:cTn id="11" dur="500" fill="hold"/>
                                        <p:tgtEl>
                                          <p:spTgt spid="58"/>
                                        </p:tgtEl>
                                        <p:attrNameLst>
                                          <p:attrName>ppt_x</p:attrName>
                                        </p:attrNameLst>
                                      </p:cBhvr>
                                      <p:tavLst>
                                        <p:tav tm="0">
                                          <p:val>
                                            <p:strVal val="1+#ppt_w/2"/>
                                          </p:val>
                                        </p:tav>
                                        <p:tav tm="100000">
                                          <p:val>
                                            <p:strVal val="#ppt_x"/>
                                          </p:val>
                                        </p:tav>
                                      </p:tavLst>
                                    </p:anim>
                                    <p:anim calcmode="lin" valueType="num">
                                      <p:cBhvr>
                                        <p:cTn id="12" dur="500" fill="hold"/>
                                        <p:tgtEl>
                                          <p:spTgt spid="58"/>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250"/>
                                  </p:stCondLst>
                                  <p:childTnLst>
                                    <p:set>
                                      <p:cBhvr>
                                        <p:cTn id="14" dur="1" fill="hold">
                                          <p:stCondLst>
                                            <p:cond delay="0"/>
                                          </p:stCondLst>
                                        </p:cTn>
                                        <p:tgtEl>
                                          <p:spTgt spid="27"/>
                                        </p:tgtEl>
                                        <p:attrNameLst>
                                          <p:attrName>style.visibility</p:attrName>
                                        </p:attrNameLst>
                                      </p:cBhvr>
                                      <p:to>
                                        <p:strVal val="visible"/>
                                      </p:to>
                                    </p:set>
                                    <p:anim calcmode="lin" valueType="num">
                                      <p:cBhvr>
                                        <p:cTn id="15" dur="500" fill="hold"/>
                                        <p:tgtEl>
                                          <p:spTgt spid="27"/>
                                        </p:tgtEl>
                                        <p:attrNameLst>
                                          <p:attrName>ppt_x</p:attrName>
                                        </p:attrNameLst>
                                      </p:cBhvr>
                                      <p:tavLst>
                                        <p:tav tm="0">
                                          <p:val>
                                            <p:strVal val="1+#ppt_w/2"/>
                                          </p:val>
                                        </p:tav>
                                        <p:tav tm="100000">
                                          <p:val>
                                            <p:strVal val="#ppt_x"/>
                                          </p:val>
                                        </p:tav>
                                      </p:tavLst>
                                    </p:anim>
                                    <p:anim calcmode="lin" valueType="num">
                                      <p:cBhvr>
                                        <p:cTn id="16" dur="500" fill="hold"/>
                                        <p:tgtEl>
                                          <p:spTgt spid="27"/>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500"/>
                                  </p:stCondLst>
                                  <p:childTnLst>
                                    <p:set>
                                      <p:cBhvr>
                                        <p:cTn id="18" dur="1" fill="hold">
                                          <p:stCondLst>
                                            <p:cond delay="0"/>
                                          </p:stCondLst>
                                        </p:cTn>
                                        <p:tgtEl>
                                          <p:spTgt spid="59"/>
                                        </p:tgtEl>
                                        <p:attrNameLst>
                                          <p:attrName>style.visibility</p:attrName>
                                        </p:attrNameLst>
                                      </p:cBhvr>
                                      <p:to>
                                        <p:strVal val="visible"/>
                                      </p:to>
                                    </p:set>
                                    <p:anim calcmode="lin" valueType="num">
                                      <p:cBhvr>
                                        <p:cTn id="19" dur="500" fill="hold"/>
                                        <p:tgtEl>
                                          <p:spTgt spid="59"/>
                                        </p:tgtEl>
                                        <p:attrNameLst>
                                          <p:attrName>ppt_x</p:attrName>
                                        </p:attrNameLst>
                                      </p:cBhvr>
                                      <p:tavLst>
                                        <p:tav tm="0">
                                          <p:val>
                                            <p:strVal val="1+#ppt_w/2"/>
                                          </p:val>
                                        </p:tav>
                                        <p:tav tm="100000">
                                          <p:val>
                                            <p:strVal val="#ppt_x"/>
                                          </p:val>
                                        </p:tav>
                                      </p:tavLst>
                                    </p:anim>
                                    <p:anim calcmode="lin" valueType="num">
                                      <p:cBhvr>
                                        <p:cTn id="20" dur="500" fill="hold"/>
                                        <p:tgtEl>
                                          <p:spTgt spid="59"/>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750"/>
                                  </p:stCondLst>
                                  <p:childTnLst>
                                    <p:set>
                                      <p:cBhvr>
                                        <p:cTn id="22" dur="1" fill="hold">
                                          <p:stCondLst>
                                            <p:cond delay="0"/>
                                          </p:stCondLst>
                                        </p:cTn>
                                        <p:tgtEl>
                                          <p:spTgt spid="60"/>
                                        </p:tgtEl>
                                        <p:attrNameLst>
                                          <p:attrName>style.visibility</p:attrName>
                                        </p:attrNameLst>
                                      </p:cBhvr>
                                      <p:to>
                                        <p:strVal val="visible"/>
                                      </p:to>
                                    </p:set>
                                    <p:anim calcmode="lin" valueType="num">
                                      <p:cBhvr>
                                        <p:cTn id="23" dur="500" fill="hold"/>
                                        <p:tgtEl>
                                          <p:spTgt spid="60"/>
                                        </p:tgtEl>
                                        <p:attrNameLst>
                                          <p:attrName>ppt_x</p:attrName>
                                        </p:attrNameLst>
                                      </p:cBhvr>
                                      <p:tavLst>
                                        <p:tav tm="0">
                                          <p:val>
                                            <p:strVal val="1+#ppt_w/2"/>
                                          </p:val>
                                        </p:tav>
                                        <p:tav tm="100000">
                                          <p:val>
                                            <p:strVal val="#ppt_x"/>
                                          </p:val>
                                        </p:tav>
                                      </p:tavLst>
                                    </p:anim>
                                    <p:anim calcmode="lin" valueType="num">
                                      <p:cBhvr>
                                        <p:cTn id="24" dur="500" fill="hold"/>
                                        <p:tgtEl>
                                          <p:spTgt spid="60"/>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61"/>
                                        </p:tgtEl>
                                        <p:attrNameLst>
                                          <p:attrName>style.visibility</p:attrName>
                                        </p:attrNameLst>
                                      </p:cBhvr>
                                      <p:to>
                                        <p:strVal val="visible"/>
                                      </p:to>
                                    </p:set>
                                    <p:animEffect transition="in" filter="wipe(left)">
                                      <p:cBhvr>
                                        <p:cTn id="28"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utoUpdateAnimBg="0"/>
      <p:bldP spid="33" grpId="0" animBg="1"/>
      <p:bldP spid="58" grpId="0" bldLvl="0" autoUpdateAnimBg="0"/>
      <p:bldP spid="59" grpId="0" bldLvl="0" autoUpdateAnimBg="0"/>
      <p:bldP spid="60" grpId="0" bldLvl="0" autoUpdateAnimBg="0"/>
      <p:bldP spid="6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1429252" y="1542229"/>
            <a:ext cx="2027143" cy="2020491"/>
            <a:chOff x="1440917" y="1548121"/>
            <a:chExt cx="2027143" cy="2020491"/>
          </a:xfrm>
          <a:solidFill>
            <a:schemeClr val="tx2"/>
          </a:solidFill>
        </p:grpSpPr>
        <p:sp>
          <p:nvSpPr>
            <p:cNvPr id="13" name="Freeform 6"/>
            <p:cNvSpPr>
              <a:spLocks/>
            </p:cNvSpPr>
            <p:nvPr/>
          </p:nvSpPr>
          <p:spPr bwMode="auto">
            <a:xfrm rot="2700000">
              <a:off x="1444243" y="1544795"/>
              <a:ext cx="2020491" cy="2027143"/>
            </a:xfrm>
            <a:custGeom>
              <a:avLst/>
              <a:gdLst>
                <a:gd name="T0" fmla="*/ 1039 w 5610"/>
                <a:gd name="T1" fmla="*/ 4570 h 5609"/>
                <a:gd name="T2" fmla="*/ 4802 w 5610"/>
                <a:gd name="T3" fmla="*/ 4570 h 5609"/>
                <a:gd name="T4" fmla="*/ 5579 w 5610"/>
                <a:gd name="T5" fmla="*/ 2575 h 5609"/>
                <a:gd name="T6" fmla="*/ 5579 w 5610"/>
                <a:gd name="T7" fmla="*/ 30 h 5609"/>
                <a:gd name="T8" fmla="*/ 3035 w 5610"/>
                <a:gd name="T9" fmla="*/ 30 h 5609"/>
                <a:gd name="T10" fmla="*/ 1039 w 5610"/>
                <a:gd name="T11" fmla="*/ 807 h 5609"/>
                <a:gd name="T12" fmla="*/ 1039 w 5610"/>
                <a:gd name="T13" fmla="*/ 4570 h 5609"/>
              </a:gdLst>
              <a:ahLst/>
              <a:cxnLst>
                <a:cxn ang="0">
                  <a:pos x="T0" y="T1"/>
                </a:cxn>
                <a:cxn ang="0">
                  <a:pos x="T2" y="T3"/>
                </a:cxn>
                <a:cxn ang="0">
                  <a:pos x="T4" y="T5"/>
                </a:cxn>
                <a:cxn ang="0">
                  <a:pos x="T6" y="T7"/>
                </a:cxn>
                <a:cxn ang="0">
                  <a:pos x="T8" y="T9"/>
                </a:cxn>
                <a:cxn ang="0">
                  <a:pos x="T10" y="T11"/>
                </a:cxn>
                <a:cxn ang="0">
                  <a:pos x="T12" y="T13"/>
                </a:cxn>
              </a:cxnLst>
              <a:rect l="0" t="0" r="r" b="b"/>
              <a:pathLst>
                <a:path w="5610" h="5609">
                  <a:moveTo>
                    <a:pt x="1039" y="4570"/>
                  </a:moveTo>
                  <a:cubicBezTo>
                    <a:pt x="2078" y="5609"/>
                    <a:pt x="3763" y="5609"/>
                    <a:pt x="4802" y="4570"/>
                  </a:cubicBezTo>
                  <a:cubicBezTo>
                    <a:pt x="5351" y="4022"/>
                    <a:pt x="5610" y="3293"/>
                    <a:pt x="5579" y="2575"/>
                  </a:cubicBezTo>
                  <a:lnTo>
                    <a:pt x="5579" y="30"/>
                  </a:lnTo>
                  <a:lnTo>
                    <a:pt x="3035" y="30"/>
                  </a:lnTo>
                  <a:cubicBezTo>
                    <a:pt x="2316" y="0"/>
                    <a:pt x="1588" y="258"/>
                    <a:pt x="1039" y="807"/>
                  </a:cubicBezTo>
                  <a:cubicBezTo>
                    <a:pt x="0" y="1846"/>
                    <a:pt x="0" y="3531"/>
                    <a:pt x="1039" y="457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TextBox 13"/>
            <p:cNvSpPr txBox="1"/>
            <p:nvPr/>
          </p:nvSpPr>
          <p:spPr>
            <a:xfrm>
              <a:off x="1889683" y="2173729"/>
              <a:ext cx="1304283" cy="311551"/>
            </a:xfrm>
            <a:prstGeom prst="rect">
              <a:avLst/>
            </a:prstGeom>
            <a:grpFill/>
          </p:spPr>
          <p:txBody>
            <a:bodyPr wrap="square" lIns="0" tIns="0" rIns="0" bIns="0" rtlCol="0">
              <a:spAutoFit/>
            </a:bodyPr>
            <a:lstStyle/>
            <a:p>
              <a:pPr algn="ctr"/>
              <a:r>
                <a:rPr lang="zh-CN" altLang="en-US" sz="2000" b="1" dirty="0">
                  <a:solidFill>
                    <a:schemeClr val="bg1"/>
                  </a:solidFill>
                  <a:latin typeface="微软雅黑" pitchFamily="34" charset="-122"/>
                  <a:ea typeface="微软雅黑" pitchFamily="34" charset="-122"/>
                </a:rPr>
                <a:t>添加文本</a:t>
              </a:r>
            </a:p>
          </p:txBody>
        </p:sp>
        <p:sp>
          <p:nvSpPr>
            <p:cNvPr id="15" name="TextBox 9"/>
            <p:cNvSpPr txBox="1">
              <a:spLocks noChangeArrowheads="1"/>
            </p:cNvSpPr>
            <p:nvPr/>
          </p:nvSpPr>
          <p:spPr bwMode="auto">
            <a:xfrm>
              <a:off x="1970406" y="2491031"/>
              <a:ext cx="930063" cy="58477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r>
                <a:rPr lang="en-US" altLang="zh-CN" sz="3200" b="1" dirty="0">
                  <a:solidFill>
                    <a:schemeClr val="bg1"/>
                  </a:solidFill>
                  <a:latin typeface="微软雅黑" pitchFamily="34" charset="-122"/>
                  <a:ea typeface="微软雅黑" pitchFamily="34" charset="-122"/>
                </a:rPr>
                <a:t>40</a:t>
              </a:r>
              <a:r>
                <a:rPr lang="en-US" altLang="zh-CN" sz="2000" b="1" dirty="0">
                  <a:solidFill>
                    <a:schemeClr val="bg1"/>
                  </a:solidFill>
                  <a:latin typeface="微软雅黑" pitchFamily="34" charset="-122"/>
                  <a:ea typeface="微软雅黑" pitchFamily="34" charset="-122"/>
                </a:rPr>
                <a:t>%</a:t>
              </a:r>
              <a:endParaRPr lang="zh-CN" altLang="en-US" sz="2000" b="1" dirty="0">
                <a:solidFill>
                  <a:schemeClr val="bg1"/>
                </a:solidFill>
                <a:latin typeface="微软雅黑" pitchFamily="34" charset="-122"/>
                <a:ea typeface="微软雅黑" pitchFamily="34" charset="-122"/>
              </a:endParaRPr>
            </a:p>
          </p:txBody>
        </p:sp>
      </p:grpSp>
      <p:grpSp>
        <p:nvGrpSpPr>
          <p:cNvPr id="16" name="组合 15"/>
          <p:cNvGrpSpPr/>
          <p:nvPr/>
        </p:nvGrpSpPr>
        <p:grpSpPr>
          <a:xfrm>
            <a:off x="3100004" y="2938934"/>
            <a:ext cx="1640481" cy="1635098"/>
            <a:chOff x="3111668" y="2944827"/>
            <a:chExt cx="1640481" cy="1635098"/>
          </a:xfrm>
          <a:solidFill>
            <a:schemeClr val="tx2"/>
          </a:solidFill>
        </p:grpSpPr>
        <p:sp>
          <p:nvSpPr>
            <p:cNvPr id="17" name="Freeform 7"/>
            <p:cNvSpPr>
              <a:spLocks/>
            </p:cNvSpPr>
            <p:nvPr/>
          </p:nvSpPr>
          <p:spPr bwMode="auto">
            <a:xfrm rot="2700000">
              <a:off x="3114360" y="2942135"/>
              <a:ext cx="1635098" cy="1640481"/>
            </a:xfrm>
            <a:custGeom>
              <a:avLst/>
              <a:gdLst>
                <a:gd name="T0" fmla="*/ 4570 w 5609"/>
                <a:gd name="T1" fmla="*/ 4570 h 5609"/>
                <a:gd name="T2" fmla="*/ 807 w 5609"/>
                <a:gd name="T3" fmla="*/ 4570 h 5609"/>
                <a:gd name="T4" fmla="*/ 30 w 5609"/>
                <a:gd name="T5" fmla="*/ 2575 h 5609"/>
                <a:gd name="T6" fmla="*/ 30 w 5609"/>
                <a:gd name="T7" fmla="*/ 30 h 5609"/>
                <a:gd name="T8" fmla="*/ 2574 w 5609"/>
                <a:gd name="T9" fmla="*/ 30 h 5609"/>
                <a:gd name="T10" fmla="*/ 4570 w 5609"/>
                <a:gd name="T11" fmla="*/ 807 h 5609"/>
                <a:gd name="T12" fmla="*/ 4570 w 5609"/>
                <a:gd name="T13" fmla="*/ 4570 h 5609"/>
              </a:gdLst>
              <a:ahLst/>
              <a:cxnLst>
                <a:cxn ang="0">
                  <a:pos x="T0" y="T1"/>
                </a:cxn>
                <a:cxn ang="0">
                  <a:pos x="T2" y="T3"/>
                </a:cxn>
                <a:cxn ang="0">
                  <a:pos x="T4" y="T5"/>
                </a:cxn>
                <a:cxn ang="0">
                  <a:pos x="T6" y="T7"/>
                </a:cxn>
                <a:cxn ang="0">
                  <a:pos x="T8" y="T9"/>
                </a:cxn>
                <a:cxn ang="0">
                  <a:pos x="T10" y="T11"/>
                </a:cxn>
                <a:cxn ang="0">
                  <a:pos x="T12" y="T13"/>
                </a:cxn>
              </a:cxnLst>
              <a:rect l="0" t="0" r="r" b="b"/>
              <a:pathLst>
                <a:path w="5609" h="5609">
                  <a:moveTo>
                    <a:pt x="4570" y="4570"/>
                  </a:moveTo>
                  <a:cubicBezTo>
                    <a:pt x="3531" y="5609"/>
                    <a:pt x="1846" y="5609"/>
                    <a:pt x="807" y="4570"/>
                  </a:cubicBezTo>
                  <a:cubicBezTo>
                    <a:pt x="258" y="4022"/>
                    <a:pt x="0" y="3293"/>
                    <a:pt x="30" y="2575"/>
                  </a:cubicBezTo>
                  <a:lnTo>
                    <a:pt x="30" y="30"/>
                  </a:lnTo>
                  <a:lnTo>
                    <a:pt x="2574" y="30"/>
                  </a:lnTo>
                  <a:cubicBezTo>
                    <a:pt x="3293" y="0"/>
                    <a:pt x="4022" y="258"/>
                    <a:pt x="4570" y="807"/>
                  </a:cubicBezTo>
                  <a:cubicBezTo>
                    <a:pt x="5609" y="1846"/>
                    <a:pt x="5609" y="3531"/>
                    <a:pt x="4570" y="457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TextBox 17"/>
            <p:cNvSpPr txBox="1"/>
            <p:nvPr/>
          </p:nvSpPr>
          <p:spPr>
            <a:xfrm>
              <a:off x="3421327" y="3347926"/>
              <a:ext cx="1078663" cy="276999"/>
            </a:xfrm>
            <a:prstGeom prst="rect">
              <a:avLst/>
            </a:prstGeom>
            <a:grpFill/>
          </p:spPr>
          <p:txBody>
            <a:bodyPr wrap="square" lIns="0" tIns="0" rIns="0" bIns="0" rtlCol="0">
              <a:spAutoFit/>
            </a:bodyPr>
            <a:lstStyle/>
            <a:p>
              <a:pPr algn="ctr"/>
              <a:r>
                <a:rPr lang="zh-CN" altLang="en-US" b="1" dirty="0" smtClean="0">
                  <a:solidFill>
                    <a:schemeClr val="bg1"/>
                  </a:solidFill>
                  <a:latin typeface="微软雅黑" pitchFamily="34" charset="-122"/>
                  <a:ea typeface="微软雅黑" pitchFamily="34" charset="-122"/>
                </a:rPr>
                <a:t>添加文本</a:t>
              </a:r>
              <a:endParaRPr lang="zh-CN" altLang="en-US" b="1" dirty="0">
                <a:solidFill>
                  <a:schemeClr val="bg1"/>
                </a:solidFill>
                <a:latin typeface="微软雅黑" pitchFamily="34" charset="-122"/>
                <a:ea typeface="微软雅黑" pitchFamily="34" charset="-122"/>
              </a:endParaRPr>
            </a:p>
          </p:txBody>
        </p:sp>
        <p:sp>
          <p:nvSpPr>
            <p:cNvPr id="19" name="TextBox 9"/>
            <p:cNvSpPr txBox="1">
              <a:spLocks noChangeArrowheads="1"/>
            </p:cNvSpPr>
            <p:nvPr/>
          </p:nvSpPr>
          <p:spPr bwMode="auto">
            <a:xfrm>
              <a:off x="3466877" y="3620484"/>
              <a:ext cx="930063" cy="58477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r>
                <a:rPr lang="en-US" altLang="zh-CN" sz="3200" b="1" dirty="0">
                  <a:solidFill>
                    <a:schemeClr val="bg1"/>
                  </a:solidFill>
                  <a:latin typeface="微软雅黑" pitchFamily="34" charset="-122"/>
                  <a:ea typeface="微软雅黑" pitchFamily="34" charset="-122"/>
                </a:rPr>
                <a:t>30</a:t>
              </a:r>
              <a:r>
                <a:rPr lang="en-US" altLang="zh-CN" sz="2000" b="1" dirty="0">
                  <a:solidFill>
                    <a:schemeClr val="bg1"/>
                  </a:solidFill>
                  <a:latin typeface="微软雅黑" pitchFamily="34" charset="-122"/>
                  <a:ea typeface="微软雅黑" pitchFamily="34" charset="-122"/>
                </a:rPr>
                <a:t>%</a:t>
              </a:r>
              <a:endParaRPr lang="zh-CN" altLang="en-US" sz="2000" b="1" dirty="0">
                <a:solidFill>
                  <a:schemeClr val="bg1"/>
                </a:solidFill>
                <a:latin typeface="微软雅黑" pitchFamily="34" charset="-122"/>
                <a:ea typeface="微软雅黑" pitchFamily="34" charset="-122"/>
              </a:endParaRPr>
            </a:p>
          </p:txBody>
        </p:sp>
      </p:grpSp>
      <p:grpSp>
        <p:nvGrpSpPr>
          <p:cNvPr id="20" name="组合 19"/>
          <p:cNvGrpSpPr/>
          <p:nvPr/>
        </p:nvGrpSpPr>
        <p:grpSpPr>
          <a:xfrm>
            <a:off x="4242700" y="1904483"/>
            <a:ext cx="1300156" cy="1295980"/>
            <a:chOff x="4254365" y="1910376"/>
            <a:chExt cx="1300156" cy="1295980"/>
          </a:xfrm>
          <a:solidFill>
            <a:schemeClr val="bg2"/>
          </a:solidFill>
        </p:grpSpPr>
        <p:sp>
          <p:nvSpPr>
            <p:cNvPr id="21" name="Freeform 5"/>
            <p:cNvSpPr>
              <a:spLocks/>
            </p:cNvSpPr>
            <p:nvPr/>
          </p:nvSpPr>
          <p:spPr bwMode="auto">
            <a:xfrm rot="2700000" flipH="1">
              <a:off x="4256453" y="1908288"/>
              <a:ext cx="1295980" cy="1300156"/>
            </a:xfrm>
            <a:custGeom>
              <a:avLst/>
              <a:gdLst>
                <a:gd name="T0" fmla="*/ 795 w 4296"/>
                <a:gd name="T1" fmla="*/ 796 h 4297"/>
                <a:gd name="T2" fmla="*/ 3678 w 4296"/>
                <a:gd name="T3" fmla="*/ 796 h 4297"/>
                <a:gd name="T4" fmla="*/ 4273 w 4296"/>
                <a:gd name="T5" fmla="*/ 2324 h 4297"/>
                <a:gd name="T6" fmla="*/ 4273 w 4296"/>
                <a:gd name="T7" fmla="*/ 4273 h 4297"/>
                <a:gd name="T8" fmla="*/ 2324 w 4296"/>
                <a:gd name="T9" fmla="*/ 4273 h 4297"/>
                <a:gd name="T10" fmla="*/ 795 w 4296"/>
                <a:gd name="T11" fmla="*/ 3678 h 4297"/>
                <a:gd name="T12" fmla="*/ 795 w 4296"/>
                <a:gd name="T13" fmla="*/ 796 h 4297"/>
              </a:gdLst>
              <a:ahLst/>
              <a:cxnLst>
                <a:cxn ang="0">
                  <a:pos x="T0" y="T1"/>
                </a:cxn>
                <a:cxn ang="0">
                  <a:pos x="T2" y="T3"/>
                </a:cxn>
                <a:cxn ang="0">
                  <a:pos x="T4" y="T5"/>
                </a:cxn>
                <a:cxn ang="0">
                  <a:pos x="T6" y="T7"/>
                </a:cxn>
                <a:cxn ang="0">
                  <a:pos x="T8" y="T9"/>
                </a:cxn>
                <a:cxn ang="0">
                  <a:pos x="T10" y="T11"/>
                </a:cxn>
                <a:cxn ang="0">
                  <a:pos x="T12" y="T13"/>
                </a:cxn>
              </a:cxnLst>
              <a:rect l="0" t="0" r="r" b="b"/>
              <a:pathLst>
                <a:path w="4296" h="4297">
                  <a:moveTo>
                    <a:pt x="795" y="796"/>
                  </a:moveTo>
                  <a:cubicBezTo>
                    <a:pt x="1591" y="0"/>
                    <a:pt x="2882" y="0"/>
                    <a:pt x="3678" y="796"/>
                  </a:cubicBezTo>
                  <a:cubicBezTo>
                    <a:pt x="4098" y="1216"/>
                    <a:pt x="4296" y="1774"/>
                    <a:pt x="4273" y="2324"/>
                  </a:cubicBezTo>
                  <a:lnTo>
                    <a:pt x="4273" y="4273"/>
                  </a:lnTo>
                  <a:lnTo>
                    <a:pt x="2324" y="4273"/>
                  </a:lnTo>
                  <a:cubicBezTo>
                    <a:pt x="1774" y="4297"/>
                    <a:pt x="1216" y="4098"/>
                    <a:pt x="795" y="3678"/>
                  </a:cubicBezTo>
                  <a:cubicBezTo>
                    <a:pt x="0" y="2882"/>
                    <a:pt x="0" y="1592"/>
                    <a:pt x="795" y="79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2" name="TextBox 21"/>
            <p:cNvSpPr txBox="1"/>
            <p:nvPr/>
          </p:nvSpPr>
          <p:spPr>
            <a:xfrm>
              <a:off x="4434737" y="2241239"/>
              <a:ext cx="901312" cy="219240"/>
            </a:xfrm>
            <a:prstGeom prst="rect">
              <a:avLst/>
            </a:prstGeom>
            <a:grpFill/>
          </p:spPr>
          <p:txBody>
            <a:bodyPr wrap="square" lIns="0" tIns="0" rIns="0" bIns="0" rtlCol="0">
              <a:spAutoFit/>
            </a:bodyPr>
            <a:lstStyle/>
            <a:p>
              <a:pPr algn="ctr"/>
              <a:r>
                <a:rPr lang="zh-CN" altLang="en-US" sz="1400" b="1" dirty="0">
                  <a:solidFill>
                    <a:schemeClr val="bg1"/>
                  </a:solidFill>
                  <a:latin typeface="微软雅黑" pitchFamily="34" charset="-122"/>
                  <a:ea typeface="微软雅黑" pitchFamily="34" charset="-122"/>
                </a:rPr>
                <a:t>添加文本</a:t>
              </a:r>
            </a:p>
          </p:txBody>
        </p:sp>
        <p:sp>
          <p:nvSpPr>
            <p:cNvPr id="23" name="TextBox 9"/>
            <p:cNvSpPr txBox="1">
              <a:spLocks noChangeArrowheads="1"/>
            </p:cNvSpPr>
            <p:nvPr/>
          </p:nvSpPr>
          <p:spPr bwMode="auto">
            <a:xfrm>
              <a:off x="4478200" y="2460479"/>
              <a:ext cx="930063" cy="58477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r>
                <a:rPr lang="en-US" altLang="zh-CN" sz="3200" b="1" dirty="0">
                  <a:solidFill>
                    <a:schemeClr val="bg1"/>
                  </a:solidFill>
                  <a:latin typeface="微软雅黑" pitchFamily="34" charset="-122"/>
                  <a:ea typeface="微软雅黑" pitchFamily="34" charset="-122"/>
                </a:rPr>
                <a:t>20</a:t>
              </a:r>
              <a:r>
                <a:rPr lang="en-US" altLang="zh-CN" sz="2000" b="1" dirty="0">
                  <a:solidFill>
                    <a:schemeClr val="bg1"/>
                  </a:solidFill>
                  <a:latin typeface="微软雅黑" pitchFamily="34" charset="-122"/>
                  <a:ea typeface="微软雅黑" pitchFamily="34" charset="-122"/>
                </a:rPr>
                <a:t>%</a:t>
              </a:r>
              <a:endParaRPr lang="zh-CN" altLang="en-US" sz="2000" b="1" dirty="0">
                <a:solidFill>
                  <a:schemeClr val="bg1"/>
                </a:solidFill>
                <a:latin typeface="微软雅黑" pitchFamily="34" charset="-122"/>
                <a:ea typeface="微软雅黑" pitchFamily="34" charset="-122"/>
              </a:endParaRPr>
            </a:p>
          </p:txBody>
        </p:sp>
      </p:grpSp>
      <p:grpSp>
        <p:nvGrpSpPr>
          <p:cNvPr id="24" name="组合 23"/>
          <p:cNvGrpSpPr/>
          <p:nvPr/>
        </p:nvGrpSpPr>
        <p:grpSpPr>
          <a:xfrm>
            <a:off x="3383596" y="1203599"/>
            <a:ext cx="1073298" cy="1069851"/>
            <a:chOff x="3395261" y="1209491"/>
            <a:chExt cx="1073298" cy="1069851"/>
          </a:xfrm>
          <a:solidFill>
            <a:schemeClr val="tx2"/>
          </a:solidFill>
        </p:grpSpPr>
        <p:sp>
          <p:nvSpPr>
            <p:cNvPr id="25" name="Freeform 5"/>
            <p:cNvSpPr>
              <a:spLocks/>
            </p:cNvSpPr>
            <p:nvPr/>
          </p:nvSpPr>
          <p:spPr bwMode="auto">
            <a:xfrm rot="2700000">
              <a:off x="3396984" y="1207768"/>
              <a:ext cx="1069851" cy="1073298"/>
            </a:xfrm>
            <a:custGeom>
              <a:avLst/>
              <a:gdLst>
                <a:gd name="T0" fmla="*/ 795 w 4296"/>
                <a:gd name="T1" fmla="*/ 796 h 4297"/>
                <a:gd name="T2" fmla="*/ 3678 w 4296"/>
                <a:gd name="T3" fmla="*/ 796 h 4297"/>
                <a:gd name="T4" fmla="*/ 4273 w 4296"/>
                <a:gd name="T5" fmla="*/ 2324 h 4297"/>
                <a:gd name="T6" fmla="*/ 4273 w 4296"/>
                <a:gd name="T7" fmla="*/ 4273 h 4297"/>
                <a:gd name="T8" fmla="*/ 2324 w 4296"/>
                <a:gd name="T9" fmla="*/ 4273 h 4297"/>
                <a:gd name="T10" fmla="*/ 795 w 4296"/>
                <a:gd name="T11" fmla="*/ 3678 h 4297"/>
                <a:gd name="T12" fmla="*/ 795 w 4296"/>
                <a:gd name="T13" fmla="*/ 796 h 4297"/>
              </a:gdLst>
              <a:ahLst/>
              <a:cxnLst>
                <a:cxn ang="0">
                  <a:pos x="T0" y="T1"/>
                </a:cxn>
                <a:cxn ang="0">
                  <a:pos x="T2" y="T3"/>
                </a:cxn>
                <a:cxn ang="0">
                  <a:pos x="T4" y="T5"/>
                </a:cxn>
                <a:cxn ang="0">
                  <a:pos x="T6" y="T7"/>
                </a:cxn>
                <a:cxn ang="0">
                  <a:pos x="T8" y="T9"/>
                </a:cxn>
                <a:cxn ang="0">
                  <a:pos x="T10" y="T11"/>
                </a:cxn>
                <a:cxn ang="0">
                  <a:pos x="T12" y="T13"/>
                </a:cxn>
              </a:cxnLst>
              <a:rect l="0" t="0" r="r" b="b"/>
              <a:pathLst>
                <a:path w="4296" h="4297">
                  <a:moveTo>
                    <a:pt x="795" y="796"/>
                  </a:moveTo>
                  <a:cubicBezTo>
                    <a:pt x="1591" y="0"/>
                    <a:pt x="2882" y="0"/>
                    <a:pt x="3678" y="796"/>
                  </a:cubicBezTo>
                  <a:cubicBezTo>
                    <a:pt x="4098" y="1216"/>
                    <a:pt x="4296" y="1774"/>
                    <a:pt x="4273" y="2324"/>
                  </a:cubicBezTo>
                  <a:lnTo>
                    <a:pt x="4273" y="4273"/>
                  </a:lnTo>
                  <a:lnTo>
                    <a:pt x="2324" y="4273"/>
                  </a:lnTo>
                  <a:cubicBezTo>
                    <a:pt x="1774" y="4297"/>
                    <a:pt x="1216" y="4098"/>
                    <a:pt x="795" y="3678"/>
                  </a:cubicBezTo>
                  <a:cubicBezTo>
                    <a:pt x="0" y="2882"/>
                    <a:pt x="0" y="1592"/>
                    <a:pt x="795" y="79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TextBox 25"/>
            <p:cNvSpPr txBox="1"/>
            <p:nvPr/>
          </p:nvSpPr>
          <p:spPr>
            <a:xfrm>
              <a:off x="3582648" y="1516900"/>
              <a:ext cx="698523" cy="184623"/>
            </a:xfrm>
            <a:prstGeom prst="rect">
              <a:avLst/>
            </a:prstGeom>
            <a:grpFill/>
          </p:spPr>
          <p:txBody>
            <a:bodyPr wrap="square" lIns="0" tIns="0" rIns="0" bIns="0" rtlCol="0">
              <a:spAutoFit/>
            </a:bodyPr>
            <a:lstStyle/>
            <a:p>
              <a:pPr algn="ctr"/>
              <a:r>
                <a:rPr lang="zh-CN" altLang="en-US" sz="1200" b="1" dirty="0">
                  <a:solidFill>
                    <a:schemeClr val="bg1"/>
                  </a:solidFill>
                  <a:latin typeface="微软雅黑" pitchFamily="34" charset="-122"/>
                  <a:ea typeface="微软雅黑" pitchFamily="34" charset="-122"/>
                </a:rPr>
                <a:t>添加文本</a:t>
              </a:r>
            </a:p>
          </p:txBody>
        </p:sp>
        <p:sp>
          <p:nvSpPr>
            <p:cNvPr id="27" name="TextBox 9"/>
            <p:cNvSpPr txBox="1">
              <a:spLocks noChangeArrowheads="1"/>
            </p:cNvSpPr>
            <p:nvPr/>
          </p:nvSpPr>
          <p:spPr bwMode="auto">
            <a:xfrm>
              <a:off x="3555043" y="1654258"/>
              <a:ext cx="753732" cy="46166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r>
                <a:rPr lang="en-US" altLang="zh-CN" sz="2400" b="1" dirty="0">
                  <a:solidFill>
                    <a:schemeClr val="bg1"/>
                  </a:solidFill>
                  <a:latin typeface="微软雅黑" pitchFamily="34" charset="-122"/>
                  <a:ea typeface="微软雅黑" pitchFamily="34" charset="-122"/>
                </a:rPr>
                <a:t>10</a:t>
              </a:r>
              <a:r>
                <a:rPr lang="en-US" altLang="zh-CN" sz="1600" b="1" dirty="0">
                  <a:solidFill>
                    <a:schemeClr val="bg1"/>
                  </a:solidFill>
                  <a:latin typeface="微软雅黑" pitchFamily="34" charset="-122"/>
                  <a:ea typeface="微软雅黑" pitchFamily="34" charset="-122"/>
                </a:rPr>
                <a:t>%</a:t>
              </a:r>
              <a:endParaRPr lang="zh-CN" altLang="en-US" sz="1600" b="1" dirty="0">
                <a:solidFill>
                  <a:schemeClr val="bg1"/>
                </a:solidFill>
                <a:latin typeface="微软雅黑" pitchFamily="34" charset="-122"/>
                <a:ea typeface="微软雅黑" pitchFamily="34" charset="-122"/>
              </a:endParaRPr>
            </a:p>
          </p:txBody>
        </p:sp>
      </p:grpSp>
      <p:sp>
        <p:nvSpPr>
          <p:cNvPr id="28" name="TextBox 27"/>
          <p:cNvSpPr txBox="1"/>
          <p:nvPr/>
        </p:nvSpPr>
        <p:spPr>
          <a:xfrm>
            <a:off x="4677963" y="1355512"/>
            <a:ext cx="3482771" cy="38472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itchFamily="34" charset="-122"/>
                <a:ea typeface="微软雅黑" pitchFamily="34" charset="-122"/>
              </a:defRPr>
            </a:lvl1pPr>
          </a:lstStyle>
          <a:p>
            <a:r>
              <a:rPr lang="zh-CN" altLang="en-US" sz="1200" dirty="0"/>
              <a:t>点击输入本栏的具体文字，简明扼要的说明分项内容，此为概念图解，请根据您的具体内容酌情修改</a:t>
            </a:r>
            <a:endParaRPr lang="en-US" altLang="zh-CN" sz="1200" dirty="0"/>
          </a:p>
        </p:txBody>
      </p:sp>
      <p:sp>
        <p:nvSpPr>
          <p:cNvPr id="29" name="TextBox 28"/>
          <p:cNvSpPr txBox="1"/>
          <p:nvPr/>
        </p:nvSpPr>
        <p:spPr>
          <a:xfrm>
            <a:off x="5712463" y="2299530"/>
            <a:ext cx="2448271" cy="57708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itchFamily="34" charset="-122"/>
                <a:ea typeface="微软雅黑" pitchFamily="34" charset="-122"/>
              </a:defRPr>
            </a:lvl1pPr>
          </a:lstStyle>
          <a:p>
            <a:r>
              <a:rPr lang="zh-CN" altLang="en-US" sz="1200" dirty="0"/>
              <a:t>点击输入本栏的具体文字，简明扼要的说明分项内容，此为概念图解，请根据您的具体内容酌情修改</a:t>
            </a:r>
            <a:endParaRPr lang="en-US" altLang="zh-CN" sz="1200" dirty="0"/>
          </a:p>
        </p:txBody>
      </p:sp>
      <p:sp>
        <p:nvSpPr>
          <p:cNvPr id="30" name="TextBox 29"/>
          <p:cNvSpPr txBox="1"/>
          <p:nvPr/>
        </p:nvSpPr>
        <p:spPr>
          <a:xfrm>
            <a:off x="4892778" y="3598809"/>
            <a:ext cx="2691893" cy="57708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itchFamily="34" charset="-122"/>
                <a:ea typeface="微软雅黑" pitchFamily="34" charset="-122"/>
              </a:defRPr>
            </a:lvl1pPr>
          </a:lstStyle>
          <a:p>
            <a:r>
              <a:rPr lang="zh-CN" altLang="en-US" sz="1200" dirty="0"/>
              <a:t>点击输入本栏的具体文字，简明扼要的说明分项内容，此为概念图解，请根据您的具体内容酌情修改</a:t>
            </a:r>
            <a:endParaRPr lang="en-US" altLang="zh-CN" sz="1200" dirty="0"/>
          </a:p>
        </p:txBody>
      </p:sp>
      <p:sp>
        <p:nvSpPr>
          <p:cNvPr id="31" name="TextBox 30"/>
          <p:cNvSpPr txBox="1"/>
          <p:nvPr/>
        </p:nvSpPr>
        <p:spPr>
          <a:xfrm>
            <a:off x="683568" y="3598808"/>
            <a:ext cx="1759256" cy="76944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itchFamily="34" charset="-122"/>
                <a:ea typeface="微软雅黑" pitchFamily="34" charset="-122"/>
              </a:defRPr>
            </a:lvl1pPr>
          </a:lstStyle>
          <a:p>
            <a:r>
              <a:rPr lang="zh-CN" altLang="en-US" sz="1200" dirty="0"/>
              <a:t>点击输入本栏的具体文字，简明扼要的说明分项内容，此为概念图解，请根据您的具体内容酌情修改</a:t>
            </a:r>
            <a:endParaRPr lang="en-US" altLang="zh-CN" sz="1200" dirty="0"/>
          </a:p>
        </p:txBody>
      </p:sp>
      <p:sp>
        <p:nvSpPr>
          <p:cNvPr id="32" name="TextBox 31"/>
          <p:cNvSpPr txBox="1"/>
          <p:nvPr/>
        </p:nvSpPr>
        <p:spPr>
          <a:xfrm>
            <a:off x="313069" y="58298"/>
            <a:ext cx="2386723" cy="461665"/>
          </a:xfrm>
          <a:prstGeom prst="rect">
            <a:avLst/>
          </a:prstGeom>
          <a:noFill/>
        </p:spPr>
        <p:txBody>
          <a:bodyPr wrap="square" rtlCol="0">
            <a:spAutoFit/>
          </a:bodyPr>
          <a:lstStyle/>
          <a:p>
            <a:pPr>
              <a:lnSpc>
                <a:spcPct val="120000"/>
              </a:lnSpc>
            </a:pPr>
            <a:r>
              <a:rPr lang="zh-CN" altLang="en-US" sz="2000" b="1" dirty="0" smtClean="0">
                <a:solidFill>
                  <a:schemeClr val="tx1">
                    <a:lumMod val="75000"/>
                    <a:lumOff val="25000"/>
                  </a:schemeClr>
                </a:solidFill>
              </a:rPr>
              <a:t>单击此处输入标题</a:t>
            </a:r>
          </a:p>
        </p:txBody>
      </p:sp>
    </p:spTree>
    <p:extLst>
      <p:ext uri="{BB962C8B-B14F-4D97-AF65-F5344CB8AC3E}">
        <p14:creationId xmlns:p14="http://schemas.microsoft.com/office/powerpoint/2010/main" val="2519891601"/>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20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1+#ppt_w/2"/>
                                          </p:val>
                                        </p:tav>
                                        <p:tav tm="100000">
                                          <p:val>
                                            <p:strVal val="#ppt_x"/>
                                          </p:val>
                                        </p:tav>
                                      </p:tavLst>
                                    </p:anim>
                                    <p:anim calcmode="lin" valueType="num">
                                      <p:cBhvr additive="base">
                                        <p:cTn id="12" dur="500" fill="hold"/>
                                        <p:tgtEl>
                                          <p:spTgt spid="20"/>
                                        </p:tgtEl>
                                        <p:attrNameLst>
                                          <p:attrName>ppt_y</p:attrName>
                                        </p:attrNameLst>
                                      </p:cBhvr>
                                      <p:tavLst>
                                        <p:tav tm="0">
                                          <p:val>
                                            <p:strVal val="#ppt_y"/>
                                          </p:val>
                                        </p:tav>
                                        <p:tav tm="100000">
                                          <p:val>
                                            <p:strVal val="#ppt_y"/>
                                          </p:val>
                                        </p:tav>
                                      </p:tavLst>
                                    </p:anim>
                                  </p:childTnLst>
                                </p:cTn>
                              </p:par>
                              <p:par>
                                <p:cTn id="13" presetID="2" presetClass="entr" presetSubtype="4" fill="hold" nodeType="withEffect">
                                  <p:stCondLst>
                                    <p:cond delay="40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ppt_x"/>
                                          </p:val>
                                        </p:tav>
                                        <p:tav tm="100000">
                                          <p:val>
                                            <p:strVal val="#ppt_x"/>
                                          </p:val>
                                        </p:tav>
                                      </p:tavLst>
                                    </p:anim>
                                    <p:anim calcmode="lin" valueType="num">
                                      <p:cBhvr additive="base">
                                        <p:cTn id="16" dur="500" fill="hold"/>
                                        <p:tgtEl>
                                          <p:spTgt spid="16"/>
                                        </p:tgtEl>
                                        <p:attrNameLst>
                                          <p:attrName>ppt_y</p:attrName>
                                        </p:attrNameLst>
                                      </p:cBhvr>
                                      <p:tavLst>
                                        <p:tav tm="0">
                                          <p:val>
                                            <p:strVal val="1+#ppt_h/2"/>
                                          </p:val>
                                        </p:tav>
                                        <p:tav tm="100000">
                                          <p:val>
                                            <p:strVal val="#ppt_y"/>
                                          </p:val>
                                        </p:tav>
                                      </p:tavLst>
                                    </p:anim>
                                  </p:childTnLst>
                                </p:cTn>
                              </p:par>
                              <p:par>
                                <p:cTn id="17" presetID="2" presetClass="entr" presetSubtype="8" fill="hold" nodeType="withEffect">
                                  <p:stCondLst>
                                    <p:cond delay="60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0-#ppt_w/2"/>
                                          </p:val>
                                        </p:tav>
                                        <p:tav tm="100000">
                                          <p:val>
                                            <p:strVal val="#ppt_x"/>
                                          </p:val>
                                        </p:tav>
                                      </p:tavLst>
                                    </p:anim>
                                    <p:anim calcmode="lin" valueType="num">
                                      <p:cBhvr additive="base">
                                        <p:cTn id="20" dur="500" fill="hold"/>
                                        <p:tgtEl>
                                          <p:spTgt spid="12"/>
                                        </p:tgtEl>
                                        <p:attrNameLst>
                                          <p:attrName>ppt_y</p:attrName>
                                        </p:attrNameLst>
                                      </p:cBhvr>
                                      <p:tavLst>
                                        <p:tav tm="0">
                                          <p:val>
                                            <p:strVal val="#ppt_y"/>
                                          </p:val>
                                        </p:tav>
                                        <p:tav tm="100000">
                                          <p:val>
                                            <p:strVal val="#ppt_y"/>
                                          </p:val>
                                        </p:tav>
                                      </p:tavLst>
                                    </p:anim>
                                  </p:childTnLst>
                                </p:cTn>
                              </p:par>
                            </p:childTnLst>
                          </p:cTn>
                        </p:par>
                        <p:par>
                          <p:cTn id="21" fill="hold">
                            <p:stCondLst>
                              <p:cond delay="1100"/>
                            </p:stCondLst>
                            <p:childTnLst>
                              <p:par>
                                <p:cTn id="22" presetID="2" presetClass="entr" presetSubtype="2" fill="hold" grpId="0" nodeType="afterEffect">
                                  <p:stCondLst>
                                    <p:cond delay="0"/>
                                  </p:stCondLst>
                                  <p:childTnLst>
                                    <p:set>
                                      <p:cBhvr>
                                        <p:cTn id="23" dur="1" fill="hold">
                                          <p:stCondLst>
                                            <p:cond delay="0"/>
                                          </p:stCondLst>
                                        </p:cTn>
                                        <p:tgtEl>
                                          <p:spTgt spid="28"/>
                                        </p:tgtEl>
                                        <p:attrNameLst>
                                          <p:attrName>style.visibility</p:attrName>
                                        </p:attrNameLst>
                                      </p:cBhvr>
                                      <p:to>
                                        <p:strVal val="visible"/>
                                      </p:to>
                                    </p:set>
                                    <p:anim calcmode="lin" valueType="num">
                                      <p:cBhvr additive="base">
                                        <p:cTn id="24" dur="500" fill="hold"/>
                                        <p:tgtEl>
                                          <p:spTgt spid="28"/>
                                        </p:tgtEl>
                                        <p:attrNameLst>
                                          <p:attrName>ppt_x</p:attrName>
                                        </p:attrNameLst>
                                      </p:cBhvr>
                                      <p:tavLst>
                                        <p:tav tm="0">
                                          <p:val>
                                            <p:strVal val="1+#ppt_w/2"/>
                                          </p:val>
                                        </p:tav>
                                        <p:tav tm="100000">
                                          <p:val>
                                            <p:strVal val="#ppt_x"/>
                                          </p:val>
                                        </p:tav>
                                      </p:tavLst>
                                    </p:anim>
                                    <p:anim calcmode="lin" valueType="num">
                                      <p:cBhvr additive="base">
                                        <p:cTn id="25" dur="500" fill="hold"/>
                                        <p:tgtEl>
                                          <p:spTgt spid="28"/>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200"/>
                                  </p:stCondLst>
                                  <p:childTnLst>
                                    <p:set>
                                      <p:cBhvr>
                                        <p:cTn id="27" dur="1" fill="hold">
                                          <p:stCondLst>
                                            <p:cond delay="0"/>
                                          </p:stCondLst>
                                        </p:cTn>
                                        <p:tgtEl>
                                          <p:spTgt spid="29"/>
                                        </p:tgtEl>
                                        <p:attrNameLst>
                                          <p:attrName>style.visibility</p:attrName>
                                        </p:attrNameLst>
                                      </p:cBhvr>
                                      <p:to>
                                        <p:strVal val="visible"/>
                                      </p:to>
                                    </p:set>
                                    <p:anim calcmode="lin" valueType="num">
                                      <p:cBhvr additive="base">
                                        <p:cTn id="28" dur="500" fill="hold"/>
                                        <p:tgtEl>
                                          <p:spTgt spid="29"/>
                                        </p:tgtEl>
                                        <p:attrNameLst>
                                          <p:attrName>ppt_x</p:attrName>
                                        </p:attrNameLst>
                                      </p:cBhvr>
                                      <p:tavLst>
                                        <p:tav tm="0">
                                          <p:val>
                                            <p:strVal val="1+#ppt_w/2"/>
                                          </p:val>
                                        </p:tav>
                                        <p:tav tm="100000">
                                          <p:val>
                                            <p:strVal val="#ppt_x"/>
                                          </p:val>
                                        </p:tav>
                                      </p:tavLst>
                                    </p:anim>
                                    <p:anim calcmode="lin" valueType="num">
                                      <p:cBhvr additive="base">
                                        <p:cTn id="29" dur="500" fill="hold"/>
                                        <p:tgtEl>
                                          <p:spTgt spid="29"/>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400"/>
                                  </p:stCondLst>
                                  <p:childTnLst>
                                    <p:set>
                                      <p:cBhvr>
                                        <p:cTn id="31" dur="1" fill="hold">
                                          <p:stCondLst>
                                            <p:cond delay="0"/>
                                          </p:stCondLst>
                                        </p:cTn>
                                        <p:tgtEl>
                                          <p:spTgt spid="30"/>
                                        </p:tgtEl>
                                        <p:attrNameLst>
                                          <p:attrName>style.visibility</p:attrName>
                                        </p:attrNameLst>
                                      </p:cBhvr>
                                      <p:to>
                                        <p:strVal val="visible"/>
                                      </p:to>
                                    </p:set>
                                    <p:anim calcmode="lin" valueType="num">
                                      <p:cBhvr additive="base">
                                        <p:cTn id="32" dur="500" fill="hold"/>
                                        <p:tgtEl>
                                          <p:spTgt spid="30"/>
                                        </p:tgtEl>
                                        <p:attrNameLst>
                                          <p:attrName>ppt_x</p:attrName>
                                        </p:attrNameLst>
                                      </p:cBhvr>
                                      <p:tavLst>
                                        <p:tav tm="0">
                                          <p:val>
                                            <p:strVal val="1+#ppt_w/2"/>
                                          </p:val>
                                        </p:tav>
                                        <p:tav tm="100000">
                                          <p:val>
                                            <p:strVal val="#ppt_x"/>
                                          </p:val>
                                        </p:tav>
                                      </p:tavLst>
                                    </p:anim>
                                    <p:anim calcmode="lin" valueType="num">
                                      <p:cBhvr additive="base">
                                        <p:cTn id="33" dur="500" fill="hold"/>
                                        <p:tgtEl>
                                          <p:spTgt spid="30"/>
                                        </p:tgtEl>
                                        <p:attrNameLst>
                                          <p:attrName>ppt_y</p:attrName>
                                        </p:attrNameLst>
                                      </p:cBhvr>
                                      <p:tavLst>
                                        <p:tav tm="0">
                                          <p:val>
                                            <p:strVal val="#ppt_y"/>
                                          </p:val>
                                        </p:tav>
                                        <p:tav tm="100000">
                                          <p:val>
                                            <p:strVal val="#ppt_y"/>
                                          </p:val>
                                        </p:tav>
                                      </p:tavLst>
                                    </p:anim>
                                  </p:childTnLst>
                                </p:cTn>
                              </p:par>
                              <p:par>
                                <p:cTn id="34" presetID="2" presetClass="entr" presetSubtype="4" fill="hold" grpId="0" nodeType="withEffect">
                                  <p:stCondLst>
                                    <p:cond delay="600"/>
                                  </p:stCondLst>
                                  <p:childTnLst>
                                    <p:set>
                                      <p:cBhvr>
                                        <p:cTn id="35" dur="1" fill="hold">
                                          <p:stCondLst>
                                            <p:cond delay="0"/>
                                          </p:stCondLst>
                                        </p:cTn>
                                        <p:tgtEl>
                                          <p:spTgt spid="31"/>
                                        </p:tgtEl>
                                        <p:attrNameLst>
                                          <p:attrName>style.visibility</p:attrName>
                                        </p:attrNameLst>
                                      </p:cBhvr>
                                      <p:to>
                                        <p:strVal val="visible"/>
                                      </p:to>
                                    </p:set>
                                    <p:anim calcmode="lin" valueType="num">
                                      <p:cBhvr additive="base">
                                        <p:cTn id="36" dur="500" fill="hold"/>
                                        <p:tgtEl>
                                          <p:spTgt spid="31"/>
                                        </p:tgtEl>
                                        <p:attrNameLst>
                                          <p:attrName>ppt_x</p:attrName>
                                        </p:attrNameLst>
                                      </p:cBhvr>
                                      <p:tavLst>
                                        <p:tav tm="0">
                                          <p:val>
                                            <p:strVal val="#ppt_x"/>
                                          </p:val>
                                        </p:tav>
                                        <p:tav tm="100000">
                                          <p:val>
                                            <p:strVal val="#ppt_x"/>
                                          </p:val>
                                        </p:tav>
                                      </p:tavLst>
                                    </p:anim>
                                    <p:anim calcmode="lin" valueType="num">
                                      <p:cBhvr additive="base">
                                        <p:cTn id="37"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7744" y="2931791"/>
            <a:ext cx="8943695" cy="7497802"/>
          </a:xfrm>
          <a:prstGeom prst="rect">
            <a:avLst/>
          </a:prstGeom>
        </p:spPr>
      </p:pic>
      <p:sp>
        <p:nvSpPr>
          <p:cNvPr id="22" name="TextBox 21"/>
          <p:cNvSpPr txBox="1"/>
          <p:nvPr/>
        </p:nvSpPr>
        <p:spPr>
          <a:xfrm>
            <a:off x="755576" y="987574"/>
            <a:ext cx="4088280" cy="746348"/>
          </a:xfrm>
          <a:prstGeom prst="rect">
            <a:avLst/>
          </a:prstGeom>
          <a:noFill/>
        </p:spPr>
        <p:txBody>
          <a:bodyPr wrap="none" lIns="68571" tIns="34285" rIns="68571" bIns="34285" rtlCol="0">
            <a:spAutoFit/>
          </a:bodyPr>
          <a:lstStyle/>
          <a:p>
            <a:r>
              <a:rPr lang="zh-CN" altLang="en-US" sz="4400" b="1" dirty="0" smtClean="0">
                <a:solidFill>
                  <a:schemeClr val="tx2"/>
                </a:solidFill>
                <a:latin typeface="微软雅黑" panose="020B0503020204020204" pitchFamily="34" charset="-122"/>
                <a:ea typeface="微软雅黑" panose="020B0503020204020204" pitchFamily="34" charset="-122"/>
              </a:rPr>
              <a:t>感谢您的观看！</a:t>
            </a:r>
            <a:endParaRPr lang="zh-CN" altLang="en-US" sz="4400" b="1" dirty="0">
              <a:solidFill>
                <a:schemeClr val="tx2"/>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716858" y="1784683"/>
            <a:ext cx="4347665" cy="338554"/>
          </a:xfrm>
          <a:prstGeom prst="rect">
            <a:avLst/>
          </a:prstGeom>
          <a:noFill/>
        </p:spPr>
        <p:txBody>
          <a:bodyPr wrap="none" rtlCol="0">
            <a:spAutoFit/>
          </a:bodyPr>
          <a:lstStyle/>
          <a:p>
            <a:r>
              <a:rPr lang="zh-CN" altLang="en-US" sz="1600" dirty="0">
                <a:solidFill>
                  <a:schemeClr val="tx1">
                    <a:lumMod val="65000"/>
                    <a:lumOff val="35000"/>
                  </a:schemeClr>
                </a:solidFill>
              </a:rPr>
              <a:t>适合各行业工作汇报</a:t>
            </a:r>
            <a:r>
              <a:rPr lang="en-US" altLang="zh-CN" sz="1600" dirty="0">
                <a:solidFill>
                  <a:schemeClr val="tx1">
                    <a:lumMod val="65000"/>
                    <a:lumOff val="35000"/>
                  </a:schemeClr>
                </a:solidFill>
              </a:rPr>
              <a:t>/</a:t>
            </a:r>
            <a:r>
              <a:rPr lang="zh-CN" altLang="en-US" sz="1600" dirty="0">
                <a:solidFill>
                  <a:schemeClr val="tx1">
                    <a:lumMod val="65000"/>
                    <a:lumOff val="35000"/>
                  </a:schemeClr>
                </a:solidFill>
              </a:rPr>
              <a:t>项目报告</a:t>
            </a:r>
            <a:r>
              <a:rPr lang="en-US" altLang="zh-CN" sz="1600" dirty="0">
                <a:solidFill>
                  <a:schemeClr val="tx1">
                    <a:lumMod val="65000"/>
                    <a:lumOff val="35000"/>
                  </a:schemeClr>
                </a:solidFill>
              </a:rPr>
              <a:t>/</a:t>
            </a:r>
            <a:r>
              <a:rPr lang="zh-CN" altLang="en-US" sz="1600" dirty="0">
                <a:solidFill>
                  <a:schemeClr val="tx1">
                    <a:lumMod val="65000"/>
                    <a:lumOff val="35000"/>
                  </a:schemeClr>
                </a:solidFill>
              </a:rPr>
              <a:t>年终总结</a:t>
            </a:r>
            <a:r>
              <a:rPr lang="en-US" altLang="zh-CN" sz="1600" dirty="0">
                <a:solidFill>
                  <a:schemeClr val="tx1">
                    <a:lumMod val="65000"/>
                    <a:lumOff val="35000"/>
                  </a:schemeClr>
                </a:solidFill>
              </a:rPr>
              <a:t>/</a:t>
            </a:r>
            <a:r>
              <a:rPr lang="zh-CN" altLang="en-US" sz="1600" dirty="0" smtClean="0">
                <a:solidFill>
                  <a:schemeClr val="tx1">
                    <a:lumMod val="65000"/>
                    <a:lumOff val="35000"/>
                  </a:schemeClr>
                </a:solidFill>
              </a:rPr>
              <a:t>计划</a:t>
            </a:r>
            <a:endParaRPr lang="zh-CN" altLang="en-US" sz="1600" dirty="0">
              <a:solidFill>
                <a:schemeClr val="tx1">
                  <a:lumMod val="65000"/>
                  <a:lumOff val="35000"/>
                </a:schemeClr>
              </a:solidFill>
            </a:endParaRPr>
          </a:p>
        </p:txBody>
      </p:sp>
      <p:sp>
        <p:nvSpPr>
          <p:cNvPr id="43" name="TextBox 42"/>
          <p:cNvSpPr txBox="1"/>
          <p:nvPr/>
        </p:nvSpPr>
        <p:spPr>
          <a:xfrm>
            <a:off x="7236296" y="402799"/>
            <a:ext cx="1385123" cy="584775"/>
          </a:xfrm>
          <a:prstGeom prst="rect">
            <a:avLst/>
          </a:prstGeom>
          <a:noFill/>
        </p:spPr>
        <p:txBody>
          <a:bodyPr wrap="none" rtlCol="0">
            <a:spAutoFit/>
          </a:bodyPr>
          <a:lstStyle/>
          <a:p>
            <a:r>
              <a:rPr lang="en-US" altLang="zh-CN" sz="3200" b="1" dirty="0" smtClean="0">
                <a:solidFill>
                  <a:schemeClr val="tx1">
                    <a:lumMod val="65000"/>
                    <a:lumOff val="35000"/>
                  </a:schemeClr>
                </a:solidFill>
              </a:rPr>
              <a:t>LOGO</a:t>
            </a:r>
            <a:endParaRPr lang="zh-CN" altLang="en-US" sz="3200" b="1" dirty="0">
              <a:solidFill>
                <a:schemeClr val="tx1">
                  <a:lumMod val="65000"/>
                  <a:lumOff val="35000"/>
                </a:schemeClr>
              </a:solidFill>
            </a:endParaRPr>
          </a:p>
        </p:txBody>
      </p:sp>
      <p:sp>
        <p:nvSpPr>
          <p:cNvPr id="44" name="TextBox 43"/>
          <p:cNvSpPr txBox="1"/>
          <p:nvPr/>
        </p:nvSpPr>
        <p:spPr>
          <a:xfrm>
            <a:off x="735058" y="2787774"/>
            <a:ext cx="1404552" cy="338554"/>
          </a:xfrm>
          <a:prstGeom prst="rect">
            <a:avLst/>
          </a:prstGeom>
          <a:noFill/>
        </p:spPr>
        <p:txBody>
          <a:bodyPr wrap="none" rtlCol="0">
            <a:spAutoFit/>
          </a:bodyPr>
          <a:lstStyle/>
          <a:p>
            <a:r>
              <a:rPr lang="zh-CN" altLang="en-US" sz="1600" dirty="0">
                <a:solidFill>
                  <a:schemeClr val="tx1">
                    <a:lumMod val="75000"/>
                    <a:lumOff val="25000"/>
                  </a:schemeClr>
                </a:solidFill>
              </a:rPr>
              <a:t>汇报</a:t>
            </a:r>
            <a:r>
              <a:rPr lang="zh-CN" altLang="en-US" sz="1600" dirty="0" smtClean="0">
                <a:solidFill>
                  <a:schemeClr val="tx1">
                    <a:lumMod val="75000"/>
                    <a:lumOff val="25000"/>
                  </a:schemeClr>
                </a:solidFill>
              </a:rPr>
              <a:t>人：</a:t>
            </a:r>
            <a:r>
              <a:rPr lang="en-US" altLang="zh-CN" sz="1600" dirty="0">
                <a:solidFill>
                  <a:schemeClr val="tx1">
                    <a:lumMod val="75000"/>
                    <a:lumOff val="25000"/>
                  </a:schemeClr>
                </a:solidFill>
              </a:rPr>
              <a:t>XXX</a:t>
            </a:r>
            <a:endParaRPr lang="zh-CN" altLang="en-US" sz="1600" dirty="0">
              <a:solidFill>
                <a:schemeClr val="tx1">
                  <a:lumMod val="75000"/>
                  <a:lumOff val="25000"/>
                </a:schemeClr>
              </a:solidFill>
            </a:endParaRPr>
          </a:p>
        </p:txBody>
      </p:sp>
      <p:sp>
        <p:nvSpPr>
          <p:cNvPr id="45" name="TextBox 44"/>
          <p:cNvSpPr txBox="1"/>
          <p:nvPr/>
        </p:nvSpPr>
        <p:spPr>
          <a:xfrm>
            <a:off x="735058" y="3147814"/>
            <a:ext cx="1826141" cy="338554"/>
          </a:xfrm>
          <a:prstGeom prst="rect">
            <a:avLst/>
          </a:prstGeom>
          <a:noFill/>
        </p:spPr>
        <p:txBody>
          <a:bodyPr wrap="none" rtlCol="0">
            <a:spAutoFit/>
          </a:bodyPr>
          <a:lstStyle/>
          <a:p>
            <a:r>
              <a:rPr lang="zh-CN" altLang="en-US" sz="1600" dirty="0" smtClean="0">
                <a:solidFill>
                  <a:schemeClr val="tx1">
                    <a:lumMod val="75000"/>
                    <a:lumOff val="25000"/>
                  </a:schemeClr>
                </a:solidFill>
              </a:rPr>
              <a:t>部门：市场营销部</a:t>
            </a:r>
            <a:endParaRPr lang="zh-CN" altLang="en-US" sz="1600" dirty="0">
              <a:solidFill>
                <a:schemeClr val="tx1">
                  <a:lumMod val="75000"/>
                  <a:lumOff val="25000"/>
                </a:schemeClr>
              </a:solidFill>
            </a:endParaRPr>
          </a:p>
        </p:txBody>
      </p:sp>
    </p:spTree>
    <p:extLst>
      <p:ext uri="{BB962C8B-B14F-4D97-AF65-F5344CB8AC3E}">
        <p14:creationId xmlns:p14="http://schemas.microsoft.com/office/powerpoint/2010/main" val="429010460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43"/>
                                        </p:tgtEl>
                                        <p:attrNameLst>
                                          <p:attrName>style.visibility</p:attrName>
                                        </p:attrNameLst>
                                      </p:cBhvr>
                                      <p:to>
                                        <p:strVal val="visible"/>
                                      </p:to>
                                    </p:set>
                                    <p:anim calcmode="lin" valueType="num">
                                      <p:cBhvr>
                                        <p:cTn id="13" dur="500" fill="hold"/>
                                        <p:tgtEl>
                                          <p:spTgt spid="43"/>
                                        </p:tgtEl>
                                        <p:attrNameLst>
                                          <p:attrName>ppt_w</p:attrName>
                                        </p:attrNameLst>
                                      </p:cBhvr>
                                      <p:tavLst>
                                        <p:tav tm="0">
                                          <p:val>
                                            <p:fltVal val="0"/>
                                          </p:val>
                                        </p:tav>
                                        <p:tav tm="100000">
                                          <p:val>
                                            <p:strVal val="#ppt_w"/>
                                          </p:val>
                                        </p:tav>
                                      </p:tavLst>
                                    </p:anim>
                                    <p:anim calcmode="lin" valueType="num">
                                      <p:cBhvr>
                                        <p:cTn id="14" dur="500" fill="hold"/>
                                        <p:tgtEl>
                                          <p:spTgt spid="43"/>
                                        </p:tgtEl>
                                        <p:attrNameLst>
                                          <p:attrName>ppt_h</p:attrName>
                                        </p:attrNameLst>
                                      </p:cBhvr>
                                      <p:tavLst>
                                        <p:tav tm="0">
                                          <p:val>
                                            <p:fltVal val="0"/>
                                          </p:val>
                                        </p:tav>
                                        <p:tav tm="100000">
                                          <p:val>
                                            <p:strVal val="#ppt_h"/>
                                          </p:val>
                                        </p:tav>
                                      </p:tavLst>
                                    </p:anim>
                                    <p:animEffect transition="in" filter="fade">
                                      <p:cBhvr>
                                        <p:cTn id="15" dur="500"/>
                                        <p:tgtEl>
                                          <p:spTgt spid="43"/>
                                        </p:tgtEl>
                                      </p:cBhvr>
                                    </p:animEffect>
                                  </p:childTnLst>
                                </p:cTn>
                              </p:par>
                            </p:childTnLst>
                          </p:cTn>
                        </p:par>
                        <p:par>
                          <p:cTn id="16" fill="hold">
                            <p:stCondLst>
                              <p:cond delay="15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22"/>
                                        </p:tgtEl>
                                        <p:attrNameLst>
                                          <p:attrName>style.visibility</p:attrName>
                                        </p:attrNameLst>
                                      </p:cBhvr>
                                      <p:to>
                                        <p:strVal val="visible"/>
                                      </p:to>
                                    </p:set>
                                    <p:anim calcmode="lin" valueType="num">
                                      <p:cBhvr>
                                        <p:cTn id="19"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22"/>
                                        </p:tgtEl>
                                        <p:attrNameLst>
                                          <p:attrName>ppt_y</p:attrName>
                                        </p:attrNameLst>
                                      </p:cBhvr>
                                      <p:tavLst>
                                        <p:tav tm="0">
                                          <p:val>
                                            <p:strVal val="#ppt_y"/>
                                          </p:val>
                                        </p:tav>
                                        <p:tav tm="100000">
                                          <p:val>
                                            <p:strVal val="#ppt_y"/>
                                          </p:val>
                                        </p:tav>
                                      </p:tavLst>
                                    </p:anim>
                                    <p:anim calcmode="lin" valueType="num">
                                      <p:cBhvr>
                                        <p:cTn id="21"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22"/>
                                        </p:tgtEl>
                                      </p:cBhvr>
                                    </p:animEffect>
                                  </p:childTnLst>
                                </p:cTn>
                              </p:par>
                            </p:childTnLst>
                          </p:cTn>
                        </p:par>
                        <p:par>
                          <p:cTn id="24" fill="hold">
                            <p:stCondLst>
                              <p:cond delay="2300"/>
                            </p:stCondLst>
                            <p:childTnLst>
                              <p:par>
                                <p:cTn id="25" presetID="22" presetClass="entr" presetSubtype="8"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left)">
                                      <p:cBhvr>
                                        <p:cTn id="27" dur="500"/>
                                        <p:tgtEl>
                                          <p:spTgt spid="23"/>
                                        </p:tgtEl>
                                      </p:cBhvr>
                                    </p:animEffect>
                                  </p:childTnLst>
                                </p:cTn>
                              </p:par>
                            </p:childTnLst>
                          </p:cTn>
                        </p:par>
                        <p:par>
                          <p:cTn id="28" fill="hold">
                            <p:stCondLst>
                              <p:cond delay="2800"/>
                            </p:stCondLst>
                            <p:childTnLst>
                              <p:par>
                                <p:cTn id="29" presetID="37" presetClass="entr" presetSubtype="0" fill="hold" grpId="0" nodeType="after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fade">
                                      <p:cBhvr>
                                        <p:cTn id="31" dur="1000"/>
                                        <p:tgtEl>
                                          <p:spTgt spid="44"/>
                                        </p:tgtEl>
                                      </p:cBhvr>
                                    </p:animEffect>
                                    <p:anim calcmode="lin" valueType="num">
                                      <p:cBhvr>
                                        <p:cTn id="32" dur="1000" fill="hold"/>
                                        <p:tgtEl>
                                          <p:spTgt spid="44"/>
                                        </p:tgtEl>
                                        <p:attrNameLst>
                                          <p:attrName>ppt_x</p:attrName>
                                        </p:attrNameLst>
                                      </p:cBhvr>
                                      <p:tavLst>
                                        <p:tav tm="0">
                                          <p:val>
                                            <p:strVal val="#ppt_x"/>
                                          </p:val>
                                        </p:tav>
                                        <p:tav tm="100000">
                                          <p:val>
                                            <p:strVal val="#ppt_x"/>
                                          </p:val>
                                        </p:tav>
                                      </p:tavLst>
                                    </p:anim>
                                    <p:anim calcmode="lin" valueType="num">
                                      <p:cBhvr>
                                        <p:cTn id="33" dur="900" decel="100000" fill="hold"/>
                                        <p:tgtEl>
                                          <p:spTgt spid="44"/>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44"/>
                                        </p:tgtEl>
                                        <p:attrNameLst>
                                          <p:attrName>ppt_y</p:attrName>
                                        </p:attrNameLst>
                                      </p:cBhvr>
                                      <p:tavLst>
                                        <p:tav tm="0">
                                          <p:val>
                                            <p:strVal val="#ppt_y-.03"/>
                                          </p:val>
                                        </p:tav>
                                        <p:tav tm="100000">
                                          <p:val>
                                            <p:strVal val="#ppt_y"/>
                                          </p:val>
                                        </p:tav>
                                      </p:tavLst>
                                    </p:anim>
                                  </p:childTnLst>
                                </p:cTn>
                              </p:par>
                              <p:par>
                                <p:cTn id="35" presetID="37" presetClass="entr" presetSubtype="0" fill="hold" grpId="0" nodeType="withEffect">
                                  <p:stCondLst>
                                    <p:cond delay="0"/>
                                  </p:stCondLst>
                                  <p:childTnLst>
                                    <p:set>
                                      <p:cBhvr>
                                        <p:cTn id="36" dur="1" fill="hold">
                                          <p:stCondLst>
                                            <p:cond delay="0"/>
                                          </p:stCondLst>
                                        </p:cTn>
                                        <p:tgtEl>
                                          <p:spTgt spid="45"/>
                                        </p:tgtEl>
                                        <p:attrNameLst>
                                          <p:attrName>style.visibility</p:attrName>
                                        </p:attrNameLst>
                                      </p:cBhvr>
                                      <p:to>
                                        <p:strVal val="visible"/>
                                      </p:to>
                                    </p:set>
                                    <p:animEffect transition="in" filter="fade">
                                      <p:cBhvr>
                                        <p:cTn id="37" dur="1000"/>
                                        <p:tgtEl>
                                          <p:spTgt spid="45"/>
                                        </p:tgtEl>
                                      </p:cBhvr>
                                    </p:animEffect>
                                    <p:anim calcmode="lin" valueType="num">
                                      <p:cBhvr>
                                        <p:cTn id="38" dur="1000" fill="hold"/>
                                        <p:tgtEl>
                                          <p:spTgt spid="45"/>
                                        </p:tgtEl>
                                        <p:attrNameLst>
                                          <p:attrName>ppt_x</p:attrName>
                                        </p:attrNameLst>
                                      </p:cBhvr>
                                      <p:tavLst>
                                        <p:tav tm="0">
                                          <p:val>
                                            <p:strVal val="#ppt_x"/>
                                          </p:val>
                                        </p:tav>
                                        <p:tav tm="100000">
                                          <p:val>
                                            <p:strVal val="#ppt_x"/>
                                          </p:val>
                                        </p:tav>
                                      </p:tavLst>
                                    </p:anim>
                                    <p:anim calcmode="lin" valueType="num">
                                      <p:cBhvr>
                                        <p:cTn id="39" dur="900" decel="100000" fill="hold"/>
                                        <p:tgtEl>
                                          <p:spTgt spid="45"/>
                                        </p:tgtEl>
                                        <p:attrNameLst>
                                          <p:attrName>ppt_y</p:attrName>
                                        </p:attrNameLst>
                                      </p:cBhvr>
                                      <p:tavLst>
                                        <p:tav tm="0">
                                          <p:val>
                                            <p:strVal val="#ppt_y+1"/>
                                          </p:val>
                                        </p:tav>
                                        <p:tav tm="100000">
                                          <p:val>
                                            <p:strVal val="#ppt_y-.03"/>
                                          </p:val>
                                        </p:tav>
                                      </p:tavLst>
                                    </p:anim>
                                    <p:anim calcmode="lin" valueType="num">
                                      <p:cBhvr>
                                        <p:cTn id="40" dur="100" accel="100000" fill="hold">
                                          <p:stCondLst>
                                            <p:cond delay="900"/>
                                          </p:stCondLst>
                                        </p:cTn>
                                        <p:tgtEl>
                                          <p:spTgt spid="4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43" grpId="0"/>
      <p:bldP spid="44" grpId="0"/>
      <p:bldP spid="4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小小草店铺中的素材\Y3030-30套合集+文艺唯美风格（把时间改成了2016）\扫一扫更多惊喜等着您.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909" y="43296"/>
            <a:ext cx="8936182" cy="50569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6287932"/>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p:cNvSpPr/>
          <p:nvPr/>
        </p:nvSpPr>
        <p:spPr>
          <a:xfrm>
            <a:off x="2846759" y="1343698"/>
            <a:ext cx="5102700" cy="839134"/>
          </a:xfrm>
          <a:prstGeom prst="rect">
            <a:avLst/>
          </a:pr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6" name="矩形 35"/>
          <p:cNvSpPr/>
          <p:nvPr/>
        </p:nvSpPr>
        <p:spPr>
          <a:xfrm>
            <a:off x="3653255" y="1183401"/>
            <a:ext cx="3515183" cy="34766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r>
              <a:rPr lang="zh-CN" altLang="en-US" smtClean="0">
                <a:latin typeface="微软雅黑" panose="020B0503020204020204" pitchFamily="34" charset="-122"/>
                <a:ea typeface="微软雅黑" panose="020B0503020204020204" pitchFamily="34" charset="-122"/>
              </a:rPr>
              <a:t>点击添加标题</a:t>
            </a:r>
            <a:endParaRPr lang="zh-CN" altLang="en-US">
              <a:latin typeface="微软雅黑" pitchFamily="34" charset="-122"/>
              <a:ea typeface="微软雅黑" pitchFamily="34" charset="-122"/>
            </a:endParaRPr>
          </a:p>
        </p:txBody>
      </p:sp>
      <p:sp>
        <p:nvSpPr>
          <p:cNvPr id="37" name="六边形 36"/>
          <p:cNvSpPr/>
          <p:nvPr/>
        </p:nvSpPr>
        <p:spPr>
          <a:xfrm>
            <a:off x="903628" y="2425696"/>
            <a:ext cx="1190447" cy="1026114"/>
          </a:xfrm>
          <a:prstGeom prst="hexag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r>
              <a:rPr lang="zh-CN" altLang="en-US" sz="2400" dirty="0">
                <a:latin typeface="微软雅黑" panose="020B0503020204020204" pitchFamily="34" charset="-122"/>
                <a:ea typeface="微软雅黑" panose="020B0503020204020204" pitchFamily="34" charset="-122"/>
              </a:rPr>
              <a:t>工作概述</a:t>
            </a:r>
          </a:p>
        </p:txBody>
      </p:sp>
      <p:cxnSp>
        <p:nvCxnSpPr>
          <p:cNvPr id="38" name="直接箭头连接符 37"/>
          <p:cNvCxnSpPr>
            <a:stCxn id="37" idx="5"/>
            <a:endCxn id="35" idx="1"/>
          </p:cNvCxnSpPr>
          <p:nvPr/>
        </p:nvCxnSpPr>
        <p:spPr>
          <a:xfrm flipV="1">
            <a:off x="1837547" y="1763265"/>
            <a:ext cx="1009212" cy="662431"/>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9" name="直接箭头连接符 38"/>
          <p:cNvCxnSpPr>
            <a:stCxn id="37" idx="0"/>
            <a:endCxn id="42" idx="1"/>
          </p:cNvCxnSpPr>
          <p:nvPr/>
        </p:nvCxnSpPr>
        <p:spPr>
          <a:xfrm flipV="1">
            <a:off x="2094075" y="2936587"/>
            <a:ext cx="752684" cy="2166"/>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0" name="直接箭头连接符 39"/>
          <p:cNvCxnSpPr>
            <a:stCxn id="37" idx="1"/>
            <a:endCxn id="45" idx="1"/>
          </p:cNvCxnSpPr>
          <p:nvPr/>
        </p:nvCxnSpPr>
        <p:spPr>
          <a:xfrm>
            <a:off x="1837547" y="3451810"/>
            <a:ext cx="1009212" cy="679039"/>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3142299" y="1615449"/>
            <a:ext cx="4537095" cy="549383"/>
          </a:xfrm>
          <a:prstGeom prst="rect">
            <a:avLst/>
          </a:prstGeom>
          <a:noFill/>
        </p:spPr>
        <p:txBody>
          <a:bodyPr wrap="square" lIns="68584" tIns="34291" rIns="68584" bIns="34291" rtlCol="0">
            <a:spAutoFit/>
          </a:bodyPr>
          <a:lstStyle/>
          <a:p>
            <a:pPr>
              <a:lnSpc>
                <a:spcPct val="130000"/>
              </a:lnSpc>
            </a:pPr>
            <a:r>
              <a:rPr lang="zh-CN" altLang="en-US" sz="1200" dirty="0">
                <a:solidFill>
                  <a:schemeClr val="tx1">
                    <a:lumMod val="65000"/>
                    <a:lumOff val="35000"/>
                  </a:schemeClr>
                </a:solidFill>
                <a:latin typeface="微软雅黑" pitchFamily="34" charset="-122"/>
                <a:ea typeface="微软雅黑" panose="020B0503020204020204" pitchFamily="34" charset="-122"/>
              </a:rPr>
              <a:t>单击此处添加文本单击此处添加文本单击此处添加文本单击此处添加文本单击此处添加文本单击此处添加文本单击此处添加文本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p:txBody>
      </p:sp>
      <p:sp>
        <p:nvSpPr>
          <p:cNvPr id="42" name="矩形 41"/>
          <p:cNvSpPr/>
          <p:nvPr/>
        </p:nvSpPr>
        <p:spPr>
          <a:xfrm>
            <a:off x="2846759" y="2517020"/>
            <a:ext cx="5102700" cy="839134"/>
          </a:xfrm>
          <a:prstGeom prst="rect">
            <a:avLst/>
          </a:pr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3" name="矩形 42"/>
          <p:cNvSpPr/>
          <p:nvPr/>
        </p:nvSpPr>
        <p:spPr>
          <a:xfrm>
            <a:off x="3653255" y="2356721"/>
            <a:ext cx="3515183" cy="34766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r>
              <a:rPr lang="zh-CN" altLang="en-US" smtClean="0">
                <a:latin typeface="微软雅黑" panose="020B0503020204020204" pitchFamily="34" charset="-122"/>
                <a:ea typeface="微软雅黑" panose="020B0503020204020204" pitchFamily="34" charset="-122"/>
              </a:rPr>
              <a:t>点击添加标题</a:t>
            </a:r>
            <a:endParaRPr lang="zh-CN" altLang="en-US">
              <a:latin typeface="微软雅黑" pitchFamily="34" charset="-122"/>
              <a:ea typeface="微软雅黑" pitchFamily="34" charset="-122"/>
            </a:endParaRPr>
          </a:p>
        </p:txBody>
      </p:sp>
      <p:sp>
        <p:nvSpPr>
          <p:cNvPr id="44" name="TextBox 43"/>
          <p:cNvSpPr txBox="1"/>
          <p:nvPr/>
        </p:nvSpPr>
        <p:spPr>
          <a:xfrm>
            <a:off x="3142299" y="2806771"/>
            <a:ext cx="4537095" cy="549383"/>
          </a:xfrm>
          <a:prstGeom prst="rect">
            <a:avLst/>
          </a:prstGeom>
          <a:noFill/>
        </p:spPr>
        <p:txBody>
          <a:bodyPr wrap="square" lIns="68584" tIns="34291" rIns="68584" bIns="34291" rtlCol="0">
            <a:spAutoFit/>
          </a:bodyPr>
          <a:lstStyle/>
          <a:p>
            <a:pPr>
              <a:lnSpc>
                <a:spcPct val="130000"/>
              </a:lnSpc>
            </a:pPr>
            <a:r>
              <a:rPr lang="zh-CN" altLang="en-US" sz="1200" dirty="0">
                <a:solidFill>
                  <a:schemeClr val="tx1">
                    <a:lumMod val="65000"/>
                    <a:lumOff val="35000"/>
                  </a:schemeClr>
                </a:solidFill>
                <a:latin typeface="微软雅黑" pitchFamily="34" charset="-122"/>
                <a:ea typeface="微软雅黑" panose="020B0503020204020204" pitchFamily="34" charset="-122"/>
              </a:rPr>
              <a:t>单击此处添加文本单击此处添加文本单击此处添加文本单击此处添加文本单击此处添加文本单击此处添加文本单击此处添加文本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p:txBody>
      </p:sp>
      <p:sp>
        <p:nvSpPr>
          <p:cNvPr id="45" name="矩形 44"/>
          <p:cNvSpPr/>
          <p:nvPr/>
        </p:nvSpPr>
        <p:spPr>
          <a:xfrm>
            <a:off x="2846759" y="3711282"/>
            <a:ext cx="5102700" cy="839134"/>
          </a:xfrm>
          <a:prstGeom prst="rect">
            <a:avLst/>
          </a:pr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6" name="矩形 45"/>
          <p:cNvSpPr/>
          <p:nvPr/>
        </p:nvSpPr>
        <p:spPr>
          <a:xfrm>
            <a:off x="3653255" y="3550984"/>
            <a:ext cx="3515183" cy="34766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r>
              <a:rPr lang="zh-CN" altLang="en-US" smtClean="0">
                <a:latin typeface="微软雅黑" panose="020B0503020204020204" pitchFamily="34" charset="-122"/>
                <a:ea typeface="微软雅黑" panose="020B0503020204020204" pitchFamily="34" charset="-122"/>
              </a:rPr>
              <a:t>点击添加标题</a:t>
            </a:r>
            <a:endParaRPr lang="zh-CN" altLang="en-US">
              <a:latin typeface="微软雅黑" pitchFamily="34" charset="-122"/>
              <a:ea typeface="微软雅黑" pitchFamily="34" charset="-122"/>
            </a:endParaRPr>
          </a:p>
        </p:txBody>
      </p:sp>
      <p:sp>
        <p:nvSpPr>
          <p:cNvPr id="47" name="TextBox 46"/>
          <p:cNvSpPr txBox="1"/>
          <p:nvPr/>
        </p:nvSpPr>
        <p:spPr>
          <a:xfrm>
            <a:off x="3142299" y="4001033"/>
            <a:ext cx="4537095" cy="549383"/>
          </a:xfrm>
          <a:prstGeom prst="rect">
            <a:avLst/>
          </a:prstGeom>
          <a:noFill/>
        </p:spPr>
        <p:txBody>
          <a:bodyPr wrap="square" lIns="68584" tIns="34291" rIns="68584" bIns="34291" rtlCol="0">
            <a:spAutoFit/>
          </a:bodyPr>
          <a:lstStyle/>
          <a:p>
            <a:pPr>
              <a:lnSpc>
                <a:spcPct val="130000"/>
              </a:lnSpc>
            </a:pPr>
            <a:r>
              <a:rPr lang="zh-CN" altLang="en-US" sz="1200" dirty="0">
                <a:solidFill>
                  <a:schemeClr val="tx1">
                    <a:lumMod val="65000"/>
                    <a:lumOff val="35000"/>
                  </a:schemeClr>
                </a:solidFill>
                <a:latin typeface="微软雅黑" pitchFamily="34" charset="-122"/>
                <a:ea typeface="微软雅黑" panose="020B0503020204020204" pitchFamily="34" charset="-122"/>
              </a:rPr>
              <a:t>单击此处添加文本单击此处添加文本单击此处添加文本单击此处添加文本单击此处添加文本单击此处添加文本单击此处添加文本</a:t>
            </a:r>
            <a:endParaRPr lang="en-US" altLang="zh-CN" sz="1200" dirty="0">
              <a:solidFill>
                <a:schemeClr val="tx1">
                  <a:lumMod val="65000"/>
                  <a:lumOff val="35000"/>
                </a:schemeClr>
              </a:solidFill>
              <a:latin typeface="微软雅黑" pitchFamily="34" charset="-122"/>
              <a:ea typeface="微软雅黑" panose="020B0503020204020204" pitchFamily="34" charset="-122"/>
            </a:endParaRPr>
          </a:p>
        </p:txBody>
      </p:sp>
      <p:sp>
        <p:nvSpPr>
          <p:cNvPr id="19" name="TextBox 18"/>
          <p:cNvSpPr txBox="1"/>
          <p:nvPr/>
        </p:nvSpPr>
        <p:spPr>
          <a:xfrm>
            <a:off x="313069" y="58298"/>
            <a:ext cx="2386723" cy="461665"/>
          </a:xfrm>
          <a:prstGeom prst="rect">
            <a:avLst/>
          </a:prstGeom>
          <a:noFill/>
        </p:spPr>
        <p:txBody>
          <a:bodyPr wrap="square" rtlCol="0">
            <a:spAutoFit/>
          </a:bodyPr>
          <a:lstStyle/>
          <a:p>
            <a:pPr>
              <a:lnSpc>
                <a:spcPct val="120000"/>
              </a:lnSpc>
            </a:pPr>
            <a:r>
              <a:rPr lang="zh-CN" altLang="en-US" sz="2000" b="1" dirty="0" smtClean="0">
                <a:solidFill>
                  <a:schemeClr val="tx1">
                    <a:lumMod val="75000"/>
                    <a:lumOff val="25000"/>
                  </a:schemeClr>
                </a:solidFill>
              </a:rPr>
              <a:t>单击此处输入标题</a:t>
            </a:r>
          </a:p>
        </p:txBody>
      </p:sp>
    </p:spTree>
    <p:extLst>
      <p:ext uri="{BB962C8B-B14F-4D97-AF65-F5344CB8AC3E}">
        <p14:creationId xmlns:p14="http://schemas.microsoft.com/office/powerpoint/2010/main" val="979635882"/>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randombar(horizontal)">
                                          <p:cBhvr>
                                            <p:cTn id="7" dur="500"/>
                                            <p:tgtEl>
                                              <p:spTgt spid="3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ipe(left)">
                                          <p:cBhvr>
                                            <p:cTn id="11" dur="500"/>
                                            <p:tgtEl>
                                              <p:spTgt spid="38"/>
                                            </p:tgtEl>
                                          </p:cBhvr>
                                        </p:animEffect>
                                      </p:childTnLst>
                                    </p:cTn>
                                  </p:par>
                                  <p:par>
                                    <p:cTn id="12" presetID="22" presetClass="entr" presetSubtype="8" fill="hold" nodeType="withEffect">
                                      <p:stCondLst>
                                        <p:cond delay="0"/>
                                      </p:stCondLst>
                                      <p:childTnLst>
                                        <p:set>
                                          <p:cBhvr>
                                            <p:cTn id="13" dur="1" fill="hold">
                                              <p:stCondLst>
                                                <p:cond delay="0"/>
                                              </p:stCondLst>
                                            </p:cTn>
                                            <p:tgtEl>
                                              <p:spTgt spid="39"/>
                                            </p:tgtEl>
                                            <p:attrNameLst>
                                              <p:attrName>style.visibility</p:attrName>
                                            </p:attrNameLst>
                                          </p:cBhvr>
                                          <p:to>
                                            <p:strVal val="visible"/>
                                          </p:to>
                                        </p:set>
                                        <p:animEffect transition="in" filter="wipe(left)">
                                          <p:cBhvr>
                                            <p:cTn id="14" dur="500"/>
                                            <p:tgtEl>
                                              <p:spTgt spid="39"/>
                                            </p:tgtEl>
                                          </p:cBhvr>
                                        </p:animEffect>
                                      </p:childTnLst>
                                    </p:cTn>
                                  </p:par>
                                  <p:par>
                                    <p:cTn id="15" presetID="22" presetClass="entr" presetSubtype="8" fill="hold" nodeType="with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wipe(left)">
                                          <p:cBhvr>
                                            <p:cTn id="17" dur="500"/>
                                            <p:tgtEl>
                                              <p:spTgt spid="40"/>
                                            </p:tgtEl>
                                          </p:cBhvr>
                                        </p:animEffect>
                                      </p:childTnLst>
                                    </p:cTn>
                                  </p:par>
                                </p:childTnLst>
                              </p:cTn>
                            </p:par>
                            <p:par>
                              <p:cTn id="18" fill="hold">
                                <p:stCondLst>
                                  <p:cond delay="1000"/>
                                </p:stCondLst>
                                <p:childTnLst>
                                  <p:par>
                                    <p:cTn id="19" presetID="16" presetClass="entr" presetSubtype="37" fill="hold" grpId="0" nodeType="after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barn(outVertical)">
                                          <p:cBhvr>
                                            <p:cTn id="21" dur="500"/>
                                            <p:tgtEl>
                                              <p:spTgt spid="36"/>
                                            </p:tgtEl>
                                          </p:cBhvr>
                                        </p:animEffect>
                                      </p:childTnLst>
                                    </p:cTn>
                                  </p:par>
                                </p:childTnLst>
                              </p:cTn>
                            </p:par>
                            <p:par>
                              <p:cTn id="22" fill="hold">
                                <p:stCondLst>
                                  <p:cond delay="1500"/>
                                </p:stCondLst>
                                <p:childTnLst>
                                  <p:par>
                                    <p:cTn id="23" presetID="2" presetClass="entr" presetSubtype="1" fill="hold" grpId="0" nodeType="afterEffect" p14:presetBounceEnd="50000">
                                      <p:stCondLst>
                                        <p:cond delay="0"/>
                                      </p:stCondLst>
                                      <p:childTnLst>
                                        <p:set>
                                          <p:cBhvr>
                                            <p:cTn id="24" dur="1" fill="hold">
                                              <p:stCondLst>
                                                <p:cond delay="0"/>
                                              </p:stCondLst>
                                            </p:cTn>
                                            <p:tgtEl>
                                              <p:spTgt spid="35"/>
                                            </p:tgtEl>
                                            <p:attrNameLst>
                                              <p:attrName>style.visibility</p:attrName>
                                            </p:attrNameLst>
                                          </p:cBhvr>
                                          <p:to>
                                            <p:strVal val="visible"/>
                                          </p:to>
                                        </p:set>
                                        <p:anim calcmode="lin" valueType="num" p14:bounceEnd="50000">
                                          <p:cBhvr additive="base">
                                            <p:cTn id="25" dur="500" fill="hold"/>
                                            <p:tgtEl>
                                              <p:spTgt spid="35"/>
                                            </p:tgtEl>
                                            <p:attrNameLst>
                                              <p:attrName>ppt_x</p:attrName>
                                            </p:attrNameLst>
                                          </p:cBhvr>
                                          <p:tavLst>
                                            <p:tav tm="0">
                                              <p:val>
                                                <p:strVal val="#ppt_x"/>
                                              </p:val>
                                            </p:tav>
                                            <p:tav tm="100000">
                                              <p:val>
                                                <p:strVal val="#ppt_x"/>
                                              </p:val>
                                            </p:tav>
                                          </p:tavLst>
                                        </p:anim>
                                        <p:anim calcmode="lin" valueType="num" p14:bounceEnd="50000">
                                          <p:cBhvr additive="base">
                                            <p:cTn id="26" dur="500" fill="hold"/>
                                            <p:tgtEl>
                                              <p:spTgt spid="35"/>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22" presetClass="entr" presetSubtype="8" fill="hold" grpId="0" nodeType="afterEffect">
                                      <p:stCondLst>
                                        <p:cond delay="0"/>
                                      </p:stCondLst>
                                      <p:iterate type="lt">
                                        <p:tmPct val="30000"/>
                                      </p:iterate>
                                      <p:childTnLst>
                                        <p:set>
                                          <p:cBhvr>
                                            <p:cTn id="29" dur="1" fill="hold">
                                              <p:stCondLst>
                                                <p:cond delay="0"/>
                                              </p:stCondLst>
                                            </p:cTn>
                                            <p:tgtEl>
                                              <p:spTgt spid="41"/>
                                            </p:tgtEl>
                                            <p:attrNameLst>
                                              <p:attrName>style.visibility</p:attrName>
                                            </p:attrNameLst>
                                          </p:cBhvr>
                                          <p:to>
                                            <p:strVal val="visible"/>
                                          </p:to>
                                        </p:set>
                                        <p:animEffect transition="in" filter="wipe(left)">
                                          <p:cBhvr>
                                            <p:cTn id="30" dur="100"/>
                                            <p:tgtEl>
                                              <p:spTgt spid="41"/>
                                            </p:tgtEl>
                                          </p:cBhvr>
                                        </p:animEffect>
                                      </p:childTnLst>
                                    </p:cTn>
                                  </p:par>
                                  <p:par>
                                    <p:cTn id="31" presetID="36" presetClass="emph" presetSubtype="0" fill="hold" grpId="1" nodeType="withEffect">
                                      <p:stCondLst>
                                        <p:cond delay="0"/>
                                      </p:stCondLst>
                                      <p:iterate type="lt">
                                        <p:tmPct val="30000"/>
                                      </p:iterate>
                                      <p:childTnLst>
                                        <p:animScale>
                                          <p:cBhvr>
                                            <p:cTn id="32" dur="50" autoRev="1" fill="hold">
                                              <p:stCondLst>
                                                <p:cond delay="0"/>
                                              </p:stCondLst>
                                            </p:cTn>
                                            <p:tgtEl>
                                              <p:spTgt spid="41"/>
                                            </p:tgtEl>
                                          </p:cBhvr>
                                          <p:to x="80000" y="100000"/>
                                        </p:animScale>
                                        <p:anim by="(#ppt_w*0.10)" calcmode="lin" valueType="num">
                                          <p:cBhvr>
                                            <p:cTn id="33" dur="50" autoRev="1" fill="hold">
                                              <p:stCondLst>
                                                <p:cond delay="0"/>
                                              </p:stCondLst>
                                            </p:cTn>
                                            <p:tgtEl>
                                              <p:spTgt spid="41"/>
                                            </p:tgtEl>
                                            <p:attrNameLst>
                                              <p:attrName>ppt_x</p:attrName>
                                            </p:attrNameLst>
                                          </p:cBhvr>
                                        </p:anim>
                                        <p:anim by="(-#ppt_w*0.10)" calcmode="lin" valueType="num">
                                          <p:cBhvr>
                                            <p:cTn id="34" dur="50" autoRev="1" fill="hold">
                                              <p:stCondLst>
                                                <p:cond delay="0"/>
                                              </p:stCondLst>
                                            </p:cTn>
                                            <p:tgtEl>
                                              <p:spTgt spid="41"/>
                                            </p:tgtEl>
                                            <p:attrNameLst>
                                              <p:attrName>ppt_y</p:attrName>
                                            </p:attrNameLst>
                                          </p:cBhvr>
                                        </p:anim>
                                        <p:animRot by="-480000">
                                          <p:cBhvr>
                                            <p:cTn id="35" dur="50" autoRev="1" fill="hold">
                                              <p:stCondLst>
                                                <p:cond delay="0"/>
                                              </p:stCondLst>
                                            </p:cTn>
                                            <p:tgtEl>
                                              <p:spTgt spid="41"/>
                                            </p:tgtEl>
                                            <p:attrNameLst>
                                              <p:attrName>r</p:attrName>
                                            </p:attrNameLst>
                                          </p:cBhvr>
                                        </p:animRot>
                                      </p:childTnLst>
                                    </p:cTn>
                                  </p:par>
                                </p:childTnLst>
                              </p:cTn>
                            </p:par>
                            <p:par>
                              <p:cTn id="36" fill="hold">
                                <p:stCondLst>
                                  <p:cond delay="3750"/>
                                </p:stCondLst>
                                <p:childTnLst>
                                  <p:par>
                                    <p:cTn id="37" presetID="16" presetClass="entr" presetSubtype="37" fill="hold" grpId="0" nodeType="afterEffect">
                                      <p:stCondLst>
                                        <p:cond delay="0"/>
                                      </p:stCondLst>
                                      <p:childTnLst>
                                        <p:set>
                                          <p:cBhvr>
                                            <p:cTn id="38" dur="1" fill="hold">
                                              <p:stCondLst>
                                                <p:cond delay="0"/>
                                              </p:stCondLst>
                                            </p:cTn>
                                            <p:tgtEl>
                                              <p:spTgt spid="43"/>
                                            </p:tgtEl>
                                            <p:attrNameLst>
                                              <p:attrName>style.visibility</p:attrName>
                                            </p:attrNameLst>
                                          </p:cBhvr>
                                          <p:to>
                                            <p:strVal val="visible"/>
                                          </p:to>
                                        </p:set>
                                        <p:animEffect transition="in" filter="barn(outVertical)">
                                          <p:cBhvr>
                                            <p:cTn id="39" dur="500"/>
                                            <p:tgtEl>
                                              <p:spTgt spid="43"/>
                                            </p:tgtEl>
                                          </p:cBhvr>
                                        </p:animEffect>
                                      </p:childTnLst>
                                    </p:cTn>
                                  </p:par>
                                </p:childTnLst>
                              </p:cTn>
                            </p:par>
                            <p:par>
                              <p:cTn id="40" fill="hold">
                                <p:stCondLst>
                                  <p:cond delay="4250"/>
                                </p:stCondLst>
                                <p:childTnLst>
                                  <p:par>
                                    <p:cTn id="41" presetID="2" presetClass="entr" presetSubtype="1" fill="hold" grpId="0" nodeType="afterEffect" p14:presetBounceEnd="50000">
                                      <p:stCondLst>
                                        <p:cond delay="0"/>
                                      </p:stCondLst>
                                      <p:childTnLst>
                                        <p:set>
                                          <p:cBhvr>
                                            <p:cTn id="42" dur="1" fill="hold">
                                              <p:stCondLst>
                                                <p:cond delay="0"/>
                                              </p:stCondLst>
                                            </p:cTn>
                                            <p:tgtEl>
                                              <p:spTgt spid="42"/>
                                            </p:tgtEl>
                                            <p:attrNameLst>
                                              <p:attrName>style.visibility</p:attrName>
                                            </p:attrNameLst>
                                          </p:cBhvr>
                                          <p:to>
                                            <p:strVal val="visible"/>
                                          </p:to>
                                        </p:set>
                                        <p:anim calcmode="lin" valueType="num" p14:bounceEnd="50000">
                                          <p:cBhvr additive="base">
                                            <p:cTn id="43" dur="500" fill="hold"/>
                                            <p:tgtEl>
                                              <p:spTgt spid="42"/>
                                            </p:tgtEl>
                                            <p:attrNameLst>
                                              <p:attrName>ppt_x</p:attrName>
                                            </p:attrNameLst>
                                          </p:cBhvr>
                                          <p:tavLst>
                                            <p:tav tm="0">
                                              <p:val>
                                                <p:strVal val="#ppt_x"/>
                                              </p:val>
                                            </p:tav>
                                            <p:tav tm="100000">
                                              <p:val>
                                                <p:strVal val="#ppt_x"/>
                                              </p:val>
                                            </p:tav>
                                          </p:tavLst>
                                        </p:anim>
                                        <p:anim calcmode="lin" valueType="num" p14:bounceEnd="50000">
                                          <p:cBhvr additive="base">
                                            <p:cTn id="44" dur="500" fill="hold"/>
                                            <p:tgtEl>
                                              <p:spTgt spid="42"/>
                                            </p:tgtEl>
                                            <p:attrNameLst>
                                              <p:attrName>ppt_y</p:attrName>
                                            </p:attrNameLst>
                                          </p:cBhvr>
                                          <p:tavLst>
                                            <p:tav tm="0">
                                              <p:val>
                                                <p:strVal val="0-#ppt_h/2"/>
                                              </p:val>
                                            </p:tav>
                                            <p:tav tm="100000">
                                              <p:val>
                                                <p:strVal val="#ppt_y"/>
                                              </p:val>
                                            </p:tav>
                                          </p:tavLst>
                                        </p:anim>
                                      </p:childTnLst>
                                    </p:cTn>
                                  </p:par>
                                </p:childTnLst>
                              </p:cTn>
                            </p:par>
                            <p:par>
                              <p:cTn id="45" fill="hold">
                                <p:stCondLst>
                                  <p:cond delay="4750"/>
                                </p:stCondLst>
                                <p:childTnLst>
                                  <p:par>
                                    <p:cTn id="46" presetID="22" presetClass="entr" presetSubtype="8" fill="hold" grpId="0" nodeType="afterEffect">
                                      <p:stCondLst>
                                        <p:cond delay="0"/>
                                      </p:stCondLst>
                                      <p:iterate type="lt">
                                        <p:tmPct val="30000"/>
                                      </p:iterate>
                                      <p:childTnLst>
                                        <p:set>
                                          <p:cBhvr>
                                            <p:cTn id="47" dur="1" fill="hold">
                                              <p:stCondLst>
                                                <p:cond delay="0"/>
                                              </p:stCondLst>
                                            </p:cTn>
                                            <p:tgtEl>
                                              <p:spTgt spid="44"/>
                                            </p:tgtEl>
                                            <p:attrNameLst>
                                              <p:attrName>style.visibility</p:attrName>
                                            </p:attrNameLst>
                                          </p:cBhvr>
                                          <p:to>
                                            <p:strVal val="visible"/>
                                          </p:to>
                                        </p:set>
                                        <p:animEffect transition="in" filter="wipe(left)">
                                          <p:cBhvr>
                                            <p:cTn id="48" dur="100"/>
                                            <p:tgtEl>
                                              <p:spTgt spid="44"/>
                                            </p:tgtEl>
                                          </p:cBhvr>
                                        </p:animEffect>
                                      </p:childTnLst>
                                    </p:cTn>
                                  </p:par>
                                  <p:par>
                                    <p:cTn id="49" presetID="36" presetClass="emph" presetSubtype="0" fill="hold" grpId="1" nodeType="withEffect">
                                      <p:stCondLst>
                                        <p:cond delay="0"/>
                                      </p:stCondLst>
                                      <p:iterate type="lt">
                                        <p:tmPct val="30000"/>
                                      </p:iterate>
                                      <p:childTnLst>
                                        <p:animScale>
                                          <p:cBhvr>
                                            <p:cTn id="50" dur="50" autoRev="1" fill="hold">
                                              <p:stCondLst>
                                                <p:cond delay="0"/>
                                              </p:stCondLst>
                                            </p:cTn>
                                            <p:tgtEl>
                                              <p:spTgt spid="44"/>
                                            </p:tgtEl>
                                          </p:cBhvr>
                                          <p:to x="80000" y="100000"/>
                                        </p:animScale>
                                        <p:anim by="(#ppt_w*0.10)" calcmode="lin" valueType="num">
                                          <p:cBhvr>
                                            <p:cTn id="51" dur="50" autoRev="1" fill="hold">
                                              <p:stCondLst>
                                                <p:cond delay="0"/>
                                              </p:stCondLst>
                                            </p:cTn>
                                            <p:tgtEl>
                                              <p:spTgt spid="44"/>
                                            </p:tgtEl>
                                            <p:attrNameLst>
                                              <p:attrName>ppt_x</p:attrName>
                                            </p:attrNameLst>
                                          </p:cBhvr>
                                        </p:anim>
                                        <p:anim by="(-#ppt_w*0.10)" calcmode="lin" valueType="num">
                                          <p:cBhvr>
                                            <p:cTn id="52" dur="50" autoRev="1" fill="hold">
                                              <p:stCondLst>
                                                <p:cond delay="0"/>
                                              </p:stCondLst>
                                            </p:cTn>
                                            <p:tgtEl>
                                              <p:spTgt spid="44"/>
                                            </p:tgtEl>
                                            <p:attrNameLst>
                                              <p:attrName>ppt_y</p:attrName>
                                            </p:attrNameLst>
                                          </p:cBhvr>
                                        </p:anim>
                                        <p:animRot by="-480000">
                                          <p:cBhvr>
                                            <p:cTn id="53" dur="50" autoRev="1" fill="hold">
                                              <p:stCondLst>
                                                <p:cond delay="0"/>
                                              </p:stCondLst>
                                            </p:cTn>
                                            <p:tgtEl>
                                              <p:spTgt spid="44"/>
                                            </p:tgtEl>
                                            <p:attrNameLst>
                                              <p:attrName>r</p:attrName>
                                            </p:attrNameLst>
                                          </p:cBhvr>
                                        </p:animRot>
                                      </p:childTnLst>
                                    </p:cTn>
                                  </p:par>
                                </p:childTnLst>
                              </p:cTn>
                            </p:par>
                            <p:par>
                              <p:cTn id="54" fill="hold">
                                <p:stCondLst>
                                  <p:cond delay="6500"/>
                                </p:stCondLst>
                                <p:childTnLst>
                                  <p:par>
                                    <p:cTn id="55" presetID="16" presetClass="entr" presetSubtype="37" fill="hold" grpId="0" nodeType="afterEffect">
                                      <p:stCondLst>
                                        <p:cond delay="0"/>
                                      </p:stCondLst>
                                      <p:childTnLst>
                                        <p:set>
                                          <p:cBhvr>
                                            <p:cTn id="56" dur="1" fill="hold">
                                              <p:stCondLst>
                                                <p:cond delay="0"/>
                                              </p:stCondLst>
                                            </p:cTn>
                                            <p:tgtEl>
                                              <p:spTgt spid="46"/>
                                            </p:tgtEl>
                                            <p:attrNameLst>
                                              <p:attrName>style.visibility</p:attrName>
                                            </p:attrNameLst>
                                          </p:cBhvr>
                                          <p:to>
                                            <p:strVal val="visible"/>
                                          </p:to>
                                        </p:set>
                                        <p:animEffect transition="in" filter="barn(outVertical)">
                                          <p:cBhvr>
                                            <p:cTn id="57" dur="500"/>
                                            <p:tgtEl>
                                              <p:spTgt spid="46"/>
                                            </p:tgtEl>
                                          </p:cBhvr>
                                        </p:animEffect>
                                      </p:childTnLst>
                                    </p:cTn>
                                  </p:par>
                                </p:childTnLst>
                              </p:cTn>
                            </p:par>
                            <p:par>
                              <p:cTn id="58" fill="hold">
                                <p:stCondLst>
                                  <p:cond delay="7000"/>
                                </p:stCondLst>
                                <p:childTnLst>
                                  <p:par>
                                    <p:cTn id="59" presetID="2" presetClass="entr" presetSubtype="1" fill="hold" grpId="0" nodeType="afterEffect" p14:presetBounceEnd="50000">
                                      <p:stCondLst>
                                        <p:cond delay="0"/>
                                      </p:stCondLst>
                                      <p:childTnLst>
                                        <p:set>
                                          <p:cBhvr>
                                            <p:cTn id="60" dur="1" fill="hold">
                                              <p:stCondLst>
                                                <p:cond delay="0"/>
                                              </p:stCondLst>
                                            </p:cTn>
                                            <p:tgtEl>
                                              <p:spTgt spid="45"/>
                                            </p:tgtEl>
                                            <p:attrNameLst>
                                              <p:attrName>style.visibility</p:attrName>
                                            </p:attrNameLst>
                                          </p:cBhvr>
                                          <p:to>
                                            <p:strVal val="visible"/>
                                          </p:to>
                                        </p:set>
                                        <p:anim calcmode="lin" valueType="num" p14:bounceEnd="50000">
                                          <p:cBhvr additive="base">
                                            <p:cTn id="61" dur="500" fill="hold"/>
                                            <p:tgtEl>
                                              <p:spTgt spid="45"/>
                                            </p:tgtEl>
                                            <p:attrNameLst>
                                              <p:attrName>ppt_x</p:attrName>
                                            </p:attrNameLst>
                                          </p:cBhvr>
                                          <p:tavLst>
                                            <p:tav tm="0">
                                              <p:val>
                                                <p:strVal val="#ppt_x"/>
                                              </p:val>
                                            </p:tav>
                                            <p:tav tm="100000">
                                              <p:val>
                                                <p:strVal val="#ppt_x"/>
                                              </p:val>
                                            </p:tav>
                                          </p:tavLst>
                                        </p:anim>
                                        <p:anim calcmode="lin" valueType="num" p14:bounceEnd="50000">
                                          <p:cBhvr additive="base">
                                            <p:cTn id="62" dur="500" fill="hold"/>
                                            <p:tgtEl>
                                              <p:spTgt spid="45"/>
                                            </p:tgtEl>
                                            <p:attrNameLst>
                                              <p:attrName>ppt_y</p:attrName>
                                            </p:attrNameLst>
                                          </p:cBhvr>
                                          <p:tavLst>
                                            <p:tav tm="0">
                                              <p:val>
                                                <p:strVal val="0-#ppt_h/2"/>
                                              </p:val>
                                            </p:tav>
                                            <p:tav tm="100000">
                                              <p:val>
                                                <p:strVal val="#ppt_y"/>
                                              </p:val>
                                            </p:tav>
                                          </p:tavLst>
                                        </p:anim>
                                      </p:childTnLst>
                                    </p:cTn>
                                  </p:par>
                                </p:childTnLst>
                              </p:cTn>
                            </p:par>
                            <p:par>
                              <p:cTn id="63" fill="hold">
                                <p:stCondLst>
                                  <p:cond delay="7500"/>
                                </p:stCondLst>
                                <p:childTnLst>
                                  <p:par>
                                    <p:cTn id="64" presetID="22" presetClass="entr" presetSubtype="8" fill="hold" grpId="0" nodeType="afterEffect">
                                      <p:stCondLst>
                                        <p:cond delay="0"/>
                                      </p:stCondLst>
                                      <p:iterate type="lt">
                                        <p:tmPct val="30000"/>
                                      </p:iterate>
                                      <p:childTnLst>
                                        <p:set>
                                          <p:cBhvr>
                                            <p:cTn id="65" dur="1" fill="hold">
                                              <p:stCondLst>
                                                <p:cond delay="0"/>
                                              </p:stCondLst>
                                            </p:cTn>
                                            <p:tgtEl>
                                              <p:spTgt spid="47"/>
                                            </p:tgtEl>
                                            <p:attrNameLst>
                                              <p:attrName>style.visibility</p:attrName>
                                            </p:attrNameLst>
                                          </p:cBhvr>
                                          <p:to>
                                            <p:strVal val="visible"/>
                                          </p:to>
                                        </p:set>
                                        <p:animEffect transition="in" filter="wipe(left)">
                                          <p:cBhvr>
                                            <p:cTn id="66" dur="100"/>
                                            <p:tgtEl>
                                              <p:spTgt spid="47"/>
                                            </p:tgtEl>
                                          </p:cBhvr>
                                        </p:animEffect>
                                      </p:childTnLst>
                                    </p:cTn>
                                  </p:par>
                                  <p:par>
                                    <p:cTn id="67" presetID="36" presetClass="emph" presetSubtype="0" fill="hold" grpId="1" nodeType="withEffect">
                                      <p:stCondLst>
                                        <p:cond delay="0"/>
                                      </p:stCondLst>
                                      <p:iterate type="lt">
                                        <p:tmPct val="30000"/>
                                      </p:iterate>
                                      <p:childTnLst>
                                        <p:animScale>
                                          <p:cBhvr>
                                            <p:cTn id="68" dur="50" autoRev="1" fill="hold">
                                              <p:stCondLst>
                                                <p:cond delay="0"/>
                                              </p:stCondLst>
                                            </p:cTn>
                                            <p:tgtEl>
                                              <p:spTgt spid="47"/>
                                            </p:tgtEl>
                                          </p:cBhvr>
                                          <p:to x="80000" y="100000"/>
                                        </p:animScale>
                                        <p:anim by="(#ppt_w*0.10)" calcmode="lin" valueType="num">
                                          <p:cBhvr>
                                            <p:cTn id="69" dur="50" autoRev="1" fill="hold">
                                              <p:stCondLst>
                                                <p:cond delay="0"/>
                                              </p:stCondLst>
                                            </p:cTn>
                                            <p:tgtEl>
                                              <p:spTgt spid="47"/>
                                            </p:tgtEl>
                                            <p:attrNameLst>
                                              <p:attrName>ppt_x</p:attrName>
                                            </p:attrNameLst>
                                          </p:cBhvr>
                                        </p:anim>
                                        <p:anim by="(-#ppt_w*0.10)" calcmode="lin" valueType="num">
                                          <p:cBhvr>
                                            <p:cTn id="70" dur="50" autoRev="1" fill="hold">
                                              <p:stCondLst>
                                                <p:cond delay="0"/>
                                              </p:stCondLst>
                                            </p:cTn>
                                            <p:tgtEl>
                                              <p:spTgt spid="47"/>
                                            </p:tgtEl>
                                            <p:attrNameLst>
                                              <p:attrName>ppt_y</p:attrName>
                                            </p:attrNameLst>
                                          </p:cBhvr>
                                        </p:anim>
                                        <p:animRot by="-480000">
                                          <p:cBhvr>
                                            <p:cTn id="71" dur="50" autoRev="1" fill="hold">
                                              <p:stCondLst>
                                                <p:cond delay="0"/>
                                              </p:stCondLst>
                                            </p:cTn>
                                            <p:tgtEl>
                                              <p:spTgt spid="4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41" grpId="0"/>
          <p:bldP spid="41" grpId="1"/>
          <p:bldP spid="42" grpId="0" animBg="1"/>
          <p:bldP spid="43" grpId="0" animBg="1"/>
          <p:bldP spid="44" grpId="0"/>
          <p:bldP spid="44" grpId="1"/>
          <p:bldP spid="45" grpId="0" animBg="1"/>
          <p:bldP spid="46" grpId="0" animBg="1"/>
          <p:bldP spid="47" grpId="0"/>
          <p:bldP spid="47"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randombar(horizontal)">
                                          <p:cBhvr>
                                            <p:cTn id="7" dur="500"/>
                                            <p:tgtEl>
                                              <p:spTgt spid="3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ipe(left)">
                                          <p:cBhvr>
                                            <p:cTn id="11" dur="500"/>
                                            <p:tgtEl>
                                              <p:spTgt spid="38"/>
                                            </p:tgtEl>
                                          </p:cBhvr>
                                        </p:animEffect>
                                      </p:childTnLst>
                                    </p:cTn>
                                  </p:par>
                                  <p:par>
                                    <p:cTn id="12" presetID="22" presetClass="entr" presetSubtype="8" fill="hold" nodeType="withEffect">
                                      <p:stCondLst>
                                        <p:cond delay="0"/>
                                      </p:stCondLst>
                                      <p:childTnLst>
                                        <p:set>
                                          <p:cBhvr>
                                            <p:cTn id="13" dur="1" fill="hold">
                                              <p:stCondLst>
                                                <p:cond delay="0"/>
                                              </p:stCondLst>
                                            </p:cTn>
                                            <p:tgtEl>
                                              <p:spTgt spid="39"/>
                                            </p:tgtEl>
                                            <p:attrNameLst>
                                              <p:attrName>style.visibility</p:attrName>
                                            </p:attrNameLst>
                                          </p:cBhvr>
                                          <p:to>
                                            <p:strVal val="visible"/>
                                          </p:to>
                                        </p:set>
                                        <p:animEffect transition="in" filter="wipe(left)">
                                          <p:cBhvr>
                                            <p:cTn id="14" dur="500"/>
                                            <p:tgtEl>
                                              <p:spTgt spid="39"/>
                                            </p:tgtEl>
                                          </p:cBhvr>
                                        </p:animEffect>
                                      </p:childTnLst>
                                    </p:cTn>
                                  </p:par>
                                  <p:par>
                                    <p:cTn id="15" presetID="22" presetClass="entr" presetSubtype="8" fill="hold" nodeType="with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wipe(left)">
                                          <p:cBhvr>
                                            <p:cTn id="17" dur="500"/>
                                            <p:tgtEl>
                                              <p:spTgt spid="40"/>
                                            </p:tgtEl>
                                          </p:cBhvr>
                                        </p:animEffect>
                                      </p:childTnLst>
                                    </p:cTn>
                                  </p:par>
                                </p:childTnLst>
                              </p:cTn>
                            </p:par>
                            <p:par>
                              <p:cTn id="18" fill="hold">
                                <p:stCondLst>
                                  <p:cond delay="1000"/>
                                </p:stCondLst>
                                <p:childTnLst>
                                  <p:par>
                                    <p:cTn id="19" presetID="16" presetClass="entr" presetSubtype="37" fill="hold" grpId="0" nodeType="after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barn(outVertical)">
                                          <p:cBhvr>
                                            <p:cTn id="21" dur="500"/>
                                            <p:tgtEl>
                                              <p:spTgt spid="36"/>
                                            </p:tgtEl>
                                          </p:cBhvr>
                                        </p:animEffect>
                                      </p:childTnLst>
                                    </p:cTn>
                                  </p:par>
                                </p:childTnLst>
                              </p:cTn>
                            </p:par>
                            <p:par>
                              <p:cTn id="22" fill="hold">
                                <p:stCondLst>
                                  <p:cond delay="1500"/>
                                </p:stCondLst>
                                <p:childTnLst>
                                  <p:par>
                                    <p:cTn id="23" presetID="2" presetClass="entr" presetSubtype="1" fill="hold" grpId="0" nodeType="afterEffect">
                                      <p:stCondLst>
                                        <p:cond delay="0"/>
                                      </p:stCondLst>
                                      <p:childTnLst>
                                        <p:set>
                                          <p:cBhvr>
                                            <p:cTn id="24" dur="1" fill="hold">
                                              <p:stCondLst>
                                                <p:cond delay="0"/>
                                              </p:stCondLst>
                                            </p:cTn>
                                            <p:tgtEl>
                                              <p:spTgt spid="35"/>
                                            </p:tgtEl>
                                            <p:attrNameLst>
                                              <p:attrName>style.visibility</p:attrName>
                                            </p:attrNameLst>
                                          </p:cBhvr>
                                          <p:to>
                                            <p:strVal val="visible"/>
                                          </p:to>
                                        </p:set>
                                        <p:anim calcmode="lin" valueType="num">
                                          <p:cBhvr additive="base">
                                            <p:cTn id="25" dur="500" fill="hold"/>
                                            <p:tgtEl>
                                              <p:spTgt spid="35"/>
                                            </p:tgtEl>
                                            <p:attrNameLst>
                                              <p:attrName>ppt_x</p:attrName>
                                            </p:attrNameLst>
                                          </p:cBhvr>
                                          <p:tavLst>
                                            <p:tav tm="0">
                                              <p:val>
                                                <p:strVal val="#ppt_x"/>
                                              </p:val>
                                            </p:tav>
                                            <p:tav tm="100000">
                                              <p:val>
                                                <p:strVal val="#ppt_x"/>
                                              </p:val>
                                            </p:tav>
                                          </p:tavLst>
                                        </p:anim>
                                        <p:anim calcmode="lin" valueType="num">
                                          <p:cBhvr additive="base">
                                            <p:cTn id="26" dur="500" fill="hold"/>
                                            <p:tgtEl>
                                              <p:spTgt spid="35"/>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22" presetClass="entr" presetSubtype="8" fill="hold" grpId="0" nodeType="afterEffect">
                                      <p:stCondLst>
                                        <p:cond delay="0"/>
                                      </p:stCondLst>
                                      <p:iterate type="lt">
                                        <p:tmPct val="30000"/>
                                      </p:iterate>
                                      <p:childTnLst>
                                        <p:set>
                                          <p:cBhvr>
                                            <p:cTn id="29" dur="1" fill="hold">
                                              <p:stCondLst>
                                                <p:cond delay="0"/>
                                              </p:stCondLst>
                                            </p:cTn>
                                            <p:tgtEl>
                                              <p:spTgt spid="41"/>
                                            </p:tgtEl>
                                            <p:attrNameLst>
                                              <p:attrName>style.visibility</p:attrName>
                                            </p:attrNameLst>
                                          </p:cBhvr>
                                          <p:to>
                                            <p:strVal val="visible"/>
                                          </p:to>
                                        </p:set>
                                        <p:animEffect transition="in" filter="wipe(left)">
                                          <p:cBhvr>
                                            <p:cTn id="30" dur="100"/>
                                            <p:tgtEl>
                                              <p:spTgt spid="41"/>
                                            </p:tgtEl>
                                          </p:cBhvr>
                                        </p:animEffect>
                                      </p:childTnLst>
                                    </p:cTn>
                                  </p:par>
                                  <p:par>
                                    <p:cTn id="31" presetID="36" presetClass="emph" presetSubtype="0" fill="hold" grpId="1" nodeType="withEffect">
                                      <p:stCondLst>
                                        <p:cond delay="0"/>
                                      </p:stCondLst>
                                      <p:iterate type="lt">
                                        <p:tmPct val="30000"/>
                                      </p:iterate>
                                      <p:childTnLst>
                                        <p:animScale>
                                          <p:cBhvr>
                                            <p:cTn id="32" dur="50" autoRev="1" fill="hold">
                                              <p:stCondLst>
                                                <p:cond delay="0"/>
                                              </p:stCondLst>
                                            </p:cTn>
                                            <p:tgtEl>
                                              <p:spTgt spid="41"/>
                                            </p:tgtEl>
                                          </p:cBhvr>
                                          <p:to x="80000" y="100000"/>
                                        </p:animScale>
                                        <p:anim by="(#ppt_w*0.10)" calcmode="lin" valueType="num">
                                          <p:cBhvr>
                                            <p:cTn id="33" dur="50" autoRev="1" fill="hold">
                                              <p:stCondLst>
                                                <p:cond delay="0"/>
                                              </p:stCondLst>
                                            </p:cTn>
                                            <p:tgtEl>
                                              <p:spTgt spid="41"/>
                                            </p:tgtEl>
                                            <p:attrNameLst>
                                              <p:attrName>ppt_x</p:attrName>
                                            </p:attrNameLst>
                                          </p:cBhvr>
                                        </p:anim>
                                        <p:anim by="(-#ppt_w*0.10)" calcmode="lin" valueType="num">
                                          <p:cBhvr>
                                            <p:cTn id="34" dur="50" autoRev="1" fill="hold">
                                              <p:stCondLst>
                                                <p:cond delay="0"/>
                                              </p:stCondLst>
                                            </p:cTn>
                                            <p:tgtEl>
                                              <p:spTgt spid="41"/>
                                            </p:tgtEl>
                                            <p:attrNameLst>
                                              <p:attrName>ppt_y</p:attrName>
                                            </p:attrNameLst>
                                          </p:cBhvr>
                                        </p:anim>
                                        <p:animRot by="-480000">
                                          <p:cBhvr>
                                            <p:cTn id="35" dur="50" autoRev="1" fill="hold">
                                              <p:stCondLst>
                                                <p:cond delay="0"/>
                                              </p:stCondLst>
                                            </p:cTn>
                                            <p:tgtEl>
                                              <p:spTgt spid="41"/>
                                            </p:tgtEl>
                                            <p:attrNameLst>
                                              <p:attrName>r</p:attrName>
                                            </p:attrNameLst>
                                          </p:cBhvr>
                                        </p:animRot>
                                      </p:childTnLst>
                                    </p:cTn>
                                  </p:par>
                                </p:childTnLst>
                              </p:cTn>
                            </p:par>
                            <p:par>
                              <p:cTn id="36" fill="hold">
                                <p:stCondLst>
                                  <p:cond delay="3750"/>
                                </p:stCondLst>
                                <p:childTnLst>
                                  <p:par>
                                    <p:cTn id="37" presetID="16" presetClass="entr" presetSubtype="37" fill="hold" grpId="0" nodeType="afterEffect">
                                      <p:stCondLst>
                                        <p:cond delay="0"/>
                                      </p:stCondLst>
                                      <p:childTnLst>
                                        <p:set>
                                          <p:cBhvr>
                                            <p:cTn id="38" dur="1" fill="hold">
                                              <p:stCondLst>
                                                <p:cond delay="0"/>
                                              </p:stCondLst>
                                            </p:cTn>
                                            <p:tgtEl>
                                              <p:spTgt spid="43"/>
                                            </p:tgtEl>
                                            <p:attrNameLst>
                                              <p:attrName>style.visibility</p:attrName>
                                            </p:attrNameLst>
                                          </p:cBhvr>
                                          <p:to>
                                            <p:strVal val="visible"/>
                                          </p:to>
                                        </p:set>
                                        <p:animEffect transition="in" filter="barn(outVertical)">
                                          <p:cBhvr>
                                            <p:cTn id="39" dur="500"/>
                                            <p:tgtEl>
                                              <p:spTgt spid="43"/>
                                            </p:tgtEl>
                                          </p:cBhvr>
                                        </p:animEffect>
                                      </p:childTnLst>
                                    </p:cTn>
                                  </p:par>
                                </p:childTnLst>
                              </p:cTn>
                            </p:par>
                            <p:par>
                              <p:cTn id="40" fill="hold">
                                <p:stCondLst>
                                  <p:cond delay="4250"/>
                                </p:stCondLst>
                                <p:childTnLst>
                                  <p:par>
                                    <p:cTn id="41" presetID="2" presetClass="entr" presetSubtype="1" fill="hold" grpId="0" nodeType="afterEffect">
                                      <p:stCondLst>
                                        <p:cond delay="0"/>
                                      </p:stCondLst>
                                      <p:childTnLst>
                                        <p:set>
                                          <p:cBhvr>
                                            <p:cTn id="42" dur="1" fill="hold">
                                              <p:stCondLst>
                                                <p:cond delay="0"/>
                                              </p:stCondLst>
                                            </p:cTn>
                                            <p:tgtEl>
                                              <p:spTgt spid="42"/>
                                            </p:tgtEl>
                                            <p:attrNameLst>
                                              <p:attrName>style.visibility</p:attrName>
                                            </p:attrNameLst>
                                          </p:cBhvr>
                                          <p:to>
                                            <p:strVal val="visible"/>
                                          </p:to>
                                        </p:set>
                                        <p:anim calcmode="lin" valueType="num">
                                          <p:cBhvr additive="base">
                                            <p:cTn id="43" dur="500" fill="hold"/>
                                            <p:tgtEl>
                                              <p:spTgt spid="42"/>
                                            </p:tgtEl>
                                            <p:attrNameLst>
                                              <p:attrName>ppt_x</p:attrName>
                                            </p:attrNameLst>
                                          </p:cBhvr>
                                          <p:tavLst>
                                            <p:tav tm="0">
                                              <p:val>
                                                <p:strVal val="#ppt_x"/>
                                              </p:val>
                                            </p:tav>
                                            <p:tav tm="100000">
                                              <p:val>
                                                <p:strVal val="#ppt_x"/>
                                              </p:val>
                                            </p:tav>
                                          </p:tavLst>
                                        </p:anim>
                                        <p:anim calcmode="lin" valueType="num">
                                          <p:cBhvr additive="base">
                                            <p:cTn id="44" dur="500" fill="hold"/>
                                            <p:tgtEl>
                                              <p:spTgt spid="42"/>
                                            </p:tgtEl>
                                            <p:attrNameLst>
                                              <p:attrName>ppt_y</p:attrName>
                                            </p:attrNameLst>
                                          </p:cBhvr>
                                          <p:tavLst>
                                            <p:tav tm="0">
                                              <p:val>
                                                <p:strVal val="0-#ppt_h/2"/>
                                              </p:val>
                                            </p:tav>
                                            <p:tav tm="100000">
                                              <p:val>
                                                <p:strVal val="#ppt_y"/>
                                              </p:val>
                                            </p:tav>
                                          </p:tavLst>
                                        </p:anim>
                                      </p:childTnLst>
                                    </p:cTn>
                                  </p:par>
                                </p:childTnLst>
                              </p:cTn>
                            </p:par>
                            <p:par>
                              <p:cTn id="45" fill="hold">
                                <p:stCondLst>
                                  <p:cond delay="4750"/>
                                </p:stCondLst>
                                <p:childTnLst>
                                  <p:par>
                                    <p:cTn id="46" presetID="22" presetClass="entr" presetSubtype="8" fill="hold" grpId="0" nodeType="afterEffect">
                                      <p:stCondLst>
                                        <p:cond delay="0"/>
                                      </p:stCondLst>
                                      <p:iterate type="lt">
                                        <p:tmPct val="30000"/>
                                      </p:iterate>
                                      <p:childTnLst>
                                        <p:set>
                                          <p:cBhvr>
                                            <p:cTn id="47" dur="1" fill="hold">
                                              <p:stCondLst>
                                                <p:cond delay="0"/>
                                              </p:stCondLst>
                                            </p:cTn>
                                            <p:tgtEl>
                                              <p:spTgt spid="44"/>
                                            </p:tgtEl>
                                            <p:attrNameLst>
                                              <p:attrName>style.visibility</p:attrName>
                                            </p:attrNameLst>
                                          </p:cBhvr>
                                          <p:to>
                                            <p:strVal val="visible"/>
                                          </p:to>
                                        </p:set>
                                        <p:animEffect transition="in" filter="wipe(left)">
                                          <p:cBhvr>
                                            <p:cTn id="48" dur="100"/>
                                            <p:tgtEl>
                                              <p:spTgt spid="44"/>
                                            </p:tgtEl>
                                          </p:cBhvr>
                                        </p:animEffect>
                                      </p:childTnLst>
                                    </p:cTn>
                                  </p:par>
                                  <p:par>
                                    <p:cTn id="49" presetID="36" presetClass="emph" presetSubtype="0" fill="hold" grpId="1" nodeType="withEffect">
                                      <p:stCondLst>
                                        <p:cond delay="0"/>
                                      </p:stCondLst>
                                      <p:iterate type="lt">
                                        <p:tmPct val="30000"/>
                                      </p:iterate>
                                      <p:childTnLst>
                                        <p:animScale>
                                          <p:cBhvr>
                                            <p:cTn id="50" dur="50" autoRev="1" fill="hold">
                                              <p:stCondLst>
                                                <p:cond delay="0"/>
                                              </p:stCondLst>
                                            </p:cTn>
                                            <p:tgtEl>
                                              <p:spTgt spid="44"/>
                                            </p:tgtEl>
                                          </p:cBhvr>
                                          <p:to x="80000" y="100000"/>
                                        </p:animScale>
                                        <p:anim by="(#ppt_w*0.10)" calcmode="lin" valueType="num">
                                          <p:cBhvr>
                                            <p:cTn id="51" dur="50" autoRev="1" fill="hold">
                                              <p:stCondLst>
                                                <p:cond delay="0"/>
                                              </p:stCondLst>
                                            </p:cTn>
                                            <p:tgtEl>
                                              <p:spTgt spid="44"/>
                                            </p:tgtEl>
                                            <p:attrNameLst>
                                              <p:attrName>ppt_x</p:attrName>
                                            </p:attrNameLst>
                                          </p:cBhvr>
                                        </p:anim>
                                        <p:anim by="(-#ppt_w*0.10)" calcmode="lin" valueType="num">
                                          <p:cBhvr>
                                            <p:cTn id="52" dur="50" autoRev="1" fill="hold">
                                              <p:stCondLst>
                                                <p:cond delay="0"/>
                                              </p:stCondLst>
                                            </p:cTn>
                                            <p:tgtEl>
                                              <p:spTgt spid="44"/>
                                            </p:tgtEl>
                                            <p:attrNameLst>
                                              <p:attrName>ppt_y</p:attrName>
                                            </p:attrNameLst>
                                          </p:cBhvr>
                                        </p:anim>
                                        <p:animRot by="-480000">
                                          <p:cBhvr>
                                            <p:cTn id="53" dur="50" autoRev="1" fill="hold">
                                              <p:stCondLst>
                                                <p:cond delay="0"/>
                                              </p:stCondLst>
                                            </p:cTn>
                                            <p:tgtEl>
                                              <p:spTgt spid="44"/>
                                            </p:tgtEl>
                                            <p:attrNameLst>
                                              <p:attrName>r</p:attrName>
                                            </p:attrNameLst>
                                          </p:cBhvr>
                                        </p:animRot>
                                      </p:childTnLst>
                                    </p:cTn>
                                  </p:par>
                                </p:childTnLst>
                              </p:cTn>
                            </p:par>
                            <p:par>
                              <p:cTn id="54" fill="hold">
                                <p:stCondLst>
                                  <p:cond delay="6500"/>
                                </p:stCondLst>
                                <p:childTnLst>
                                  <p:par>
                                    <p:cTn id="55" presetID="16" presetClass="entr" presetSubtype="37" fill="hold" grpId="0" nodeType="afterEffect">
                                      <p:stCondLst>
                                        <p:cond delay="0"/>
                                      </p:stCondLst>
                                      <p:childTnLst>
                                        <p:set>
                                          <p:cBhvr>
                                            <p:cTn id="56" dur="1" fill="hold">
                                              <p:stCondLst>
                                                <p:cond delay="0"/>
                                              </p:stCondLst>
                                            </p:cTn>
                                            <p:tgtEl>
                                              <p:spTgt spid="46"/>
                                            </p:tgtEl>
                                            <p:attrNameLst>
                                              <p:attrName>style.visibility</p:attrName>
                                            </p:attrNameLst>
                                          </p:cBhvr>
                                          <p:to>
                                            <p:strVal val="visible"/>
                                          </p:to>
                                        </p:set>
                                        <p:animEffect transition="in" filter="barn(outVertical)">
                                          <p:cBhvr>
                                            <p:cTn id="57" dur="500"/>
                                            <p:tgtEl>
                                              <p:spTgt spid="46"/>
                                            </p:tgtEl>
                                          </p:cBhvr>
                                        </p:animEffect>
                                      </p:childTnLst>
                                    </p:cTn>
                                  </p:par>
                                </p:childTnLst>
                              </p:cTn>
                            </p:par>
                            <p:par>
                              <p:cTn id="58" fill="hold">
                                <p:stCondLst>
                                  <p:cond delay="7000"/>
                                </p:stCondLst>
                                <p:childTnLst>
                                  <p:par>
                                    <p:cTn id="59" presetID="2" presetClass="entr" presetSubtype="1" fill="hold" grpId="0" nodeType="afterEffect">
                                      <p:stCondLst>
                                        <p:cond delay="0"/>
                                      </p:stCondLst>
                                      <p:childTnLst>
                                        <p:set>
                                          <p:cBhvr>
                                            <p:cTn id="60" dur="1" fill="hold">
                                              <p:stCondLst>
                                                <p:cond delay="0"/>
                                              </p:stCondLst>
                                            </p:cTn>
                                            <p:tgtEl>
                                              <p:spTgt spid="45"/>
                                            </p:tgtEl>
                                            <p:attrNameLst>
                                              <p:attrName>style.visibility</p:attrName>
                                            </p:attrNameLst>
                                          </p:cBhvr>
                                          <p:to>
                                            <p:strVal val="visible"/>
                                          </p:to>
                                        </p:set>
                                        <p:anim calcmode="lin" valueType="num">
                                          <p:cBhvr additive="base">
                                            <p:cTn id="61" dur="500" fill="hold"/>
                                            <p:tgtEl>
                                              <p:spTgt spid="45"/>
                                            </p:tgtEl>
                                            <p:attrNameLst>
                                              <p:attrName>ppt_x</p:attrName>
                                            </p:attrNameLst>
                                          </p:cBhvr>
                                          <p:tavLst>
                                            <p:tav tm="0">
                                              <p:val>
                                                <p:strVal val="#ppt_x"/>
                                              </p:val>
                                            </p:tav>
                                            <p:tav tm="100000">
                                              <p:val>
                                                <p:strVal val="#ppt_x"/>
                                              </p:val>
                                            </p:tav>
                                          </p:tavLst>
                                        </p:anim>
                                        <p:anim calcmode="lin" valueType="num">
                                          <p:cBhvr additive="base">
                                            <p:cTn id="62" dur="500" fill="hold"/>
                                            <p:tgtEl>
                                              <p:spTgt spid="45"/>
                                            </p:tgtEl>
                                            <p:attrNameLst>
                                              <p:attrName>ppt_y</p:attrName>
                                            </p:attrNameLst>
                                          </p:cBhvr>
                                          <p:tavLst>
                                            <p:tav tm="0">
                                              <p:val>
                                                <p:strVal val="0-#ppt_h/2"/>
                                              </p:val>
                                            </p:tav>
                                            <p:tav tm="100000">
                                              <p:val>
                                                <p:strVal val="#ppt_y"/>
                                              </p:val>
                                            </p:tav>
                                          </p:tavLst>
                                        </p:anim>
                                      </p:childTnLst>
                                    </p:cTn>
                                  </p:par>
                                </p:childTnLst>
                              </p:cTn>
                            </p:par>
                            <p:par>
                              <p:cTn id="63" fill="hold">
                                <p:stCondLst>
                                  <p:cond delay="7500"/>
                                </p:stCondLst>
                                <p:childTnLst>
                                  <p:par>
                                    <p:cTn id="64" presetID="22" presetClass="entr" presetSubtype="8" fill="hold" grpId="0" nodeType="afterEffect">
                                      <p:stCondLst>
                                        <p:cond delay="0"/>
                                      </p:stCondLst>
                                      <p:iterate type="lt">
                                        <p:tmPct val="30000"/>
                                      </p:iterate>
                                      <p:childTnLst>
                                        <p:set>
                                          <p:cBhvr>
                                            <p:cTn id="65" dur="1" fill="hold">
                                              <p:stCondLst>
                                                <p:cond delay="0"/>
                                              </p:stCondLst>
                                            </p:cTn>
                                            <p:tgtEl>
                                              <p:spTgt spid="47"/>
                                            </p:tgtEl>
                                            <p:attrNameLst>
                                              <p:attrName>style.visibility</p:attrName>
                                            </p:attrNameLst>
                                          </p:cBhvr>
                                          <p:to>
                                            <p:strVal val="visible"/>
                                          </p:to>
                                        </p:set>
                                        <p:animEffect transition="in" filter="wipe(left)">
                                          <p:cBhvr>
                                            <p:cTn id="66" dur="100"/>
                                            <p:tgtEl>
                                              <p:spTgt spid="47"/>
                                            </p:tgtEl>
                                          </p:cBhvr>
                                        </p:animEffect>
                                      </p:childTnLst>
                                    </p:cTn>
                                  </p:par>
                                  <p:par>
                                    <p:cTn id="67" presetID="36" presetClass="emph" presetSubtype="0" fill="hold" grpId="1" nodeType="withEffect">
                                      <p:stCondLst>
                                        <p:cond delay="0"/>
                                      </p:stCondLst>
                                      <p:iterate type="lt">
                                        <p:tmPct val="30000"/>
                                      </p:iterate>
                                      <p:childTnLst>
                                        <p:animScale>
                                          <p:cBhvr>
                                            <p:cTn id="68" dur="50" autoRev="1" fill="hold">
                                              <p:stCondLst>
                                                <p:cond delay="0"/>
                                              </p:stCondLst>
                                            </p:cTn>
                                            <p:tgtEl>
                                              <p:spTgt spid="47"/>
                                            </p:tgtEl>
                                          </p:cBhvr>
                                          <p:to x="80000" y="100000"/>
                                        </p:animScale>
                                        <p:anim by="(#ppt_w*0.10)" calcmode="lin" valueType="num">
                                          <p:cBhvr>
                                            <p:cTn id="69" dur="50" autoRev="1" fill="hold">
                                              <p:stCondLst>
                                                <p:cond delay="0"/>
                                              </p:stCondLst>
                                            </p:cTn>
                                            <p:tgtEl>
                                              <p:spTgt spid="47"/>
                                            </p:tgtEl>
                                            <p:attrNameLst>
                                              <p:attrName>ppt_x</p:attrName>
                                            </p:attrNameLst>
                                          </p:cBhvr>
                                        </p:anim>
                                        <p:anim by="(-#ppt_w*0.10)" calcmode="lin" valueType="num">
                                          <p:cBhvr>
                                            <p:cTn id="70" dur="50" autoRev="1" fill="hold">
                                              <p:stCondLst>
                                                <p:cond delay="0"/>
                                              </p:stCondLst>
                                            </p:cTn>
                                            <p:tgtEl>
                                              <p:spTgt spid="47"/>
                                            </p:tgtEl>
                                            <p:attrNameLst>
                                              <p:attrName>ppt_y</p:attrName>
                                            </p:attrNameLst>
                                          </p:cBhvr>
                                        </p:anim>
                                        <p:animRot by="-480000">
                                          <p:cBhvr>
                                            <p:cTn id="71" dur="50" autoRev="1" fill="hold">
                                              <p:stCondLst>
                                                <p:cond delay="0"/>
                                              </p:stCondLst>
                                            </p:cTn>
                                            <p:tgtEl>
                                              <p:spTgt spid="4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41" grpId="0"/>
          <p:bldP spid="41" grpId="1"/>
          <p:bldP spid="42" grpId="0" animBg="1"/>
          <p:bldP spid="43" grpId="0" animBg="1"/>
          <p:bldP spid="44" grpId="0"/>
          <p:bldP spid="44" grpId="1"/>
          <p:bldP spid="45" grpId="0" animBg="1"/>
          <p:bldP spid="46" grpId="0" animBg="1"/>
          <p:bldP spid="47" grpId="0"/>
          <p:bldP spid="47" grpId="1"/>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9" name="组合 188"/>
          <p:cNvGrpSpPr/>
          <p:nvPr/>
        </p:nvGrpSpPr>
        <p:grpSpPr>
          <a:xfrm>
            <a:off x="251520" y="2992672"/>
            <a:ext cx="8712968" cy="328532"/>
            <a:chOff x="534438" y="3368953"/>
            <a:chExt cx="10944224" cy="438144"/>
          </a:xfrm>
          <a:solidFill>
            <a:schemeClr val="bg1">
              <a:lumMod val="65000"/>
            </a:schemeClr>
          </a:solidFill>
        </p:grpSpPr>
        <p:sp>
          <p:nvSpPr>
            <p:cNvPr id="190" name="矩形 189"/>
            <p:cNvSpPr/>
            <p:nvPr/>
          </p:nvSpPr>
          <p:spPr>
            <a:xfrm>
              <a:off x="11049789" y="3503489"/>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nvGrpSpPr>
            <p:cNvPr id="191" name="组合 190"/>
            <p:cNvGrpSpPr/>
            <p:nvPr/>
          </p:nvGrpSpPr>
          <p:grpSpPr>
            <a:xfrm>
              <a:off x="534438" y="3368953"/>
              <a:ext cx="10944224" cy="438144"/>
              <a:chOff x="623889" y="3209929"/>
              <a:chExt cx="10944224" cy="438144"/>
            </a:xfrm>
            <a:grpFill/>
          </p:grpSpPr>
          <p:sp>
            <p:nvSpPr>
              <p:cNvPr id="192" name="矩形 191"/>
              <p:cNvSpPr/>
              <p:nvPr/>
            </p:nvSpPr>
            <p:spPr>
              <a:xfrm>
                <a:off x="623889" y="3344465"/>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93" name="矩形 192"/>
              <p:cNvSpPr/>
              <p:nvPr/>
            </p:nvSpPr>
            <p:spPr>
              <a:xfrm>
                <a:off x="717047"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94" name="矩形 193"/>
              <p:cNvSpPr/>
              <p:nvPr/>
            </p:nvSpPr>
            <p:spPr>
              <a:xfrm>
                <a:off x="866901"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95" name="矩形 194"/>
              <p:cNvSpPr/>
              <p:nvPr/>
            </p:nvSpPr>
            <p:spPr>
              <a:xfrm>
                <a:off x="1108099" y="3344465"/>
                <a:ext cx="9613876"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96" name="矩形 195"/>
              <p:cNvSpPr/>
              <p:nvPr/>
            </p:nvSpPr>
            <p:spPr>
              <a:xfrm>
                <a:off x="10994902"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97" name="矩形 196"/>
              <p:cNvSpPr/>
              <p:nvPr/>
            </p:nvSpPr>
            <p:spPr>
              <a:xfrm>
                <a:off x="10759220"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98" name="等腰三角形 197"/>
              <p:cNvSpPr/>
              <p:nvPr/>
            </p:nvSpPr>
            <p:spPr>
              <a:xfrm rot="5400000">
                <a:off x="11159803" y="3239763"/>
                <a:ext cx="438144" cy="37847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grpSp>
      <p:cxnSp>
        <p:nvCxnSpPr>
          <p:cNvPr id="199" name="肘形连接符 198"/>
          <p:cNvCxnSpPr>
            <a:stCxn id="201" idx="3"/>
            <a:endCxn id="204" idx="1"/>
          </p:cNvCxnSpPr>
          <p:nvPr/>
        </p:nvCxnSpPr>
        <p:spPr>
          <a:xfrm rot="5400000" flipH="1" flipV="1">
            <a:off x="841239" y="2472271"/>
            <a:ext cx="646842" cy="218546"/>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200" name="组合 199"/>
          <p:cNvGrpSpPr/>
          <p:nvPr/>
        </p:nvGrpSpPr>
        <p:grpSpPr>
          <a:xfrm>
            <a:off x="836839" y="2904964"/>
            <a:ext cx="437094" cy="507177"/>
            <a:chOff x="1109756" y="3090803"/>
            <a:chExt cx="583096" cy="676392"/>
          </a:xfrm>
          <a:solidFill>
            <a:schemeClr val="tx2"/>
          </a:solidFill>
        </p:grpSpPr>
        <p:sp>
          <p:nvSpPr>
            <p:cNvPr id="201" name="六边形 200"/>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solidFill>
                  <a:schemeClr val="bg1"/>
                </a:solidFill>
                <a:latin typeface="+mn-ea"/>
              </a:endParaRPr>
            </a:p>
          </p:txBody>
        </p:sp>
        <p:sp>
          <p:nvSpPr>
            <p:cNvPr id="202" name="文本框 64"/>
            <p:cNvSpPr txBox="1"/>
            <p:nvPr/>
          </p:nvSpPr>
          <p:spPr>
            <a:xfrm>
              <a:off x="1115001" y="3231615"/>
              <a:ext cx="577851" cy="369417"/>
            </a:xfrm>
            <a:prstGeom prst="rect">
              <a:avLst/>
            </a:prstGeom>
            <a:noFill/>
          </p:spPr>
          <p:txBody>
            <a:bodyPr wrap="square" rtlCol="0">
              <a:spAutoFit/>
            </a:bodyPr>
            <a:lstStyle/>
            <a:p>
              <a:pPr algn="ctr"/>
              <a:r>
                <a:rPr lang="en-US" altLang="zh-CN" sz="1200" b="1" dirty="0">
                  <a:solidFill>
                    <a:schemeClr val="bg1"/>
                  </a:solidFill>
                  <a:latin typeface="+mn-ea"/>
                </a:rPr>
                <a:t>4</a:t>
              </a:r>
              <a:r>
                <a:rPr lang="zh-CN" altLang="en-US" sz="1200" b="1" dirty="0">
                  <a:solidFill>
                    <a:schemeClr val="bg1"/>
                  </a:solidFill>
                  <a:latin typeface="+mn-ea"/>
                </a:rPr>
                <a:t>月</a:t>
              </a:r>
            </a:p>
          </p:txBody>
        </p:sp>
      </p:grpSp>
      <p:grpSp>
        <p:nvGrpSpPr>
          <p:cNvPr id="203" name="组合 202"/>
          <p:cNvGrpSpPr/>
          <p:nvPr/>
        </p:nvGrpSpPr>
        <p:grpSpPr>
          <a:xfrm>
            <a:off x="1273933" y="1929601"/>
            <a:ext cx="1059449" cy="864924"/>
            <a:chOff x="1853741" y="1952625"/>
            <a:chExt cx="1413335" cy="1153499"/>
          </a:xfrm>
          <a:solidFill>
            <a:schemeClr val="bg2"/>
          </a:solidFill>
        </p:grpSpPr>
        <p:sp>
          <p:nvSpPr>
            <p:cNvPr id="204" name="矩形 203"/>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FFFFFF"/>
                </a:solidFill>
              </a:endParaRPr>
            </a:p>
          </p:txBody>
        </p:sp>
        <p:sp>
          <p:nvSpPr>
            <p:cNvPr id="205" name="文本框 66"/>
            <p:cNvSpPr txBox="1"/>
            <p:nvPr/>
          </p:nvSpPr>
          <p:spPr>
            <a:xfrm>
              <a:off x="1853742" y="1997871"/>
              <a:ext cx="1413334" cy="1108253"/>
            </a:xfrm>
            <a:prstGeom prst="rect">
              <a:avLst/>
            </a:prstGeom>
            <a:grpFill/>
          </p:spPr>
          <p:txBody>
            <a:bodyPr wrap="square" rtlCol="0">
              <a:spAutoFit/>
            </a:bodyPr>
            <a:lstStyle/>
            <a:p>
              <a:pPr algn="just"/>
              <a:r>
                <a:rPr lang="zh-CN" altLang="en-US" sz="1200" dirty="0">
                  <a:solidFill>
                    <a:srgbClr val="FFFFFF"/>
                  </a:solidFill>
                  <a:latin typeface="微软雅黑" panose="020B0503020204020204" pitchFamily="34" charset="-122"/>
                  <a:ea typeface="微软雅黑" panose="020B0503020204020204" pitchFamily="34" charset="-122"/>
                </a:rPr>
                <a:t>在这里添加你的</a:t>
              </a:r>
              <a:r>
                <a:rPr lang="zh-CN" altLang="en-US" sz="1200" dirty="0" smtClean="0">
                  <a:solidFill>
                    <a:srgbClr val="FFFFFF"/>
                  </a:solidFill>
                  <a:latin typeface="微软雅黑" panose="020B0503020204020204" pitchFamily="34" charset="-122"/>
                  <a:ea typeface="微软雅黑" panose="020B0503020204020204" pitchFamily="34" charset="-122"/>
                </a:rPr>
                <a:t>文字内容或者在此处插入图片</a:t>
              </a:r>
              <a:endParaRPr lang="zh-CN" altLang="en-US" sz="1200" dirty="0">
                <a:solidFill>
                  <a:srgbClr val="FFFFFF"/>
                </a:solidFill>
                <a:latin typeface="微软雅黑" panose="020B0503020204020204" pitchFamily="34" charset="-122"/>
                <a:ea typeface="微软雅黑" panose="020B0503020204020204" pitchFamily="34" charset="-122"/>
              </a:endParaRPr>
            </a:p>
          </p:txBody>
        </p:sp>
      </p:grpSp>
      <p:cxnSp>
        <p:nvCxnSpPr>
          <p:cNvPr id="206" name="肘形连接符 205"/>
          <p:cNvCxnSpPr>
            <a:stCxn id="208" idx="3"/>
            <a:endCxn id="211" idx="1"/>
          </p:cNvCxnSpPr>
          <p:nvPr/>
        </p:nvCxnSpPr>
        <p:spPr>
          <a:xfrm rot="5400000" flipH="1" flipV="1">
            <a:off x="2775525" y="2472271"/>
            <a:ext cx="646842" cy="218547"/>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207" name="组合 206"/>
          <p:cNvGrpSpPr/>
          <p:nvPr/>
        </p:nvGrpSpPr>
        <p:grpSpPr>
          <a:xfrm>
            <a:off x="2771125" y="2904964"/>
            <a:ext cx="437094" cy="507177"/>
            <a:chOff x="1109756" y="3090803"/>
            <a:chExt cx="583096" cy="676392"/>
          </a:xfrm>
          <a:solidFill>
            <a:schemeClr val="tx2"/>
          </a:solidFill>
        </p:grpSpPr>
        <p:sp>
          <p:nvSpPr>
            <p:cNvPr id="208" name="六边形 207"/>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solidFill>
                  <a:schemeClr val="bg1"/>
                </a:solidFill>
                <a:latin typeface="+mn-ea"/>
              </a:endParaRPr>
            </a:p>
          </p:txBody>
        </p:sp>
        <p:sp>
          <p:nvSpPr>
            <p:cNvPr id="209" name="文本框 72"/>
            <p:cNvSpPr txBox="1"/>
            <p:nvPr/>
          </p:nvSpPr>
          <p:spPr>
            <a:xfrm>
              <a:off x="1115001" y="3231615"/>
              <a:ext cx="577851" cy="369417"/>
            </a:xfrm>
            <a:prstGeom prst="rect">
              <a:avLst/>
            </a:prstGeom>
            <a:noFill/>
          </p:spPr>
          <p:txBody>
            <a:bodyPr wrap="square" rtlCol="0">
              <a:spAutoFit/>
            </a:bodyPr>
            <a:lstStyle/>
            <a:p>
              <a:pPr algn="ctr"/>
              <a:r>
                <a:rPr lang="en-US" altLang="zh-CN" sz="1200" b="1" dirty="0">
                  <a:solidFill>
                    <a:schemeClr val="bg1"/>
                  </a:solidFill>
                  <a:latin typeface="+mn-ea"/>
                </a:rPr>
                <a:t>6</a:t>
              </a:r>
              <a:r>
                <a:rPr lang="zh-CN" altLang="en-US" sz="1200" b="1" dirty="0">
                  <a:solidFill>
                    <a:schemeClr val="bg1"/>
                  </a:solidFill>
                  <a:latin typeface="+mn-ea"/>
                </a:rPr>
                <a:t>月</a:t>
              </a:r>
            </a:p>
          </p:txBody>
        </p:sp>
      </p:grpSp>
      <p:grpSp>
        <p:nvGrpSpPr>
          <p:cNvPr id="210" name="组合 209"/>
          <p:cNvGrpSpPr/>
          <p:nvPr/>
        </p:nvGrpSpPr>
        <p:grpSpPr>
          <a:xfrm>
            <a:off x="3208220" y="1929601"/>
            <a:ext cx="1059449" cy="864924"/>
            <a:chOff x="1853741" y="1952625"/>
            <a:chExt cx="1413335" cy="1153499"/>
          </a:xfrm>
          <a:solidFill>
            <a:schemeClr val="bg2"/>
          </a:solidFill>
        </p:grpSpPr>
        <p:sp>
          <p:nvSpPr>
            <p:cNvPr id="211" name="矩形 210"/>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FFFFFF"/>
                </a:solidFill>
              </a:endParaRPr>
            </a:p>
          </p:txBody>
        </p:sp>
        <p:sp>
          <p:nvSpPr>
            <p:cNvPr id="212" name="文本框 75"/>
            <p:cNvSpPr txBox="1"/>
            <p:nvPr/>
          </p:nvSpPr>
          <p:spPr>
            <a:xfrm>
              <a:off x="1853742" y="1997871"/>
              <a:ext cx="1413334" cy="1108253"/>
            </a:xfrm>
            <a:prstGeom prst="rect">
              <a:avLst/>
            </a:prstGeom>
            <a:grpFill/>
          </p:spPr>
          <p:txBody>
            <a:bodyPr wrap="square" rtlCol="0">
              <a:spAutoFit/>
            </a:bodyPr>
            <a:lstStyle>
              <a:defPPr>
                <a:defRPr lang="zh-CN"/>
              </a:defPPr>
              <a:lvl1pPr algn="just">
                <a:defRPr sz="1200">
                  <a:solidFill>
                    <a:schemeClr val="bg1"/>
                  </a:solidFill>
                  <a:latin typeface="微软雅黑" panose="020B0503020204020204" pitchFamily="34" charset="-122"/>
                  <a:ea typeface="微软雅黑" panose="020B0503020204020204" pitchFamily="34" charset="-122"/>
                </a:defRPr>
              </a:lvl1pPr>
            </a:lstStyle>
            <a:p>
              <a:r>
                <a:rPr lang="zh-CN" altLang="en-US" dirty="0">
                  <a:solidFill>
                    <a:srgbClr val="FFFFFF"/>
                  </a:solidFill>
                </a:rPr>
                <a:t>在这里添加你的文字内容或者在此处插入图片</a:t>
              </a:r>
            </a:p>
          </p:txBody>
        </p:sp>
      </p:grpSp>
      <p:cxnSp>
        <p:nvCxnSpPr>
          <p:cNvPr id="213" name="肘形连接符 212"/>
          <p:cNvCxnSpPr>
            <a:stCxn id="215" idx="3"/>
            <a:endCxn id="218" idx="1"/>
          </p:cNvCxnSpPr>
          <p:nvPr/>
        </p:nvCxnSpPr>
        <p:spPr>
          <a:xfrm rot="5400000" flipH="1" flipV="1">
            <a:off x="4709812" y="2472271"/>
            <a:ext cx="646842" cy="218546"/>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214" name="组合 213"/>
          <p:cNvGrpSpPr/>
          <p:nvPr/>
        </p:nvGrpSpPr>
        <p:grpSpPr>
          <a:xfrm>
            <a:off x="4705412" y="2904964"/>
            <a:ext cx="437094" cy="507177"/>
            <a:chOff x="1109756" y="3090803"/>
            <a:chExt cx="583096" cy="676392"/>
          </a:xfrm>
          <a:solidFill>
            <a:schemeClr val="tx2"/>
          </a:solidFill>
        </p:grpSpPr>
        <p:sp>
          <p:nvSpPr>
            <p:cNvPr id="215" name="六边形 214"/>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solidFill>
                  <a:schemeClr val="bg1"/>
                </a:solidFill>
                <a:latin typeface="+mn-ea"/>
              </a:endParaRPr>
            </a:p>
          </p:txBody>
        </p:sp>
        <p:sp>
          <p:nvSpPr>
            <p:cNvPr id="216" name="文本框 79"/>
            <p:cNvSpPr txBox="1"/>
            <p:nvPr/>
          </p:nvSpPr>
          <p:spPr>
            <a:xfrm>
              <a:off x="1115001" y="3231615"/>
              <a:ext cx="577851" cy="369417"/>
            </a:xfrm>
            <a:prstGeom prst="rect">
              <a:avLst/>
            </a:prstGeom>
            <a:noFill/>
          </p:spPr>
          <p:txBody>
            <a:bodyPr wrap="square" rtlCol="0">
              <a:spAutoFit/>
            </a:bodyPr>
            <a:lstStyle/>
            <a:p>
              <a:pPr algn="ctr"/>
              <a:r>
                <a:rPr lang="en-US" altLang="zh-CN" sz="1200" b="1" dirty="0">
                  <a:solidFill>
                    <a:schemeClr val="bg1"/>
                  </a:solidFill>
                  <a:latin typeface="+mn-ea"/>
                </a:rPr>
                <a:t>8</a:t>
              </a:r>
              <a:r>
                <a:rPr lang="zh-CN" altLang="en-US" sz="1200" b="1" dirty="0">
                  <a:solidFill>
                    <a:schemeClr val="bg1"/>
                  </a:solidFill>
                  <a:latin typeface="+mn-ea"/>
                </a:rPr>
                <a:t>月</a:t>
              </a:r>
            </a:p>
          </p:txBody>
        </p:sp>
      </p:grpSp>
      <p:grpSp>
        <p:nvGrpSpPr>
          <p:cNvPr id="217" name="组合 216"/>
          <p:cNvGrpSpPr/>
          <p:nvPr/>
        </p:nvGrpSpPr>
        <p:grpSpPr>
          <a:xfrm>
            <a:off x="5142506" y="1929601"/>
            <a:ext cx="1059449" cy="864924"/>
            <a:chOff x="1853741" y="1952625"/>
            <a:chExt cx="1413335" cy="1153499"/>
          </a:xfrm>
          <a:solidFill>
            <a:schemeClr val="bg2"/>
          </a:solidFill>
        </p:grpSpPr>
        <p:sp>
          <p:nvSpPr>
            <p:cNvPr id="218" name="矩形 217"/>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FFFFFF"/>
                </a:solidFill>
              </a:endParaRPr>
            </a:p>
          </p:txBody>
        </p:sp>
        <p:sp>
          <p:nvSpPr>
            <p:cNvPr id="219" name="文本框 82"/>
            <p:cNvSpPr txBox="1"/>
            <p:nvPr/>
          </p:nvSpPr>
          <p:spPr>
            <a:xfrm>
              <a:off x="1853742" y="1997871"/>
              <a:ext cx="1413334" cy="1108253"/>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rgbClr val="FFFFFF"/>
                  </a:solidFill>
                </a:rPr>
                <a:t>在这里添加你的文字内容或者在此处插入图片</a:t>
              </a:r>
            </a:p>
          </p:txBody>
        </p:sp>
      </p:grpSp>
      <p:cxnSp>
        <p:nvCxnSpPr>
          <p:cNvPr id="220" name="肘形连接符 219"/>
          <p:cNvCxnSpPr>
            <a:stCxn id="222" idx="3"/>
            <a:endCxn id="225" idx="1"/>
          </p:cNvCxnSpPr>
          <p:nvPr/>
        </p:nvCxnSpPr>
        <p:spPr>
          <a:xfrm rot="5400000" flipH="1" flipV="1">
            <a:off x="6644099" y="2472271"/>
            <a:ext cx="646841" cy="218547"/>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221" name="组合 220"/>
          <p:cNvGrpSpPr/>
          <p:nvPr/>
        </p:nvGrpSpPr>
        <p:grpSpPr>
          <a:xfrm>
            <a:off x="6587212" y="2904964"/>
            <a:ext cx="539779" cy="507177"/>
            <a:chOff x="1039738" y="3090803"/>
            <a:chExt cx="720080" cy="676392"/>
          </a:xfrm>
          <a:solidFill>
            <a:schemeClr val="tx2"/>
          </a:solidFill>
        </p:grpSpPr>
        <p:sp>
          <p:nvSpPr>
            <p:cNvPr id="222" name="六边形 221"/>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solidFill>
                  <a:schemeClr val="bg1"/>
                </a:solidFill>
                <a:latin typeface="+mn-ea"/>
              </a:endParaRPr>
            </a:p>
          </p:txBody>
        </p:sp>
        <p:sp>
          <p:nvSpPr>
            <p:cNvPr id="223" name="文本框 86"/>
            <p:cNvSpPr txBox="1"/>
            <p:nvPr/>
          </p:nvSpPr>
          <p:spPr>
            <a:xfrm>
              <a:off x="1039738" y="3231615"/>
              <a:ext cx="720080" cy="369417"/>
            </a:xfrm>
            <a:prstGeom prst="rect">
              <a:avLst/>
            </a:prstGeom>
            <a:noFill/>
          </p:spPr>
          <p:txBody>
            <a:bodyPr wrap="square" rtlCol="0">
              <a:spAutoFit/>
            </a:bodyPr>
            <a:lstStyle/>
            <a:p>
              <a:pPr algn="ctr"/>
              <a:r>
                <a:rPr lang="en-US" altLang="zh-CN" sz="1200" b="1" dirty="0">
                  <a:solidFill>
                    <a:schemeClr val="bg1"/>
                  </a:solidFill>
                  <a:latin typeface="+mn-ea"/>
                </a:rPr>
                <a:t>10</a:t>
              </a:r>
              <a:r>
                <a:rPr lang="zh-CN" altLang="en-US" sz="1200" b="1" dirty="0">
                  <a:solidFill>
                    <a:schemeClr val="bg1"/>
                  </a:solidFill>
                  <a:latin typeface="+mn-ea"/>
                </a:rPr>
                <a:t>月</a:t>
              </a:r>
            </a:p>
          </p:txBody>
        </p:sp>
      </p:grpSp>
      <p:grpSp>
        <p:nvGrpSpPr>
          <p:cNvPr id="224" name="组合 223"/>
          <p:cNvGrpSpPr/>
          <p:nvPr/>
        </p:nvGrpSpPr>
        <p:grpSpPr>
          <a:xfrm>
            <a:off x="7076793" y="1929601"/>
            <a:ext cx="1059449" cy="864924"/>
            <a:chOff x="1853741" y="1952625"/>
            <a:chExt cx="1413335" cy="1153499"/>
          </a:xfrm>
          <a:solidFill>
            <a:schemeClr val="bg2"/>
          </a:solidFill>
        </p:grpSpPr>
        <p:sp>
          <p:nvSpPr>
            <p:cNvPr id="225" name="矩形 224"/>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FFFFFF"/>
                </a:solidFill>
              </a:endParaRPr>
            </a:p>
          </p:txBody>
        </p:sp>
        <p:sp>
          <p:nvSpPr>
            <p:cNvPr id="226" name="文本框 89"/>
            <p:cNvSpPr txBox="1"/>
            <p:nvPr/>
          </p:nvSpPr>
          <p:spPr>
            <a:xfrm>
              <a:off x="1853742" y="1997871"/>
              <a:ext cx="1413334" cy="1108253"/>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rgbClr val="FFFFFF"/>
                  </a:solidFill>
                </a:rPr>
                <a:t>在这里添加你的文字内容或者在此处插入图片</a:t>
              </a:r>
            </a:p>
          </p:txBody>
        </p:sp>
      </p:grpSp>
      <p:cxnSp>
        <p:nvCxnSpPr>
          <p:cNvPr id="227" name="肘形连接符 226"/>
          <p:cNvCxnSpPr>
            <a:stCxn id="229" idx="0"/>
            <a:endCxn id="232" idx="1"/>
          </p:cNvCxnSpPr>
          <p:nvPr/>
        </p:nvCxnSpPr>
        <p:spPr>
          <a:xfrm rot="16200000" flipH="1">
            <a:off x="1808713" y="3625958"/>
            <a:ext cx="646181" cy="218547"/>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228" name="组合 227"/>
          <p:cNvGrpSpPr/>
          <p:nvPr/>
        </p:nvGrpSpPr>
        <p:grpSpPr>
          <a:xfrm>
            <a:off x="1803982" y="2904964"/>
            <a:ext cx="437094" cy="507177"/>
            <a:chOff x="1109756" y="3090803"/>
            <a:chExt cx="583096" cy="676392"/>
          </a:xfrm>
          <a:solidFill>
            <a:schemeClr val="tx2"/>
          </a:solidFill>
        </p:grpSpPr>
        <p:sp>
          <p:nvSpPr>
            <p:cNvPr id="229" name="六边形 228"/>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solidFill>
                  <a:schemeClr val="bg1"/>
                </a:solidFill>
                <a:latin typeface="+mn-ea"/>
              </a:endParaRPr>
            </a:p>
          </p:txBody>
        </p:sp>
        <p:sp>
          <p:nvSpPr>
            <p:cNvPr id="230" name="文本框 93"/>
            <p:cNvSpPr txBox="1"/>
            <p:nvPr/>
          </p:nvSpPr>
          <p:spPr>
            <a:xfrm>
              <a:off x="1115001" y="3231615"/>
              <a:ext cx="577851" cy="369417"/>
            </a:xfrm>
            <a:prstGeom prst="rect">
              <a:avLst/>
            </a:prstGeom>
            <a:noFill/>
          </p:spPr>
          <p:txBody>
            <a:bodyPr wrap="square" rtlCol="0">
              <a:spAutoFit/>
            </a:bodyPr>
            <a:lstStyle/>
            <a:p>
              <a:pPr algn="ctr"/>
              <a:r>
                <a:rPr lang="en-US" altLang="zh-CN" sz="1200" b="1" dirty="0">
                  <a:solidFill>
                    <a:schemeClr val="bg1"/>
                  </a:solidFill>
                  <a:latin typeface="+mn-ea"/>
                </a:rPr>
                <a:t>5</a:t>
              </a:r>
              <a:r>
                <a:rPr lang="zh-CN" altLang="en-US" sz="1200" b="1" dirty="0">
                  <a:solidFill>
                    <a:schemeClr val="bg1"/>
                  </a:solidFill>
                  <a:latin typeface="+mn-ea"/>
                </a:rPr>
                <a:t>月</a:t>
              </a:r>
            </a:p>
          </p:txBody>
        </p:sp>
      </p:grpSp>
      <p:grpSp>
        <p:nvGrpSpPr>
          <p:cNvPr id="231" name="组合 230"/>
          <p:cNvGrpSpPr/>
          <p:nvPr/>
        </p:nvGrpSpPr>
        <p:grpSpPr>
          <a:xfrm>
            <a:off x="2241077" y="3729801"/>
            <a:ext cx="1059449" cy="864924"/>
            <a:chOff x="1853741" y="1952625"/>
            <a:chExt cx="1413335" cy="1153499"/>
          </a:xfrm>
          <a:solidFill>
            <a:schemeClr val="bg2"/>
          </a:solidFill>
        </p:grpSpPr>
        <p:sp>
          <p:nvSpPr>
            <p:cNvPr id="232" name="矩形 231"/>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FFFFFF"/>
                </a:solidFill>
              </a:endParaRPr>
            </a:p>
          </p:txBody>
        </p:sp>
        <p:sp>
          <p:nvSpPr>
            <p:cNvPr id="233" name="文本框 96"/>
            <p:cNvSpPr txBox="1"/>
            <p:nvPr/>
          </p:nvSpPr>
          <p:spPr>
            <a:xfrm>
              <a:off x="1853742" y="1997871"/>
              <a:ext cx="1413334" cy="1108253"/>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rgbClr val="FFFFFF"/>
                  </a:solidFill>
                </a:rPr>
                <a:t>在这里添加你的文字内容或者在此处插入图片</a:t>
              </a:r>
            </a:p>
          </p:txBody>
        </p:sp>
      </p:grpSp>
      <p:cxnSp>
        <p:nvCxnSpPr>
          <p:cNvPr id="234" name="肘形连接符 233"/>
          <p:cNvCxnSpPr>
            <a:stCxn id="236" idx="0"/>
            <a:endCxn id="239" idx="1"/>
          </p:cNvCxnSpPr>
          <p:nvPr/>
        </p:nvCxnSpPr>
        <p:spPr>
          <a:xfrm rot="16200000" flipH="1">
            <a:off x="3742999" y="3625958"/>
            <a:ext cx="646181" cy="218547"/>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235" name="组合 234"/>
          <p:cNvGrpSpPr/>
          <p:nvPr/>
        </p:nvGrpSpPr>
        <p:grpSpPr>
          <a:xfrm>
            <a:off x="3738268" y="2904964"/>
            <a:ext cx="437094" cy="507177"/>
            <a:chOff x="1109756" y="3090803"/>
            <a:chExt cx="583096" cy="676392"/>
          </a:xfrm>
          <a:solidFill>
            <a:schemeClr val="tx2"/>
          </a:solidFill>
        </p:grpSpPr>
        <p:sp>
          <p:nvSpPr>
            <p:cNvPr id="236" name="六边形 235"/>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solidFill>
                  <a:schemeClr val="bg1"/>
                </a:solidFill>
                <a:latin typeface="+mn-ea"/>
              </a:endParaRPr>
            </a:p>
          </p:txBody>
        </p:sp>
        <p:sp>
          <p:nvSpPr>
            <p:cNvPr id="237" name="文本框 101"/>
            <p:cNvSpPr txBox="1"/>
            <p:nvPr/>
          </p:nvSpPr>
          <p:spPr>
            <a:xfrm>
              <a:off x="1115001" y="3231615"/>
              <a:ext cx="577851" cy="369417"/>
            </a:xfrm>
            <a:prstGeom prst="rect">
              <a:avLst/>
            </a:prstGeom>
            <a:noFill/>
          </p:spPr>
          <p:txBody>
            <a:bodyPr wrap="square" rtlCol="0">
              <a:spAutoFit/>
            </a:bodyPr>
            <a:lstStyle/>
            <a:p>
              <a:pPr algn="ctr"/>
              <a:r>
                <a:rPr lang="en-US" altLang="zh-CN" sz="1200" b="1" dirty="0">
                  <a:solidFill>
                    <a:schemeClr val="bg1"/>
                  </a:solidFill>
                  <a:latin typeface="+mn-ea"/>
                </a:rPr>
                <a:t>7</a:t>
              </a:r>
              <a:r>
                <a:rPr lang="zh-CN" altLang="en-US" sz="1200" b="1" dirty="0">
                  <a:solidFill>
                    <a:schemeClr val="bg1"/>
                  </a:solidFill>
                  <a:latin typeface="+mn-ea"/>
                </a:rPr>
                <a:t>月</a:t>
              </a:r>
            </a:p>
          </p:txBody>
        </p:sp>
      </p:grpSp>
      <p:grpSp>
        <p:nvGrpSpPr>
          <p:cNvPr id="238" name="组合 237"/>
          <p:cNvGrpSpPr/>
          <p:nvPr/>
        </p:nvGrpSpPr>
        <p:grpSpPr>
          <a:xfrm>
            <a:off x="4175363" y="3729801"/>
            <a:ext cx="1059449" cy="864924"/>
            <a:chOff x="1853741" y="1952625"/>
            <a:chExt cx="1413335" cy="1153499"/>
          </a:xfrm>
          <a:solidFill>
            <a:schemeClr val="bg2"/>
          </a:solidFill>
        </p:grpSpPr>
        <p:sp>
          <p:nvSpPr>
            <p:cNvPr id="239" name="矩形 238"/>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FFFFFF"/>
                </a:solidFill>
              </a:endParaRPr>
            </a:p>
          </p:txBody>
        </p:sp>
        <p:sp>
          <p:nvSpPr>
            <p:cNvPr id="240" name="文本框 104"/>
            <p:cNvSpPr txBox="1"/>
            <p:nvPr/>
          </p:nvSpPr>
          <p:spPr>
            <a:xfrm>
              <a:off x="1853742" y="1997871"/>
              <a:ext cx="1413334" cy="1108253"/>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rgbClr val="FFFFFF"/>
                  </a:solidFill>
                </a:rPr>
                <a:t>在这里添加你的文字内容或者在此处插入图片</a:t>
              </a:r>
            </a:p>
          </p:txBody>
        </p:sp>
      </p:grpSp>
      <p:cxnSp>
        <p:nvCxnSpPr>
          <p:cNvPr id="241" name="肘形连接符 240"/>
          <p:cNvCxnSpPr>
            <a:stCxn id="243" idx="0"/>
            <a:endCxn id="246" idx="1"/>
          </p:cNvCxnSpPr>
          <p:nvPr/>
        </p:nvCxnSpPr>
        <p:spPr>
          <a:xfrm rot="16200000" flipH="1">
            <a:off x="5677286" y="3625958"/>
            <a:ext cx="646181" cy="218547"/>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242" name="组合 241"/>
          <p:cNvGrpSpPr/>
          <p:nvPr/>
        </p:nvGrpSpPr>
        <p:grpSpPr>
          <a:xfrm>
            <a:off x="5672555" y="2904964"/>
            <a:ext cx="437094" cy="507177"/>
            <a:chOff x="1109756" y="3090803"/>
            <a:chExt cx="583096" cy="676392"/>
          </a:xfrm>
          <a:solidFill>
            <a:schemeClr val="tx2"/>
          </a:solidFill>
        </p:grpSpPr>
        <p:sp>
          <p:nvSpPr>
            <p:cNvPr id="243" name="六边形 242"/>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solidFill>
                  <a:schemeClr val="bg1"/>
                </a:solidFill>
                <a:latin typeface="+mn-ea"/>
              </a:endParaRPr>
            </a:p>
          </p:txBody>
        </p:sp>
        <p:sp>
          <p:nvSpPr>
            <p:cNvPr id="244" name="文本框 108"/>
            <p:cNvSpPr txBox="1"/>
            <p:nvPr/>
          </p:nvSpPr>
          <p:spPr>
            <a:xfrm>
              <a:off x="1115001" y="3231615"/>
              <a:ext cx="577851" cy="369417"/>
            </a:xfrm>
            <a:prstGeom prst="rect">
              <a:avLst/>
            </a:prstGeom>
            <a:noFill/>
          </p:spPr>
          <p:txBody>
            <a:bodyPr wrap="square" rtlCol="0">
              <a:spAutoFit/>
            </a:bodyPr>
            <a:lstStyle/>
            <a:p>
              <a:pPr algn="ctr"/>
              <a:r>
                <a:rPr lang="en-US" altLang="zh-CN" sz="1200" b="1" dirty="0">
                  <a:solidFill>
                    <a:schemeClr val="bg1"/>
                  </a:solidFill>
                  <a:latin typeface="+mn-ea"/>
                </a:rPr>
                <a:t>9</a:t>
              </a:r>
              <a:r>
                <a:rPr lang="zh-CN" altLang="en-US" sz="1200" b="1" dirty="0">
                  <a:solidFill>
                    <a:schemeClr val="bg1"/>
                  </a:solidFill>
                  <a:latin typeface="+mn-ea"/>
                </a:rPr>
                <a:t>月</a:t>
              </a:r>
            </a:p>
          </p:txBody>
        </p:sp>
      </p:grpSp>
      <p:grpSp>
        <p:nvGrpSpPr>
          <p:cNvPr id="245" name="组合 244"/>
          <p:cNvGrpSpPr/>
          <p:nvPr/>
        </p:nvGrpSpPr>
        <p:grpSpPr>
          <a:xfrm>
            <a:off x="6109650" y="3729801"/>
            <a:ext cx="1059449" cy="864924"/>
            <a:chOff x="1853741" y="1952625"/>
            <a:chExt cx="1413335" cy="1153499"/>
          </a:xfrm>
          <a:solidFill>
            <a:schemeClr val="bg2"/>
          </a:solidFill>
        </p:grpSpPr>
        <p:sp>
          <p:nvSpPr>
            <p:cNvPr id="246" name="矩形 245"/>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FFFFFF"/>
                </a:solidFill>
              </a:endParaRPr>
            </a:p>
          </p:txBody>
        </p:sp>
        <p:sp>
          <p:nvSpPr>
            <p:cNvPr id="247" name="文本框 111"/>
            <p:cNvSpPr txBox="1"/>
            <p:nvPr/>
          </p:nvSpPr>
          <p:spPr>
            <a:xfrm>
              <a:off x="1853742" y="1997871"/>
              <a:ext cx="1413334" cy="1108253"/>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rgbClr val="FFFFFF"/>
                  </a:solidFill>
                </a:rPr>
                <a:t>在这里添加你的文字内容或者在此处插入图片</a:t>
              </a:r>
            </a:p>
          </p:txBody>
        </p:sp>
      </p:grpSp>
      <p:grpSp>
        <p:nvGrpSpPr>
          <p:cNvPr id="248" name="组合 247"/>
          <p:cNvGrpSpPr/>
          <p:nvPr/>
        </p:nvGrpSpPr>
        <p:grpSpPr>
          <a:xfrm>
            <a:off x="7541581" y="2904964"/>
            <a:ext cx="545841" cy="507177"/>
            <a:chOff x="1022698" y="3090803"/>
            <a:chExt cx="728167" cy="676392"/>
          </a:xfrm>
          <a:solidFill>
            <a:schemeClr val="tx2"/>
          </a:solidFill>
        </p:grpSpPr>
        <p:sp>
          <p:nvSpPr>
            <p:cNvPr id="249" name="六边形 248"/>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dirty="0">
                <a:solidFill>
                  <a:schemeClr val="bg1"/>
                </a:solidFill>
                <a:latin typeface="+mn-ea"/>
              </a:endParaRPr>
            </a:p>
          </p:txBody>
        </p:sp>
        <p:sp>
          <p:nvSpPr>
            <p:cNvPr id="250" name="文本框 114"/>
            <p:cNvSpPr txBox="1"/>
            <p:nvPr/>
          </p:nvSpPr>
          <p:spPr>
            <a:xfrm>
              <a:off x="1022698" y="3231615"/>
              <a:ext cx="728167" cy="369417"/>
            </a:xfrm>
            <a:prstGeom prst="rect">
              <a:avLst/>
            </a:prstGeom>
            <a:noFill/>
          </p:spPr>
          <p:txBody>
            <a:bodyPr wrap="square" rtlCol="0">
              <a:spAutoFit/>
            </a:bodyPr>
            <a:lstStyle/>
            <a:p>
              <a:pPr algn="ctr"/>
              <a:r>
                <a:rPr lang="en-US" altLang="zh-CN" sz="1200" b="1" dirty="0">
                  <a:solidFill>
                    <a:schemeClr val="bg1"/>
                  </a:solidFill>
                  <a:latin typeface="+mn-ea"/>
                </a:rPr>
                <a:t>11</a:t>
              </a:r>
              <a:r>
                <a:rPr lang="zh-CN" altLang="en-US" sz="1200" b="1" dirty="0">
                  <a:solidFill>
                    <a:schemeClr val="bg1"/>
                  </a:solidFill>
                  <a:latin typeface="+mn-ea"/>
                </a:rPr>
                <a:t>月</a:t>
              </a:r>
            </a:p>
          </p:txBody>
        </p:sp>
      </p:grpSp>
      <p:sp>
        <p:nvSpPr>
          <p:cNvPr id="251" name="矩形 250"/>
          <p:cNvSpPr/>
          <p:nvPr/>
        </p:nvSpPr>
        <p:spPr>
          <a:xfrm>
            <a:off x="3186605" y="1102712"/>
            <a:ext cx="2880301" cy="34766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dirty="0" smtClean="0">
                <a:latin typeface="微软雅黑" pitchFamily="34" charset="-122"/>
                <a:ea typeface="微软雅黑" pitchFamily="34" charset="-122"/>
              </a:rPr>
              <a:t>点击添加小标题</a:t>
            </a:r>
            <a:endParaRPr lang="zh-CN" altLang="en-US" dirty="0">
              <a:latin typeface="微软雅黑" pitchFamily="34" charset="-122"/>
              <a:ea typeface="微软雅黑" pitchFamily="34" charset="-122"/>
            </a:endParaRPr>
          </a:p>
        </p:txBody>
      </p:sp>
      <p:sp>
        <p:nvSpPr>
          <p:cNvPr id="68" name="TextBox 67"/>
          <p:cNvSpPr txBox="1"/>
          <p:nvPr/>
        </p:nvSpPr>
        <p:spPr>
          <a:xfrm>
            <a:off x="313069" y="58298"/>
            <a:ext cx="2386723" cy="461665"/>
          </a:xfrm>
          <a:prstGeom prst="rect">
            <a:avLst/>
          </a:prstGeom>
          <a:noFill/>
        </p:spPr>
        <p:txBody>
          <a:bodyPr wrap="square" rtlCol="0">
            <a:spAutoFit/>
          </a:bodyPr>
          <a:lstStyle/>
          <a:p>
            <a:pPr>
              <a:lnSpc>
                <a:spcPct val="120000"/>
              </a:lnSpc>
            </a:pPr>
            <a:r>
              <a:rPr lang="zh-CN" altLang="en-US" sz="2000" b="1" dirty="0" smtClean="0">
                <a:solidFill>
                  <a:schemeClr val="tx1">
                    <a:lumMod val="75000"/>
                    <a:lumOff val="25000"/>
                  </a:schemeClr>
                </a:solidFill>
              </a:rPr>
              <a:t>单击此处输入标题</a:t>
            </a:r>
          </a:p>
        </p:txBody>
      </p:sp>
    </p:spTree>
    <p:extLst>
      <p:ext uri="{BB962C8B-B14F-4D97-AF65-F5344CB8AC3E}">
        <p14:creationId xmlns:p14="http://schemas.microsoft.com/office/powerpoint/2010/main" val="3468140519"/>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251"/>
                                        </p:tgtEl>
                                        <p:attrNameLst>
                                          <p:attrName>style.visibility</p:attrName>
                                        </p:attrNameLst>
                                      </p:cBhvr>
                                      <p:to>
                                        <p:strVal val="visible"/>
                                      </p:to>
                                    </p:set>
                                    <p:animEffect transition="in" filter="barn(outVertical)">
                                      <p:cBhvr>
                                        <p:cTn id="7" dur="500"/>
                                        <p:tgtEl>
                                          <p:spTgt spid="25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89"/>
                                        </p:tgtEl>
                                        <p:attrNameLst>
                                          <p:attrName>style.visibility</p:attrName>
                                        </p:attrNameLst>
                                      </p:cBhvr>
                                      <p:to>
                                        <p:strVal val="visible"/>
                                      </p:to>
                                    </p:set>
                                    <p:animEffect transition="in" filter="wipe(left)">
                                      <p:cBhvr>
                                        <p:cTn id="11" dur="500"/>
                                        <p:tgtEl>
                                          <p:spTgt spid="189"/>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00"/>
                                        </p:tgtEl>
                                        <p:attrNameLst>
                                          <p:attrName>style.visibility</p:attrName>
                                        </p:attrNameLst>
                                      </p:cBhvr>
                                      <p:to>
                                        <p:strVal val="visible"/>
                                      </p:to>
                                    </p:set>
                                    <p:animEffect transition="in" filter="fade">
                                      <p:cBhvr>
                                        <p:cTn id="15" dur="500"/>
                                        <p:tgtEl>
                                          <p:spTgt spid="200"/>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99"/>
                                        </p:tgtEl>
                                        <p:attrNameLst>
                                          <p:attrName>style.visibility</p:attrName>
                                        </p:attrNameLst>
                                      </p:cBhvr>
                                      <p:to>
                                        <p:strVal val="visible"/>
                                      </p:to>
                                    </p:set>
                                    <p:animEffect transition="in" filter="wipe(down)">
                                      <p:cBhvr>
                                        <p:cTn id="19" dur="500"/>
                                        <p:tgtEl>
                                          <p:spTgt spid="199"/>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203"/>
                                        </p:tgtEl>
                                        <p:attrNameLst>
                                          <p:attrName>style.visibility</p:attrName>
                                        </p:attrNameLst>
                                      </p:cBhvr>
                                      <p:to>
                                        <p:strVal val="visible"/>
                                      </p:to>
                                    </p:set>
                                    <p:animEffect transition="in" filter="wipe(left)">
                                      <p:cBhvr>
                                        <p:cTn id="23" dur="500"/>
                                        <p:tgtEl>
                                          <p:spTgt spid="203"/>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228"/>
                                        </p:tgtEl>
                                        <p:attrNameLst>
                                          <p:attrName>style.visibility</p:attrName>
                                        </p:attrNameLst>
                                      </p:cBhvr>
                                      <p:to>
                                        <p:strVal val="visible"/>
                                      </p:to>
                                    </p:set>
                                    <p:animEffect transition="in" filter="fade">
                                      <p:cBhvr>
                                        <p:cTn id="27" dur="500"/>
                                        <p:tgtEl>
                                          <p:spTgt spid="228"/>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227"/>
                                        </p:tgtEl>
                                        <p:attrNameLst>
                                          <p:attrName>style.visibility</p:attrName>
                                        </p:attrNameLst>
                                      </p:cBhvr>
                                      <p:to>
                                        <p:strVal val="visible"/>
                                      </p:to>
                                    </p:set>
                                    <p:animEffect transition="in" filter="wipe(up)">
                                      <p:cBhvr>
                                        <p:cTn id="31" dur="500"/>
                                        <p:tgtEl>
                                          <p:spTgt spid="227"/>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231"/>
                                        </p:tgtEl>
                                        <p:attrNameLst>
                                          <p:attrName>style.visibility</p:attrName>
                                        </p:attrNameLst>
                                      </p:cBhvr>
                                      <p:to>
                                        <p:strVal val="visible"/>
                                      </p:to>
                                    </p:set>
                                    <p:animEffect transition="in" filter="wipe(left)">
                                      <p:cBhvr>
                                        <p:cTn id="35" dur="500"/>
                                        <p:tgtEl>
                                          <p:spTgt spid="231"/>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207"/>
                                        </p:tgtEl>
                                        <p:attrNameLst>
                                          <p:attrName>style.visibility</p:attrName>
                                        </p:attrNameLst>
                                      </p:cBhvr>
                                      <p:to>
                                        <p:strVal val="visible"/>
                                      </p:to>
                                    </p:set>
                                    <p:animEffect transition="in" filter="fade">
                                      <p:cBhvr>
                                        <p:cTn id="39" dur="500"/>
                                        <p:tgtEl>
                                          <p:spTgt spid="207"/>
                                        </p:tgtEl>
                                      </p:cBhvr>
                                    </p:animEffect>
                                  </p:childTnLst>
                                </p:cTn>
                              </p:par>
                            </p:childTnLst>
                          </p:cTn>
                        </p:par>
                        <p:par>
                          <p:cTn id="40" fill="hold">
                            <p:stCondLst>
                              <p:cond delay="4500"/>
                            </p:stCondLst>
                            <p:childTnLst>
                              <p:par>
                                <p:cTn id="41" presetID="22" presetClass="entr" presetSubtype="4" fill="hold" nodeType="afterEffect">
                                  <p:stCondLst>
                                    <p:cond delay="0"/>
                                  </p:stCondLst>
                                  <p:childTnLst>
                                    <p:set>
                                      <p:cBhvr>
                                        <p:cTn id="42" dur="1" fill="hold">
                                          <p:stCondLst>
                                            <p:cond delay="0"/>
                                          </p:stCondLst>
                                        </p:cTn>
                                        <p:tgtEl>
                                          <p:spTgt spid="206"/>
                                        </p:tgtEl>
                                        <p:attrNameLst>
                                          <p:attrName>style.visibility</p:attrName>
                                        </p:attrNameLst>
                                      </p:cBhvr>
                                      <p:to>
                                        <p:strVal val="visible"/>
                                      </p:to>
                                    </p:set>
                                    <p:animEffect transition="in" filter="wipe(down)">
                                      <p:cBhvr>
                                        <p:cTn id="43" dur="500"/>
                                        <p:tgtEl>
                                          <p:spTgt spid="206"/>
                                        </p:tgtEl>
                                      </p:cBhvr>
                                    </p:animEffect>
                                  </p:childTnLst>
                                </p:cTn>
                              </p:par>
                            </p:childTnLst>
                          </p:cTn>
                        </p:par>
                        <p:par>
                          <p:cTn id="44" fill="hold">
                            <p:stCondLst>
                              <p:cond delay="5000"/>
                            </p:stCondLst>
                            <p:childTnLst>
                              <p:par>
                                <p:cTn id="45" presetID="22" presetClass="entr" presetSubtype="8" fill="hold" nodeType="afterEffect">
                                  <p:stCondLst>
                                    <p:cond delay="0"/>
                                  </p:stCondLst>
                                  <p:childTnLst>
                                    <p:set>
                                      <p:cBhvr>
                                        <p:cTn id="46" dur="1" fill="hold">
                                          <p:stCondLst>
                                            <p:cond delay="0"/>
                                          </p:stCondLst>
                                        </p:cTn>
                                        <p:tgtEl>
                                          <p:spTgt spid="210"/>
                                        </p:tgtEl>
                                        <p:attrNameLst>
                                          <p:attrName>style.visibility</p:attrName>
                                        </p:attrNameLst>
                                      </p:cBhvr>
                                      <p:to>
                                        <p:strVal val="visible"/>
                                      </p:to>
                                    </p:set>
                                    <p:animEffect transition="in" filter="wipe(left)">
                                      <p:cBhvr>
                                        <p:cTn id="47" dur="500"/>
                                        <p:tgtEl>
                                          <p:spTgt spid="210"/>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235"/>
                                        </p:tgtEl>
                                        <p:attrNameLst>
                                          <p:attrName>style.visibility</p:attrName>
                                        </p:attrNameLst>
                                      </p:cBhvr>
                                      <p:to>
                                        <p:strVal val="visible"/>
                                      </p:to>
                                    </p:set>
                                    <p:animEffect transition="in" filter="fade">
                                      <p:cBhvr>
                                        <p:cTn id="51" dur="500"/>
                                        <p:tgtEl>
                                          <p:spTgt spid="235"/>
                                        </p:tgtEl>
                                      </p:cBhvr>
                                    </p:animEffect>
                                  </p:childTnLst>
                                </p:cTn>
                              </p:par>
                            </p:childTnLst>
                          </p:cTn>
                        </p:par>
                        <p:par>
                          <p:cTn id="52" fill="hold">
                            <p:stCondLst>
                              <p:cond delay="6000"/>
                            </p:stCondLst>
                            <p:childTnLst>
                              <p:par>
                                <p:cTn id="53" presetID="22" presetClass="entr" presetSubtype="1" fill="hold" nodeType="afterEffect">
                                  <p:stCondLst>
                                    <p:cond delay="0"/>
                                  </p:stCondLst>
                                  <p:childTnLst>
                                    <p:set>
                                      <p:cBhvr>
                                        <p:cTn id="54" dur="1" fill="hold">
                                          <p:stCondLst>
                                            <p:cond delay="0"/>
                                          </p:stCondLst>
                                        </p:cTn>
                                        <p:tgtEl>
                                          <p:spTgt spid="234"/>
                                        </p:tgtEl>
                                        <p:attrNameLst>
                                          <p:attrName>style.visibility</p:attrName>
                                        </p:attrNameLst>
                                      </p:cBhvr>
                                      <p:to>
                                        <p:strVal val="visible"/>
                                      </p:to>
                                    </p:set>
                                    <p:animEffect transition="in" filter="wipe(up)">
                                      <p:cBhvr>
                                        <p:cTn id="55" dur="500"/>
                                        <p:tgtEl>
                                          <p:spTgt spid="234"/>
                                        </p:tgtEl>
                                      </p:cBhvr>
                                    </p:animEffect>
                                  </p:childTnLst>
                                </p:cTn>
                              </p:par>
                            </p:childTnLst>
                          </p:cTn>
                        </p:par>
                        <p:par>
                          <p:cTn id="56" fill="hold">
                            <p:stCondLst>
                              <p:cond delay="6500"/>
                            </p:stCondLst>
                            <p:childTnLst>
                              <p:par>
                                <p:cTn id="57" presetID="22" presetClass="entr" presetSubtype="8" fill="hold" nodeType="afterEffect">
                                  <p:stCondLst>
                                    <p:cond delay="0"/>
                                  </p:stCondLst>
                                  <p:childTnLst>
                                    <p:set>
                                      <p:cBhvr>
                                        <p:cTn id="58" dur="1" fill="hold">
                                          <p:stCondLst>
                                            <p:cond delay="0"/>
                                          </p:stCondLst>
                                        </p:cTn>
                                        <p:tgtEl>
                                          <p:spTgt spid="238"/>
                                        </p:tgtEl>
                                        <p:attrNameLst>
                                          <p:attrName>style.visibility</p:attrName>
                                        </p:attrNameLst>
                                      </p:cBhvr>
                                      <p:to>
                                        <p:strVal val="visible"/>
                                      </p:to>
                                    </p:set>
                                    <p:animEffect transition="in" filter="wipe(left)">
                                      <p:cBhvr>
                                        <p:cTn id="59" dur="500"/>
                                        <p:tgtEl>
                                          <p:spTgt spid="238"/>
                                        </p:tgtEl>
                                      </p:cBhvr>
                                    </p:animEffect>
                                  </p:childTnLst>
                                </p:cTn>
                              </p:par>
                            </p:childTnLst>
                          </p:cTn>
                        </p:par>
                        <p:par>
                          <p:cTn id="60" fill="hold">
                            <p:stCondLst>
                              <p:cond delay="7000"/>
                            </p:stCondLst>
                            <p:childTnLst>
                              <p:par>
                                <p:cTn id="61" presetID="10" presetClass="entr" presetSubtype="0" fill="hold" nodeType="afterEffect">
                                  <p:stCondLst>
                                    <p:cond delay="0"/>
                                  </p:stCondLst>
                                  <p:childTnLst>
                                    <p:set>
                                      <p:cBhvr>
                                        <p:cTn id="62" dur="1" fill="hold">
                                          <p:stCondLst>
                                            <p:cond delay="0"/>
                                          </p:stCondLst>
                                        </p:cTn>
                                        <p:tgtEl>
                                          <p:spTgt spid="214"/>
                                        </p:tgtEl>
                                        <p:attrNameLst>
                                          <p:attrName>style.visibility</p:attrName>
                                        </p:attrNameLst>
                                      </p:cBhvr>
                                      <p:to>
                                        <p:strVal val="visible"/>
                                      </p:to>
                                    </p:set>
                                    <p:animEffect transition="in" filter="fade">
                                      <p:cBhvr>
                                        <p:cTn id="63" dur="500"/>
                                        <p:tgtEl>
                                          <p:spTgt spid="214"/>
                                        </p:tgtEl>
                                      </p:cBhvr>
                                    </p:animEffect>
                                  </p:childTnLst>
                                </p:cTn>
                              </p:par>
                            </p:childTnLst>
                          </p:cTn>
                        </p:par>
                        <p:par>
                          <p:cTn id="64" fill="hold">
                            <p:stCondLst>
                              <p:cond delay="7500"/>
                            </p:stCondLst>
                            <p:childTnLst>
                              <p:par>
                                <p:cTn id="65" presetID="22" presetClass="entr" presetSubtype="4" fill="hold" nodeType="afterEffect">
                                  <p:stCondLst>
                                    <p:cond delay="0"/>
                                  </p:stCondLst>
                                  <p:childTnLst>
                                    <p:set>
                                      <p:cBhvr>
                                        <p:cTn id="66" dur="1" fill="hold">
                                          <p:stCondLst>
                                            <p:cond delay="0"/>
                                          </p:stCondLst>
                                        </p:cTn>
                                        <p:tgtEl>
                                          <p:spTgt spid="213"/>
                                        </p:tgtEl>
                                        <p:attrNameLst>
                                          <p:attrName>style.visibility</p:attrName>
                                        </p:attrNameLst>
                                      </p:cBhvr>
                                      <p:to>
                                        <p:strVal val="visible"/>
                                      </p:to>
                                    </p:set>
                                    <p:animEffect transition="in" filter="wipe(down)">
                                      <p:cBhvr>
                                        <p:cTn id="67" dur="500"/>
                                        <p:tgtEl>
                                          <p:spTgt spid="213"/>
                                        </p:tgtEl>
                                      </p:cBhvr>
                                    </p:animEffect>
                                  </p:childTnLst>
                                </p:cTn>
                              </p:par>
                            </p:childTnLst>
                          </p:cTn>
                        </p:par>
                        <p:par>
                          <p:cTn id="68" fill="hold">
                            <p:stCondLst>
                              <p:cond delay="8000"/>
                            </p:stCondLst>
                            <p:childTnLst>
                              <p:par>
                                <p:cTn id="69" presetID="22" presetClass="entr" presetSubtype="8" fill="hold" nodeType="afterEffect">
                                  <p:stCondLst>
                                    <p:cond delay="0"/>
                                  </p:stCondLst>
                                  <p:childTnLst>
                                    <p:set>
                                      <p:cBhvr>
                                        <p:cTn id="70" dur="1" fill="hold">
                                          <p:stCondLst>
                                            <p:cond delay="0"/>
                                          </p:stCondLst>
                                        </p:cTn>
                                        <p:tgtEl>
                                          <p:spTgt spid="217"/>
                                        </p:tgtEl>
                                        <p:attrNameLst>
                                          <p:attrName>style.visibility</p:attrName>
                                        </p:attrNameLst>
                                      </p:cBhvr>
                                      <p:to>
                                        <p:strVal val="visible"/>
                                      </p:to>
                                    </p:set>
                                    <p:animEffect transition="in" filter="wipe(left)">
                                      <p:cBhvr>
                                        <p:cTn id="71" dur="500"/>
                                        <p:tgtEl>
                                          <p:spTgt spid="217"/>
                                        </p:tgtEl>
                                      </p:cBhvr>
                                    </p:animEffect>
                                  </p:childTnLst>
                                </p:cTn>
                              </p:par>
                            </p:childTnLst>
                          </p:cTn>
                        </p:par>
                        <p:par>
                          <p:cTn id="72" fill="hold">
                            <p:stCondLst>
                              <p:cond delay="8500"/>
                            </p:stCondLst>
                            <p:childTnLst>
                              <p:par>
                                <p:cTn id="73" presetID="10" presetClass="entr" presetSubtype="0" fill="hold" nodeType="afterEffect">
                                  <p:stCondLst>
                                    <p:cond delay="0"/>
                                  </p:stCondLst>
                                  <p:childTnLst>
                                    <p:set>
                                      <p:cBhvr>
                                        <p:cTn id="74" dur="1" fill="hold">
                                          <p:stCondLst>
                                            <p:cond delay="0"/>
                                          </p:stCondLst>
                                        </p:cTn>
                                        <p:tgtEl>
                                          <p:spTgt spid="242"/>
                                        </p:tgtEl>
                                        <p:attrNameLst>
                                          <p:attrName>style.visibility</p:attrName>
                                        </p:attrNameLst>
                                      </p:cBhvr>
                                      <p:to>
                                        <p:strVal val="visible"/>
                                      </p:to>
                                    </p:set>
                                    <p:animEffect transition="in" filter="fade">
                                      <p:cBhvr>
                                        <p:cTn id="75" dur="500"/>
                                        <p:tgtEl>
                                          <p:spTgt spid="242"/>
                                        </p:tgtEl>
                                      </p:cBhvr>
                                    </p:animEffect>
                                  </p:childTnLst>
                                </p:cTn>
                              </p:par>
                            </p:childTnLst>
                          </p:cTn>
                        </p:par>
                        <p:par>
                          <p:cTn id="76" fill="hold">
                            <p:stCondLst>
                              <p:cond delay="9000"/>
                            </p:stCondLst>
                            <p:childTnLst>
                              <p:par>
                                <p:cTn id="77" presetID="22" presetClass="entr" presetSubtype="1" fill="hold" nodeType="afterEffect">
                                  <p:stCondLst>
                                    <p:cond delay="0"/>
                                  </p:stCondLst>
                                  <p:childTnLst>
                                    <p:set>
                                      <p:cBhvr>
                                        <p:cTn id="78" dur="1" fill="hold">
                                          <p:stCondLst>
                                            <p:cond delay="0"/>
                                          </p:stCondLst>
                                        </p:cTn>
                                        <p:tgtEl>
                                          <p:spTgt spid="241"/>
                                        </p:tgtEl>
                                        <p:attrNameLst>
                                          <p:attrName>style.visibility</p:attrName>
                                        </p:attrNameLst>
                                      </p:cBhvr>
                                      <p:to>
                                        <p:strVal val="visible"/>
                                      </p:to>
                                    </p:set>
                                    <p:animEffect transition="in" filter="wipe(up)">
                                      <p:cBhvr>
                                        <p:cTn id="79" dur="500"/>
                                        <p:tgtEl>
                                          <p:spTgt spid="241"/>
                                        </p:tgtEl>
                                      </p:cBhvr>
                                    </p:animEffect>
                                  </p:childTnLst>
                                </p:cTn>
                              </p:par>
                            </p:childTnLst>
                          </p:cTn>
                        </p:par>
                        <p:par>
                          <p:cTn id="80" fill="hold">
                            <p:stCondLst>
                              <p:cond delay="9500"/>
                            </p:stCondLst>
                            <p:childTnLst>
                              <p:par>
                                <p:cTn id="81" presetID="22" presetClass="entr" presetSubtype="8" fill="hold" nodeType="afterEffect">
                                  <p:stCondLst>
                                    <p:cond delay="0"/>
                                  </p:stCondLst>
                                  <p:childTnLst>
                                    <p:set>
                                      <p:cBhvr>
                                        <p:cTn id="82" dur="1" fill="hold">
                                          <p:stCondLst>
                                            <p:cond delay="0"/>
                                          </p:stCondLst>
                                        </p:cTn>
                                        <p:tgtEl>
                                          <p:spTgt spid="245"/>
                                        </p:tgtEl>
                                        <p:attrNameLst>
                                          <p:attrName>style.visibility</p:attrName>
                                        </p:attrNameLst>
                                      </p:cBhvr>
                                      <p:to>
                                        <p:strVal val="visible"/>
                                      </p:to>
                                    </p:set>
                                    <p:animEffect transition="in" filter="wipe(left)">
                                      <p:cBhvr>
                                        <p:cTn id="83" dur="500"/>
                                        <p:tgtEl>
                                          <p:spTgt spid="245"/>
                                        </p:tgtEl>
                                      </p:cBhvr>
                                    </p:animEffect>
                                  </p:childTnLst>
                                </p:cTn>
                              </p:par>
                            </p:childTnLst>
                          </p:cTn>
                        </p:par>
                        <p:par>
                          <p:cTn id="84" fill="hold">
                            <p:stCondLst>
                              <p:cond delay="10000"/>
                            </p:stCondLst>
                            <p:childTnLst>
                              <p:par>
                                <p:cTn id="85" presetID="10" presetClass="entr" presetSubtype="0" fill="hold" nodeType="afterEffect">
                                  <p:stCondLst>
                                    <p:cond delay="0"/>
                                  </p:stCondLst>
                                  <p:childTnLst>
                                    <p:set>
                                      <p:cBhvr>
                                        <p:cTn id="86" dur="1" fill="hold">
                                          <p:stCondLst>
                                            <p:cond delay="0"/>
                                          </p:stCondLst>
                                        </p:cTn>
                                        <p:tgtEl>
                                          <p:spTgt spid="221"/>
                                        </p:tgtEl>
                                        <p:attrNameLst>
                                          <p:attrName>style.visibility</p:attrName>
                                        </p:attrNameLst>
                                      </p:cBhvr>
                                      <p:to>
                                        <p:strVal val="visible"/>
                                      </p:to>
                                    </p:set>
                                    <p:animEffect transition="in" filter="fade">
                                      <p:cBhvr>
                                        <p:cTn id="87" dur="500"/>
                                        <p:tgtEl>
                                          <p:spTgt spid="221"/>
                                        </p:tgtEl>
                                      </p:cBhvr>
                                    </p:animEffect>
                                  </p:childTnLst>
                                </p:cTn>
                              </p:par>
                            </p:childTnLst>
                          </p:cTn>
                        </p:par>
                        <p:par>
                          <p:cTn id="88" fill="hold">
                            <p:stCondLst>
                              <p:cond delay="10500"/>
                            </p:stCondLst>
                            <p:childTnLst>
                              <p:par>
                                <p:cTn id="89" presetID="22" presetClass="entr" presetSubtype="4" fill="hold" nodeType="afterEffect">
                                  <p:stCondLst>
                                    <p:cond delay="0"/>
                                  </p:stCondLst>
                                  <p:childTnLst>
                                    <p:set>
                                      <p:cBhvr>
                                        <p:cTn id="90" dur="1" fill="hold">
                                          <p:stCondLst>
                                            <p:cond delay="0"/>
                                          </p:stCondLst>
                                        </p:cTn>
                                        <p:tgtEl>
                                          <p:spTgt spid="220"/>
                                        </p:tgtEl>
                                        <p:attrNameLst>
                                          <p:attrName>style.visibility</p:attrName>
                                        </p:attrNameLst>
                                      </p:cBhvr>
                                      <p:to>
                                        <p:strVal val="visible"/>
                                      </p:to>
                                    </p:set>
                                    <p:animEffect transition="in" filter="wipe(down)">
                                      <p:cBhvr>
                                        <p:cTn id="91" dur="500"/>
                                        <p:tgtEl>
                                          <p:spTgt spid="220"/>
                                        </p:tgtEl>
                                      </p:cBhvr>
                                    </p:animEffect>
                                  </p:childTnLst>
                                </p:cTn>
                              </p:par>
                            </p:childTnLst>
                          </p:cTn>
                        </p:par>
                        <p:par>
                          <p:cTn id="92" fill="hold">
                            <p:stCondLst>
                              <p:cond delay="11000"/>
                            </p:stCondLst>
                            <p:childTnLst>
                              <p:par>
                                <p:cTn id="93" presetID="22" presetClass="entr" presetSubtype="8" fill="hold" nodeType="afterEffect">
                                  <p:stCondLst>
                                    <p:cond delay="0"/>
                                  </p:stCondLst>
                                  <p:childTnLst>
                                    <p:set>
                                      <p:cBhvr>
                                        <p:cTn id="94" dur="1" fill="hold">
                                          <p:stCondLst>
                                            <p:cond delay="0"/>
                                          </p:stCondLst>
                                        </p:cTn>
                                        <p:tgtEl>
                                          <p:spTgt spid="224"/>
                                        </p:tgtEl>
                                        <p:attrNameLst>
                                          <p:attrName>style.visibility</p:attrName>
                                        </p:attrNameLst>
                                      </p:cBhvr>
                                      <p:to>
                                        <p:strVal val="visible"/>
                                      </p:to>
                                    </p:set>
                                    <p:animEffect transition="in" filter="wipe(left)">
                                      <p:cBhvr>
                                        <p:cTn id="95" dur="500"/>
                                        <p:tgtEl>
                                          <p:spTgt spid="224"/>
                                        </p:tgtEl>
                                      </p:cBhvr>
                                    </p:animEffect>
                                  </p:childTnLst>
                                </p:cTn>
                              </p:par>
                            </p:childTnLst>
                          </p:cTn>
                        </p:par>
                        <p:par>
                          <p:cTn id="96" fill="hold">
                            <p:stCondLst>
                              <p:cond delay="11500"/>
                            </p:stCondLst>
                            <p:childTnLst>
                              <p:par>
                                <p:cTn id="97" presetID="10" presetClass="entr" presetSubtype="0" fill="hold" nodeType="afterEffect">
                                  <p:stCondLst>
                                    <p:cond delay="0"/>
                                  </p:stCondLst>
                                  <p:childTnLst>
                                    <p:set>
                                      <p:cBhvr>
                                        <p:cTn id="98" dur="1" fill="hold">
                                          <p:stCondLst>
                                            <p:cond delay="0"/>
                                          </p:stCondLst>
                                        </p:cTn>
                                        <p:tgtEl>
                                          <p:spTgt spid="248"/>
                                        </p:tgtEl>
                                        <p:attrNameLst>
                                          <p:attrName>style.visibility</p:attrName>
                                        </p:attrNameLst>
                                      </p:cBhvr>
                                      <p:to>
                                        <p:strVal val="visible"/>
                                      </p:to>
                                    </p:set>
                                    <p:animEffect transition="in" filter="fade">
                                      <p:cBhvr>
                                        <p:cTn id="99" dur="500"/>
                                        <p:tgtEl>
                                          <p:spTgt spid="248"/>
                                        </p:tgtEl>
                                      </p:cBhvr>
                                    </p:animEffect>
                                  </p:childTnLst>
                                </p:cTn>
                              </p:par>
                            </p:childTnLst>
                          </p:cTn>
                        </p:par>
                        <p:par>
                          <p:cTn id="100" fill="hold">
                            <p:stCondLst>
                              <p:cond delay="12000"/>
                            </p:stCondLst>
                            <p:childTnLst>
                              <p:par>
                                <p:cTn id="101" presetID="26" presetClass="emph" presetSubtype="0" fill="hold" nodeType="afterEffect">
                                  <p:stCondLst>
                                    <p:cond delay="0"/>
                                  </p:stCondLst>
                                  <p:childTnLst>
                                    <p:animEffect transition="out" filter="fade">
                                      <p:cBhvr>
                                        <p:cTn id="102" dur="500" tmFilter="0, 0; .2, .5; .8, .5; 1, 0"/>
                                        <p:tgtEl>
                                          <p:spTgt spid="248"/>
                                        </p:tgtEl>
                                      </p:cBhvr>
                                    </p:animEffect>
                                    <p:animScale>
                                      <p:cBhvr>
                                        <p:cTn id="103" dur="250" autoRev="1" fill="hold"/>
                                        <p:tgtEl>
                                          <p:spTgt spid="24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 name="椭圆 136"/>
          <p:cNvSpPr/>
          <p:nvPr/>
        </p:nvSpPr>
        <p:spPr bwMode="auto">
          <a:xfrm rot="351052">
            <a:off x="1117117" y="4025975"/>
            <a:ext cx="216582" cy="22140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lstStyle/>
          <a:p>
            <a:pPr algn="ctr">
              <a:defRPr/>
            </a:pPr>
            <a:endParaRPr lang="zh-CN" altLang="en-US"/>
          </a:p>
        </p:txBody>
      </p:sp>
      <p:sp>
        <p:nvSpPr>
          <p:cNvPr id="138" name="椭圆 137"/>
          <p:cNvSpPr/>
          <p:nvPr/>
        </p:nvSpPr>
        <p:spPr bwMode="auto">
          <a:xfrm rot="285728">
            <a:off x="1715478" y="3433358"/>
            <a:ext cx="216582" cy="22140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lstStyle/>
          <a:p>
            <a:pPr algn="ctr">
              <a:defRPr/>
            </a:pPr>
            <a:endParaRPr lang="zh-CN" altLang="en-US"/>
          </a:p>
        </p:txBody>
      </p:sp>
      <p:sp>
        <p:nvSpPr>
          <p:cNvPr id="139" name="椭圆 138"/>
          <p:cNvSpPr/>
          <p:nvPr/>
        </p:nvSpPr>
        <p:spPr bwMode="auto">
          <a:xfrm rot="20925770">
            <a:off x="2507371" y="2970698"/>
            <a:ext cx="215391" cy="22140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lstStyle/>
          <a:p>
            <a:pPr algn="ctr">
              <a:defRPr/>
            </a:pPr>
            <a:endParaRPr lang="zh-CN" altLang="en-US"/>
          </a:p>
        </p:txBody>
      </p:sp>
      <p:sp>
        <p:nvSpPr>
          <p:cNvPr id="140" name="椭圆 139"/>
          <p:cNvSpPr/>
          <p:nvPr/>
        </p:nvSpPr>
        <p:spPr bwMode="auto">
          <a:xfrm rot="21146216">
            <a:off x="3108236" y="3582055"/>
            <a:ext cx="216582" cy="22140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lstStyle/>
          <a:p>
            <a:pPr algn="ctr">
              <a:defRPr/>
            </a:pPr>
            <a:endParaRPr lang="zh-CN" altLang="en-US"/>
          </a:p>
        </p:txBody>
      </p:sp>
      <p:sp>
        <p:nvSpPr>
          <p:cNvPr id="141" name="椭圆 140"/>
          <p:cNvSpPr/>
          <p:nvPr/>
        </p:nvSpPr>
        <p:spPr bwMode="auto">
          <a:xfrm rot="372077">
            <a:off x="4543948" y="3219711"/>
            <a:ext cx="215391" cy="22140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lstStyle/>
          <a:p>
            <a:pPr algn="ctr">
              <a:defRPr/>
            </a:pPr>
            <a:endParaRPr lang="zh-CN" altLang="en-US"/>
          </a:p>
        </p:txBody>
      </p:sp>
      <p:sp>
        <p:nvSpPr>
          <p:cNvPr id="142" name="椭圆 141"/>
          <p:cNvSpPr/>
          <p:nvPr/>
        </p:nvSpPr>
        <p:spPr bwMode="auto">
          <a:xfrm rot="444650">
            <a:off x="5233801" y="2842353"/>
            <a:ext cx="215391" cy="220214"/>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lstStyle/>
          <a:p>
            <a:pPr algn="ctr">
              <a:defRPr/>
            </a:pPr>
            <a:endParaRPr lang="zh-CN" altLang="en-US"/>
          </a:p>
        </p:txBody>
      </p:sp>
      <p:sp>
        <p:nvSpPr>
          <p:cNvPr id="143" name="椭圆 142"/>
          <p:cNvSpPr/>
          <p:nvPr/>
        </p:nvSpPr>
        <p:spPr bwMode="auto">
          <a:xfrm rot="411978">
            <a:off x="5760918" y="2360871"/>
            <a:ext cx="216582" cy="22021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lstStyle/>
          <a:p>
            <a:pPr algn="ctr">
              <a:defRPr/>
            </a:pPr>
            <a:endParaRPr lang="zh-CN" altLang="en-US"/>
          </a:p>
        </p:txBody>
      </p:sp>
      <p:sp>
        <p:nvSpPr>
          <p:cNvPr id="144" name="椭圆 143"/>
          <p:cNvSpPr/>
          <p:nvPr/>
        </p:nvSpPr>
        <p:spPr bwMode="auto">
          <a:xfrm rot="705091">
            <a:off x="6781444" y="1888643"/>
            <a:ext cx="216582" cy="220214"/>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lstStyle/>
          <a:p>
            <a:pPr algn="ctr">
              <a:defRPr/>
            </a:pPr>
            <a:endParaRPr lang="zh-CN" altLang="en-US"/>
          </a:p>
        </p:txBody>
      </p:sp>
      <p:sp>
        <p:nvSpPr>
          <p:cNvPr id="145" name="椭圆 144"/>
          <p:cNvSpPr/>
          <p:nvPr/>
        </p:nvSpPr>
        <p:spPr bwMode="auto">
          <a:xfrm rot="1654378">
            <a:off x="7701791" y="1365867"/>
            <a:ext cx="215391" cy="22140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lstStyle/>
          <a:p>
            <a:pPr algn="ctr">
              <a:defRPr/>
            </a:pPr>
            <a:endParaRPr lang="zh-CN" altLang="en-US"/>
          </a:p>
        </p:txBody>
      </p:sp>
      <p:sp>
        <p:nvSpPr>
          <p:cNvPr id="146" name="文本框 30"/>
          <p:cNvSpPr txBox="1">
            <a:spLocks noChangeArrowheads="1"/>
          </p:cNvSpPr>
          <p:nvPr/>
        </p:nvSpPr>
        <p:spPr bwMode="auto">
          <a:xfrm>
            <a:off x="963935" y="4514110"/>
            <a:ext cx="585432" cy="276935"/>
          </a:xfrm>
          <a:prstGeom prst="rect">
            <a:avLst/>
          </a:prstGeom>
          <a:noFill/>
          <a:ln w="9525">
            <a:noFill/>
            <a:miter lim="800000"/>
            <a:headEnd/>
            <a:tailEnd/>
          </a:ln>
        </p:spPr>
        <p:txBody>
          <a:bodyPr wrap="none" lIns="68543" tIns="34272" rIns="68543" bIns="34272">
            <a:spAutoFit/>
          </a:bodyPr>
          <a:lstStyle/>
          <a:p>
            <a:r>
              <a:rPr lang="en-US" altLang="zh-CN" sz="1300" dirty="0">
                <a:solidFill>
                  <a:schemeClr val="tx1">
                    <a:lumMod val="85000"/>
                    <a:lumOff val="15000"/>
                  </a:schemeClr>
                </a:solidFill>
                <a:latin typeface="微软雅黑" pitchFamily="34" charset="-122"/>
                <a:ea typeface="微软雅黑" pitchFamily="34" charset="-122"/>
                <a:cs typeface="Arial" pitchFamily="34" charset="0"/>
              </a:rPr>
              <a:t>3</a:t>
            </a:r>
            <a:r>
              <a:rPr lang="zh-CN" altLang="en-US" sz="13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147" name="文本框 31"/>
          <p:cNvSpPr txBox="1">
            <a:spLocks noChangeArrowheads="1"/>
          </p:cNvSpPr>
          <p:nvPr/>
        </p:nvSpPr>
        <p:spPr bwMode="auto">
          <a:xfrm>
            <a:off x="1576959" y="4514110"/>
            <a:ext cx="585432" cy="276935"/>
          </a:xfrm>
          <a:prstGeom prst="rect">
            <a:avLst/>
          </a:prstGeom>
          <a:noFill/>
          <a:ln w="9525">
            <a:noFill/>
            <a:miter lim="800000"/>
            <a:headEnd/>
            <a:tailEnd/>
          </a:ln>
        </p:spPr>
        <p:txBody>
          <a:bodyPr wrap="none" lIns="68543" tIns="34272" rIns="68543" bIns="34272">
            <a:spAutoFit/>
          </a:bodyPr>
          <a:lstStyle/>
          <a:p>
            <a:r>
              <a:rPr lang="en-US" altLang="zh-CN" sz="1300" dirty="0">
                <a:solidFill>
                  <a:schemeClr val="tx1">
                    <a:lumMod val="85000"/>
                    <a:lumOff val="15000"/>
                  </a:schemeClr>
                </a:solidFill>
                <a:latin typeface="微软雅黑" pitchFamily="34" charset="-122"/>
                <a:ea typeface="微软雅黑" pitchFamily="34" charset="-122"/>
                <a:cs typeface="Arial" pitchFamily="34" charset="0"/>
              </a:rPr>
              <a:t>4</a:t>
            </a:r>
            <a:r>
              <a:rPr lang="zh-CN" altLang="en-US" sz="13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148" name="文本框 32"/>
          <p:cNvSpPr txBox="1">
            <a:spLocks noChangeArrowheads="1"/>
          </p:cNvSpPr>
          <p:nvPr/>
        </p:nvSpPr>
        <p:spPr bwMode="auto">
          <a:xfrm>
            <a:off x="2349101" y="4514110"/>
            <a:ext cx="585432" cy="276935"/>
          </a:xfrm>
          <a:prstGeom prst="rect">
            <a:avLst/>
          </a:prstGeom>
          <a:noFill/>
          <a:ln w="9525">
            <a:noFill/>
            <a:miter lim="800000"/>
            <a:headEnd/>
            <a:tailEnd/>
          </a:ln>
        </p:spPr>
        <p:txBody>
          <a:bodyPr wrap="none" lIns="68543" tIns="34272" rIns="68543" bIns="34272">
            <a:spAutoFit/>
          </a:bodyPr>
          <a:lstStyle/>
          <a:p>
            <a:r>
              <a:rPr lang="en-US" altLang="zh-CN" sz="1300" dirty="0">
                <a:solidFill>
                  <a:schemeClr val="tx1">
                    <a:lumMod val="85000"/>
                    <a:lumOff val="15000"/>
                  </a:schemeClr>
                </a:solidFill>
                <a:latin typeface="微软雅黑" pitchFamily="34" charset="-122"/>
                <a:ea typeface="微软雅黑" pitchFamily="34" charset="-122"/>
                <a:cs typeface="Arial" pitchFamily="34" charset="0"/>
              </a:rPr>
              <a:t>5</a:t>
            </a:r>
            <a:r>
              <a:rPr lang="zh-CN" altLang="en-US" sz="13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149" name="文本框 33"/>
          <p:cNvSpPr txBox="1">
            <a:spLocks noChangeArrowheads="1"/>
          </p:cNvSpPr>
          <p:nvPr/>
        </p:nvSpPr>
        <p:spPr bwMode="auto">
          <a:xfrm>
            <a:off x="2926253" y="4514110"/>
            <a:ext cx="585432" cy="276935"/>
          </a:xfrm>
          <a:prstGeom prst="rect">
            <a:avLst/>
          </a:prstGeom>
          <a:noFill/>
          <a:ln w="9525">
            <a:noFill/>
            <a:miter lim="800000"/>
            <a:headEnd/>
            <a:tailEnd/>
          </a:ln>
        </p:spPr>
        <p:txBody>
          <a:bodyPr wrap="none" lIns="68543" tIns="34272" rIns="68543" bIns="34272">
            <a:spAutoFit/>
          </a:bodyPr>
          <a:lstStyle/>
          <a:p>
            <a:r>
              <a:rPr lang="en-US" altLang="zh-CN" sz="1300" dirty="0">
                <a:solidFill>
                  <a:schemeClr val="tx1">
                    <a:lumMod val="85000"/>
                    <a:lumOff val="15000"/>
                  </a:schemeClr>
                </a:solidFill>
                <a:latin typeface="微软雅黑" pitchFamily="34" charset="-122"/>
                <a:ea typeface="微软雅黑" pitchFamily="34" charset="-122"/>
                <a:cs typeface="Arial" pitchFamily="34" charset="0"/>
              </a:rPr>
              <a:t>6</a:t>
            </a:r>
            <a:r>
              <a:rPr lang="zh-CN" altLang="en-US" sz="13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150" name="文本框 34"/>
          <p:cNvSpPr txBox="1">
            <a:spLocks noChangeArrowheads="1"/>
          </p:cNvSpPr>
          <p:nvPr/>
        </p:nvSpPr>
        <p:spPr bwMode="auto">
          <a:xfrm>
            <a:off x="4424470" y="4514110"/>
            <a:ext cx="585432" cy="276935"/>
          </a:xfrm>
          <a:prstGeom prst="rect">
            <a:avLst/>
          </a:prstGeom>
          <a:noFill/>
          <a:ln w="9525">
            <a:noFill/>
            <a:miter lim="800000"/>
            <a:headEnd/>
            <a:tailEnd/>
          </a:ln>
        </p:spPr>
        <p:txBody>
          <a:bodyPr wrap="none" lIns="68543" tIns="34272" rIns="68543" bIns="34272">
            <a:spAutoFit/>
          </a:bodyPr>
          <a:lstStyle/>
          <a:p>
            <a:r>
              <a:rPr lang="en-US" altLang="zh-CN" sz="1300" dirty="0">
                <a:solidFill>
                  <a:schemeClr val="tx1">
                    <a:lumMod val="85000"/>
                    <a:lumOff val="15000"/>
                  </a:schemeClr>
                </a:solidFill>
                <a:latin typeface="微软雅黑" pitchFamily="34" charset="-122"/>
                <a:ea typeface="微软雅黑" pitchFamily="34" charset="-122"/>
                <a:cs typeface="Arial" pitchFamily="34" charset="0"/>
              </a:rPr>
              <a:t>8</a:t>
            </a:r>
            <a:r>
              <a:rPr lang="zh-CN" altLang="en-US" sz="13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151" name="文本框 35"/>
          <p:cNvSpPr txBox="1">
            <a:spLocks noChangeArrowheads="1"/>
          </p:cNvSpPr>
          <p:nvPr/>
        </p:nvSpPr>
        <p:spPr bwMode="auto">
          <a:xfrm>
            <a:off x="5143915" y="4514110"/>
            <a:ext cx="585432" cy="276935"/>
          </a:xfrm>
          <a:prstGeom prst="rect">
            <a:avLst/>
          </a:prstGeom>
          <a:noFill/>
          <a:ln w="9525">
            <a:noFill/>
            <a:miter lim="800000"/>
            <a:headEnd/>
            <a:tailEnd/>
          </a:ln>
        </p:spPr>
        <p:txBody>
          <a:bodyPr wrap="none" lIns="68543" tIns="34272" rIns="68543" bIns="34272">
            <a:spAutoFit/>
          </a:bodyPr>
          <a:lstStyle/>
          <a:p>
            <a:r>
              <a:rPr lang="en-US" altLang="zh-CN" sz="1300" dirty="0">
                <a:solidFill>
                  <a:schemeClr val="tx1">
                    <a:lumMod val="85000"/>
                    <a:lumOff val="15000"/>
                  </a:schemeClr>
                </a:solidFill>
                <a:latin typeface="微软雅黑" pitchFamily="34" charset="-122"/>
                <a:ea typeface="微软雅黑" pitchFamily="34" charset="-122"/>
                <a:cs typeface="Arial" pitchFamily="34" charset="0"/>
              </a:rPr>
              <a:t>9</a:t>
            </a:r>
            <a:r>
              <a:rPr lang="zh-CN" altLang="en-US" sz="13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152" name="文本框 36"/>
          <p:cNvSpPr txBox="1">
            <a:spLocks noChangeArrowheads="1"/>
          </p:cNvSpPr>
          <p:nvPr/>
        </p:nvSpPr>
        <p:spPr bwMode="auto">
          <a:xfrm>
            <a:off x="5741467" y="4514110"/>
            <a:ext cx="686369" cy="276935"/>
          </a:xfrm>
          <a:prstGeom prst="rect">
            <a:avLst/>
          </a:prstGeom>
          <a:noFill/>
          <a:ln w="9525">
            <a:noFill/>
            <a:miter lim="800000"/>
            <a:headEnd/>
            <a:tailEnd/>
          </a:ln>
        </p:spPr>
        <p:txBody>
          <a:bodyPr wrap="none" lIns="68543" tIns="34272" rIns="68543" bIns="34272">
            <a:spAutoFit/>
          </a:bodyPr>
          <a:lstStyle/>
          <a:p>
            <a:r>
              <a:rPr lang="en-US" altLang="zh-CN" sz="1300" dirty="0">
                <a:solidFill>
                  <a:schemeClr val="tx1">
                    <a:lumMod val="85000"/>
                    <a:lumOff val="15000"/>
                  </a:schemeClr>
                </a:solidFill>
                <a:latin typeface="微软雅黑" pitchFamily="34" charset="-122"/>
                <a:ea typeface="微软雅黑" pitchFamily="34" charset="-122"/>
                <a:cs typeface="Arial" pitchFamily="34" charset="0"/>
              </a:rPr>
              <a:t>10</a:t>
            </a:r>
            <a:r>
              <a:rPr lang="zh-CN" altLang="en-US" sz="13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153" name="文本框 37"/>
          <p:cNvSpPr txBox="1">
            <a:spLocks noChangeArrowheads="1"/>
          </p:cNvSpPr>
          <p:nvPr/>
        </p:nvSpPr>
        <p:spPr bwMode="auto">
          <a:xfrm>
            <a:off x="6765552" y="4514110"/>
            <a:ext cx="686369" cy="276935"/>
          </a:xfrm>
          <a:prstGeom prst="rect">
            <a:avLst/>
          </a:prstGeom>
          <a:noFill/>
          <a:ln w="9525">
            <a:noFill/>
            <a:miter lim="800000"/>
            <a:headEnd/>
            <a:tailEnd/>
          </a:ln>
        </p:spPr>
        <p:txBody>
          <a:bodyPr wrap="none" lIns="68543" tIns="34272" rIns="68543" bIns="34272">
            <a:spAutoFit/>
          </a:bodyPr>
          <a:lstStyle/>
          <a:p>
            <a:r>
              <a:rPr lang="en-US" altLang="zh-CN" sz="1300" dirty="0">
                <a:solidFill>
                  <a:schemeClr val="tx1">
                    <a:lumMod val="85000"/>
                    <a:lumOff val="15000"/>
                  </a:schemeClr>
                </a:solidFill>
                <a:latin typeface="微软雅黑" pitchFamily="34" charset="-122"/>
                <a:ea typeface="微软雅黑" pitchFamily="34" charset="-122"/>
                <a:cs typeface="Arial" pitchFamily="34" charset="0"/>
              </a:rPr>
              <a:t>11</a:t>
            </a:r>
            <a:r>
              <a:rPr lang="zh-CN" altLang="en-US" sz="13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154" name="文本框 38"/>
          <p:cNvSpPr txBox="1">
            <a:spLocks noChangeArrowheads="1"/>
          </p:cNvSpPr>
          <p:nvPr/>
        </p:nvSpPr>
        <p:spPr bwMode="auto">
          <a:xfrm>
            <a:off x="7613008" y="4514110"/>
            <a:ext cx="686369" cy="276935"/>
          </a:xfrm>
          <a:prstGeom prst="rect">
            <a:avLst/>
          </a:prstGeom>
          <a:noFill/>
          <a:ln w="9525">
            <a:noFill/>
            <a:miter lim="800000"/>
            <a:headEnd/>
            <a:tailEnd/>
          </a:ln>
        </p:spPr>
        <p:txBody>
          <a:bodyPr wrap="none" lIns="68543" tIns="34272" rIns="68543" bIns="34272">
            <a:spAutoFit/>
          </a:bodyPr>
          <a:lstStyle/>
          <a:p>
            <a:r>
              <a:rPr lang="en-US" altLang="zh-CN" sz="1300" dirty="0">
                <a:solidFill>
                  <a:schemeClr val="tx1">
                    <a:lumMod val="85000"/>
                    <a:lumOff val="15000"/>
                  </a:schemeClr>
                </a:solidFill>
                <a:latin typeface="微软雅黑" pitchFamily="34" charset="-122"/>
                <a:ea typeface="微软雅黑" pitchFamily="34" charset="-122"/>
                <a:cs typeface="Arial" pitchFamily="34" charset="0"/>
              </a:rPr>
              <a:t>12</a:t>
            </a:r>
            <a:r>
              <a:rPr lang="zh-CN" altLang="en-US" sz="13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155" name="文本框 39"/>
          <p:cNvSpPr txBox="1">
            <a:spLocks noChangeArrowheads="1"/>
          </p:cNvSpPr>
          <p:nvPr/>
        </p:nvSpPr>
        <p:spPr bwMode="auto">
          <a:xfrm>
            <a:off x="1451873" y="3976954"/>
            <a:ext cx="1176632" cy="276935"/>
          </a:xfrm>
          <a:prstGeom prst="rect">
            <a:avLst/>
          </a:prstGeom>
          <a:noFill/>
          <a:ln w="9525">
            <a:noFill/>
            <a:miter lim="800000"/>
            <a:headEnd/>
            <a:tailEnd/>
          </a:ln>
        </p:spPr>
        <p:txBody>
          <a:bodyPr wrap="none" lIns="68543" tIns="34272" rIns="68543" bIns="34272">
            <a:spAutoFit/>
          </a:bodyPr>
          <a:lstStyle/>
          <a:p>
            <a:r>
              <a:rPr lang="zh-CN" altLang="en-US" sz="1300" dirty="0">
                <a:solidFill>
                  <a:schemeClr val="tx1">
                    <a:lumMod val="75000"/>
                    <a:lumOff val="25000"/>
                  </a:schemeClr>
                </a:solidFill>
                <a:latin typeface="Calibri" pitchFamily="34" charset="0"/>
                <a:ea typeface="微软雅黑" pitchFamily="34" charset="-122"/>
              </a:rPr>
              <a:t>添加文字内容</a:t>
            </a:r>
          </a:p>
        </p:txBody>
      </p:sp>
      <p:sp>
        <p:nvSpPr>
          <p:cNvPr id="156" name="文本框 40"/>
          <p:cNvSpPr txBox="1">
            <a:spLocks noChangeArrowheads="1"/>
          </p:cNvSpPr>
          <p:nvPr/>
        </p:nvSpPr>
        <p:spPr bwMode="auto">
          <a:xfrm>
            <a:off x="503651" y="3426127"/>
            <a:ext cx="1176632" cy="276935"/>
          </a:xfrm>
          <a:prstGeom prst="rect">
            <a:avLst/>
          </a:prstGeom>
          <a:noFill/>
          <a:ln w="9525">
            <a:noFill/>
            <a:miter lim="800000"/>
            <a:headEnd/>
            <a:tailEnd/>
          </a:ln>
        </p:spPr>
        <p:txBody>
          <a:bodyPr wrap="none" lIns="68543" tIns="34272" rIns="68543" bIns="34272">
            <a:spAutoFit/>
          </a:bodyPr>
          <a:lstStyle/>
          <a:p>
            <a:r>
              <a:rPr lang="zh-CN" altLang="en-US" sz="1300" dirty="0">
                <a:solidFill>
                  <a:schemeClr val="tx1">
                    <a:lumMod val="75000"/>
                    <a:lumOff val="25000"/>
                  </a:schemeClr>
                </a:solidFill>
                <a:latin typeface="Calibri" pitchFamily="34" charset="0"/>
                <a:ea typeface="微软雅黑" pitchFamily="34" charset="-122"/>
              </a:rPr>
              <a:t>添加文字内容</a:t>
            </a:r>
          </a:p>
        </p:txBody>
      </p:sp>
      <p:sp>
        <p:nvSpPr>
          <p:cNvPr id="157" name="文本框 41"/>
          <p:cNvSpPr txBox="1">
            <a:spLocks noChangeArrowheads="1"/>
          </p:cNvSpPr>
          <p:nvPr/>
        </p:nvSpPr>
        <p:spPr bwMode="auto">
          <a:xfrm>
            <a:off x="2150962" y="2648314"/>
            <a:ext cx="1176632" cy="276935"/>
          </a:xfrm>
          <a:prstGeom prst="rect">
            <a:avLst/>
          </a:prstGeom>
          <a:noFill/>
          <a:ln w="9525">
            <a:noFill/>
            <a:miter lim="800000"/>
            <a:headEnd/>
            <a:tailEnd/>
          </a:ln>
        </p:spPr>
        <p:txBody>
          <a:bodyPr wrap="none" lIns="68543" tIns="34272" rIns="68543" bIns="34272">
            <a:spAutoFit/>
          </a:bodyPr>
          <a:lstStyle/>
          <a:p>
            <a:r>
              <a:rPr lang="zh-CN" altLang="en-US" sz="1300" dirty="0">
                <a:solidFill>
                  <a:schemeClr val="tx1">
                    <a:lumMod val="75000"/>
                    <a:lumOff val="25000"/>
                  </a:schemeClr>
                </a:solidFill>
                <a:latin typeface="Calibri" pitchFamily="34" charset="0"/>
                <a:ea typeface="微软雅黑" pitchFamily="34" charset="-122"/>
              </a:rPr>
              <a:t>添加文字内容</a:t>
            </a:r>
          </a:p>
        </p:txBody>
      </p:sp>
      <p:sp>
        <p:nvSpPr>
          <p:cNvPr id="158" name="文本框 42"/>
          <p:cNvSpPr txBox="1">
            <a:spLocks noChangeArrowheads="1"/>
          </p:cNvSpPr>
          <p:nvPr/>
        </p:nvSpPr>
        <p:spPr bwMode="auto">
          <a:xfrm>
            <a:off x="3047012" y="3291830"/>
            <a:ext cx="1176632" cy="276935"/>
          </a:xfrm>
          <a:prstGeom prst="rect">
            <a:avLst/>
          </a:prstGeom>
          <a:noFill/>
          <a:ln w="9525">
            <a:noFill/>
            <a:miter lim="800000"/>
            <a:headEnd/>
            <a:tailEnd/>
          </a:ln>
        </p:spPr>
        <p:txBody>
          <a:bodyPr wrap="none" lIns="68543" tIns="34272" rIns="68543" bIns="34272">
            <a:spAutoFit/>
          </a:bodyPr>
          <a:lstStyle/>
          <a:p>
            <a:r>
              <a:rPr lang="zh-CN" altLang="en-US" sz="1300" dirty="0">
                <a:solidFill>
                  <a:schemeClr val="tx1">
                    <a:lumMod val="75000"/>
                    <a:lumOff val="25000"/>
                  </a:schemeClr>
                </a:solidFill>
                <a:latin typeface="Calibri" pitchFamily="34" charset="0"/>
                <a:ea typeface="微软雅黑" pitchFamily="34" charset="-122"/>
              </a:rPr>
              <a:t>添加文字内容</a:t>
            </a:r>
          </a:p>
        </p:txBody>
      </p:sp>
      <p:sp>
        <p:nvSpPr>
          <p:cNvPr id="159" name="文本框 43"/>
          <p:cNvSpPr txBox="1">
            <a:spLocks noChangeArrowheads="1"/>
          </p:cNvSpPr>
          <p:nvPr/>
        </p:nvSpPr>
        <p:spPr bwMode="auto">
          <a:xfrm>
            <a:off x="4802527" y="3178759"/>
            <a:ext cx="1176632" cy="276935"/>
          </a:xfrm>
          <a:prstGeom prst="rect">
            <a:avLst/>
          </a:prstGeom>
          <a:noFill/>
          <a:ln w="9525">
            <a:noFill/>
            <a:miter lim="800000"/>
            <a:headEnd/>
            <a:tailEnd/>
          </a:ln>
        </p:spPr>
        <p:txBody>
          <a:bodyPr wrap="none" lIns="68543" tIns="34272" rIns="68543" bIns="34272">
            <a:spAutoFit/>
          </a:bodyPr>
          <a:lstStyle/>
          <a:p>
            <a:r>
              <a:rPr lang="zh-CN" altLang="en-US" sz="1300" dirty="0">
                <a:solidFill>
                  <a:schemeClr val="tx1">
                    <a:lumMod val="75000"/>
                    <a:lumOff val="25000"/>
                  </a:schemeClr>
                </a:solidFill>
                <a:latin typeface="Calibri" pitchFamily="34" charset="0"/>
                <a:ea typeface="微软雅黑" pitchFamily="34" charset="-122"/>
              </a:rPr>
              <a:t>添加文字内容</a:t>
            </a:r>
          </a:p>
        </p:txBody>
      </p:sp>
      <p:sp>
        <p:nvSpPr>
          <p:cNvPr id="160" name="文本框 44"/>
          <p:cNvSpPr txBox="1">
            <a:spLocks noChangeArrowheads="1"/>
          </p:cNvSpPr>
          <p:nvPr/>
        </p:nvSpPr>
        <p:spPr bwMode="auto">
          <a:xfrm>
            <a:off x="5494692" y="2822807"/>
            <a:ext cx="1176632" cy="276935"/>
          </a:xfrm>
          <a:prstGeom prst="rect">
            <a:avLst/>
          </a:prstGeom>
          <a:noFill/>
          <a:ln w="9525">
            <a:noFill/>
            <a:miter lim="800000"/>
            <a:headEnd/>
            <a:tailEnd/>
          </a:ln>
        </p:spPr>
        <p:txBody>
          <a:bodyPr wrap="none" lIns="68543" tIns="34272" rIns="68543" bIns="34272">
            <a:spAutoFit/>
          </a:bodyPr>
          <a:lstStyle/>
          <a:p>
            <a:r>
              <a:rPr lang="zh-CN" altLang="en-US" sz="1300" dirty="0">
                <a:solidFill>
                  <a:schemeClr val="tx1">
                    <a:lumMod val="75000"/>
                    <a:lumOff val="25000"/>
                  </a:schemeClr>
                </a:solidFill>
                <a:latin typeface="Calibri" pitchFamily="34" charset="0"/>
                <a:ea typeface="微软雅黑" pitchFamily="34" charset="-122"/>
              </a:rPr>
              <a:t>添加文字内容</a:t>
            </a:r>
          </a:p>
        </p:txBody>
      </p:sp>
      <p:sp>
        <p:nvSpPr>
          <p:cNvPr id="161" name="文本框 45"/>
          <p:cNvSpPr txBox="1">
            <a:spLocks noChangeArrowheads="1"/>
          </p:cNvSpPr>
          <p:nvPr/>
        </p:nvSpPr>
        <p:spPr bwMode="auto">
          <a:xfrm>
            <a:off x="6073817" y="2344629"/>
            <a:ext cx="1176632" cy="276935"/>
          </a:xfrm>
          <a:prstGeom prst="rect">
            <a:avLst/>
          </a:prstGeom>
          <a:noFill/>
          <a:ln w="9525">
            <a:noFill/>
            <a:miter lim="800000"/>
            <a:headEnd/>
            <a:tailEnd/>
          </a:ln>
        </p:spPr>
        <p:txBody>
          <a:bodyPr wrap="none" lIns="68543" tIns="34272" rIns="68543" bIns="34272">
            <a:spAutoFit/>
          </a:bodyPr>
          <a:lstStyle/>
          <a:p>
            <a:r>
              <a:rPr lang="zh-CN" altLang="en-US" sz="1300" dirty="0">
                <a:solidFill>
                  <a:schemeClr val="tx1">
                    <a:lumMod val="75000"/>
                    <a:lumOff val="25000"/>
                  </a:schemeClr>
                </a:solidFill>
                <a:latin typeface="Calibri" pitchFamily="34" charset="0"/>
                <a:ea typeface="微软雅黑" pitchFamily="34" charset="-122"/>
              </a:rPr>
              <a:t>添加文字内容</a:t>
            </a:r>
          </a:p>
        </p:txBody>
      </p:sp>
      <p:sp>
        <p:nvSpPr>
          <p:cNvPr id="162" name="文本框 46"/>
          <p:cNvSpPr txBox="1">
            <a:spLocks noChangeArrowheads="1"/>
          </p:cNvSpPr>
          <p:nvPr/>
        </p:nvSpPr>
        <p:spPr bwMode="auto">
          <a:xfrm>
            <a:off x="7095431" y="1851670"/>
            <a:ext cx="1176632" cy="276935"/>
          </a:xfrm>
          <a:prstGeom prst="rect">
            <a:avLst/>
          </a:prstGeom>
          <a:noFill/>
          <a:ln w="9525">
            <a:noFill/>
            <a:miter lim="800000"/>
            <a:headEnd/>
            <a:tailEnd/>
          </a:ln>
        </p:spPr>
        <p:txBody>
          <a:bodyPr wrap="none" lIns="68543" tIns="34272" rIns="68543" bIns="34272">
            <a:spAutoFit/>
          </a:bodyPr>
          <a:lstStyle/>
          <a:p>
            <a:r>
              <a:rPr lang="zh-CN" altLang="en-US" sz="1300" dirty="0">
                <a:solidFill>
                  <a:schemeClr val="tx1">
                    <a:lumMod val="75000"/>
                    <a:lumOff val="25000"/>
                  </a:schemeClr>
                </a:solidFill>
                <a:latin typeface="Calibri" pitchFamily="34" charset="0"/>
                <a:ea typeface="微软雅黑" pitchFamily="34" charset="-122"/>
              </a:rPr>
              <a:t>添加文字内容</a:t>
            </a:r>
          </a:p>
        </p:txBody>
      </p:sp>
      <p:cxnSp>
        <p:nvCxnSpPr>
          <p:cNvPr id="163" name="直接连接符 162"/>
          <p:cNvCxnSpPr>
            <a:stCxn id="137" idx="7"/>
            <a:endCxn id="138" idx="3"/>
          </p:cNvCxnSpPr>
          <p:nvPr/>
        </p:nvCxnSpPr>
        <p:spPr>
          <a:xfrm flipV="1">
            <a:off x="1309562" y="3615712"/>
            <a:ext cx="431400" cy="450901"/>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64" name="直接连接符 163"/>
          <p:cNvCxnSpPr>
            <a:stCxn id="138" idx="7"/>
            <a:endCxn id="139" idx="2"/>
          </p:cNvCxnSpPr>
          <p:nvPr/>
        </p:nvCxnSpPr>
        <p:spPr>
          <a:xfrm flipV="1">
            <a:off x="1906576" y="3102388"/>
            <a:ext cx="602860" cy="370021"/>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65" name="直接连接符 164"/>
          <p:cNvCxnSpPr>
            <a:stCxn id="139" idx="5"/>
            <a:endCxn id="140" idx="1"/>
          </p:cNvCxnSpPr>
          <p:nvPr/>
        </p:nvCxnSpPr>
        <p:spPr>
          <a:xfrm>
            <a:off x="2705013" y="3143338"/>
            <a:ext cx="425304" cy="48190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66" name="椭圆 165"/>
          <p:cNvSpPr/>
          <p:nvPr/>
        </p:nvSpPr>
        <p:spPr bwMode="auto">
          <a:xfrm rot="827460">
            <a:off x="3735796" y="3930629"/>
            <a:ext cx="216582" cy="22140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lstStyle/>
          <a:p>
            <a:pPr algn="ctr">
              <a:defRPr/>
            </a:pPr>
            <a:endParaRPr lang="zh-CN" altLang="en-US"/>
          </a:p>
        </p:txBody>
      </p:sp>
      <p:cxnSp>
        <p:nvCxnSpPr>
          <p:cNvPr id="167" name="直接连接符 166"/>
          <p:cNvCxnSpPr>
            <a:stCxn id="140" idx="5"/>
            <a:endCxn id="166" idx="2"/>
          </p:cNvCxnSpPr>
          <p:nvPr/>
        </p:nvCxnSpPr>
        <p:spPr>
          <a:xfrm>
            <a:off x="3302737" y="3760277"/>
            <a:ext cx="436181" cy="25524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68" name="直接连接符 167"/>
          <p:cNvCxnSpPr>
            <a:stCxn id="166" idx="7"/>
            <a:endCxn id="141" idx="3"/>
          </p:cNvCxnSpPr>
          <p:nvPr/>
        </p:nvCxnSpPr>
        <p:spPr>
          <a:xfrm flipV="1">
            <a:off x="3937113" y="3400008"/>
            <a:ext cx="630368" cy="583555"/>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69" name="直接连接符 168"/>
          <p:cNvCxnSpPr>
            <a:stCxn id="141" idx="7"/>
            <a:endCxn id="142" idx="3"/>
          </p:cNvCxnSpPr>
          <p:nvPr/>
        </p:nvCxnSpPr>
        <p:spPr>
          <a:xfrm flipV="1">
            <a:off x="4735806" y="3019844"/>
            <a:ext cx="520132" cy="240975"/>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70" name="直接连接符 169"/>
          <p:cNvCxnSpPr>
            <a:stCxn id="142" idx="7"/>
            <a:endCxn id="143" idx="3"/>
          </p:cNvCxnSpPr>
          <p:nvPr/>
        </p:nvCxnSpPr>
        <p:spPr>
          <a:xfrm flipV="1">
            <a:off x="5427055" y="2539123"/>
            <a:ext cx="356822" cy="345953"/>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71" name="直接连接符 170"/>
          <p:cNvCxnSpPr>
            <a:stCxn id="143" idx="7"/>
            <a:endCxn id="144" idx="3"/>
          </p:cNvCxnSpPr>
          <p:nvPr/>
        </p:nvCxnSpPr>
        <p:spPr>
          <a:xfrm flipV="1">
            <a:off x="5954541" y="2059380"/>
            <a:ext cx="844369" cy="343454"/>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72" name="直接连接符 171"/>
          <p:cNvCxnSpPr>
            <a:stCxn id="144" idx="7"/>
            <a:endCxn id="145" idx="3"/>
          </p:cNvCxnSpPr>
          <p:nvPr/>
        </p:nvCxnSpPr>
        <p:spPr>
          <a:xfrm flipV="1">
            <a:off x="6980560" y="1510708"/>
            <a:ext cx="725190" cy="427412"/>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73" name="文本框 39"/>
          <p:cNvSpPr txBox="1">
            <a:spLocks noChangeArrowheads="1"/>
          </p:cNvSpPr>
          <p:nvPr/>
        </p:nvSpPr>
        <p:spPr bwMode="auto">
          <a:xfrm>
            <a:off x="4008431" y="3919815"/>
            <a:ext cx="1176632" cy="276935"/>
          </a:xfrm>
          <a:prstGeom prst="rect">
            <a:avLst/>
          </a:prstGeom>
          <a:noFill/>
          <a:ln w="9525">
            <a:noFill/>
            <a:miter lim="800000"/>
            <a:headEnd/>
            <a:tailEnd/>
          </a:ln>
        </p:spPr>
        <p:txBody>
          <a:bodyPr wrap="none" lIns="68543" tIns="34272" rIns="68543" bIns="34272">
            <a:spAutoFit/>
          </a:bodyPr>
          <a:lstStyle/>
          <a:p>
            <a:r>
              <a:rPr lang="zh-CN" altLang="en-US" sz="1300" dirty="0">
                <a:solidFill>
                  <a:schemeClr val="tx1">
                    <a:lumMod val="75000"/>
                    <a:lumOff val="25000"/>
                  </a:schemeClr>
                </a:solidFill>
                <a:latin typeface="Calibri" pitchFamily="34" charset="0"/>
                <a:ea typeface="微软雅黑" pitchFamily="34" charset="-122"/>
              </a:rPr>
              <a:t>添加文字内容</a:t>
            </a:r>
          </a:p>
        </p:txBody>
      </p:sp>
      <p:sp>
        <p:nvSpPr>
          <p:cNvPr id="174" name="文本框 33"/>
          <p:cNvSpPr txBox="1">
            <a:spLocks noChangeArrowheads="1"/>
          </p:cNvSpPr>
          <p:nvPr/>
        </p:nvSpPr>
        <p:spPr bwMode="auto">
          <a:xfrm>
            <a:off x="3589540" y="4514110"/>
            <a:ext cx="585432" cy="276935"/>
          </a:xfrm>
          <a:prstGeom prst="rect">
            <a:avLst/>
          </a:prstGeom>
          <a:noFill/>
          <a:ln w="9525">
            <a:noFill/>
            <a:miter lim="800000"/>
            <a:headEnd/>
            <a:tailEnd/>
          </a:ln>
        </p:spPr>
        <p:txBody>
          <a:bodyPr wrap="none" lIns="68543" tIns="34272" rIns="68543" bIns="34272">
            <a:spAutoFit/>
          </a:bodyPr>
          <a:lstStyle/>
          <a:p>
            <a:r>
              <a:rPr lang="en-US" altLang="zh-CN" sz="1300" dirty="0">
                <a:solidFill>
                  <a:schemeClr val="tx1">
                    <a:lumMod val="85000"/>
                    <a:lumOff val="15000"/>
                  </a:schemeClr>
                </a:solidFill>
                <a:latin typeface="微软雅黑" pitchFamily="34" charset="-122"/>
                <a:ea typeface="微软雅黑" pitchFamily="34" charset="-122"/>
                <a:cs typeface="Arial" pitchFamily="34" charset="0"/>
              </a:rPr>
              <a:t>7</a:t>
            </a:r>
            <a:r>
              <a:rPr lang="zh-CN" altLang="en-US" sz="13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175" name="文本框 46"/>
          <p:cNvSpPr txBox="1">
            <a:spLocks noChangeArrowheads="1"/>
          </p:cNvSpPr>
          <p:nvPr/>
        </p:nvSpPr>
        <p:spPr bwMode="auto">
          <a:xfrm>
            <a:off x="7234206" y="1059582"/>
            <a:ext cx="1176632" cy="276935"/>
          </a:xfrm>
          <a:prstGeom prst="rect">
            <a:avLst/>
          </a:prstGeom>
          <a:noFill/>
          <a:ln w="9525">
            <a:noFill/>
            <a:miter lim="800000"/>
            <a:headEnd/>
            <a:tailEnd/>
          </a:ln>
        </p:spPr>
        <p:txBody>
          <a:bodyPr wrap="none" lIns="68543" tIns="34272" rIns="68543" bIns="34272">
            <a:spAutoFit/>
          </a:bodyPr>
          <a:lstStyle/>
          <a:p>
            <a:r>
              <a:rPr lang="zh-CN" altLang="en-US" sz="1300" dirty="0">
                <a:solidFill>
                  <a:schemeClr val="tx1">
                    <a:lumMod val="75000"/>
                    <a:lumOff val="25000"/>
                  </a:schemeClr>
                </a:solidFill>
                <a:latin typeface="Calibri" pitchFamily="34" charset="0"/>
                <a:ea typeface="微软雅黑" pitchFamily="34" charset="-122"/>
              </a:rPr>
              <a:t>添加文字内容</a:t>
            </a:r>
          </a:p>
        </p:txBody>
      </p:sp>
      <p:grpSp>
        <p:nvGrpSpPr>
          <p:cNvPr id="176" name="组合 175"/>
          <p:cNvGrpSpPr/>
          <p:nvPr/>
        </p:nvGrpSpPr>
        <p:grpSpPr>
          <a:xfrm>
            <a:off x="550493" y="4380002"/>
            <a:ext cx="8053955" cy="76668"/>
            <a:chOff x="738746" y="5964849"/>
            <a:chExt cx="10744200" cy="102248"/>
          </a:xfrm>
        </p:grpSpPr>
        <p:cxnSp>
          <p:nvCxnSpPr>
            <p:cNvPr id="177" name="直接连接符 176"/>
            <p:cNvCxnSpPr/>
            <p:nvPr/>
          </p:nvCxnSpPr>
          <p:spPr bwMode="auto">
            <a:xfrm>
              <a:off x="738746" y="6052254"/>
              <a:ext cx="107442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78" name="直接连接符 177"/>
            <p:cNvCxnSpPr/>
            <p:nvPr/>
          </p:nvCxnSpPr>
          <p:spPr>
            <a:xfrm flipV="1">
              <a:off x="1639101" y="5971032"/>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79" name="直接连接符 178"/>
            <p:cNvCxnSpPr/>
            <p:nvPr/>
          </p:nvCxnSpPr>
          <p:spPr>
            <a:xfrm flipV="1">
              <a:off x="2456892" y="5967447"/>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80" name="直接连接符 179"/>
            <p:cNvCxnSpPr/>
            <p:nvPr/>
          </p:nvCxnSpPr>
          <p:spPr>
            <a:xfrm flipV="1">
              <a:off x="3510148"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81" name="直接连接符 180"/>
            <p:cNvCxnSpPr/>
            <p:nvPr/>
          </p:nvCxnSpPr>
          <p:spPr>
            <a:xfrm flipV="1">
              <a:off x="4295309"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82" name="直接连接符 181"/>
            <p:cNvCxnSpPr/>
            <p:nvPr/>
          </p:nvCxnSpPr>
          <p:spPr>
            <a:xfrm flipV="1">
              <a:off x="5141731"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83" name="直接连接符 182"/>
            <p:cNvCxnSpPr/>
            <p:nvPr/>
          </p:nvCxnSpPr>
          <p:spPr>
            <a:xfrm flipV="1">
              <a:off x="6255551" y="5973993"/>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84" name="直接连接符 183"/>
            <p:cNvCxnSpPr/>
            <p:nvPr/>
          </p:nvCxnSpPr>
          <p:spPr>
            <a:xfrm flipV="1">
              <a:off x="7243964" y="5967447"/>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85" name="直接连接符 184"/>
            <p:cNvCxnSpPr/>
            <p:nvPr/>
          </p:nvCxnSpPr>
          <p:spPr>
            <a:xfrm flipV="1">
              <a:off x="7951332" y="5973993"/>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86" name="直接连接符 185"/>
            <p:cNvCxnSpPr/>
            <p:nvPr/>
          </p:nvCxnSpPr>
          <p:spPr>
            <a:xfrm flipV="1">
              <a:off x="9320250" y="596484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87" name="直接连接符 186"/>
            <p:cNvCxnSpPr/>
            <p:nvPr/>
          </p:nvCxnSpPr>
          <p:spPr>
            <a:xfrm flipV="1">
              <a:off x="10524537" y="5985875"/>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188" name="矩形 187"/>
          <p:cNvSpPr/>
          <p:nvPr/>
        </p:nvSpPr>
        <p:spPr>
          <a:xfrm>
            <a:off x="1046303" y="1203598"/>
            <a:ext cx="3163567" cy="930988"/>
          </a:xfrm>
          <a:prstGeom prst="rect">
            <a:avLst/>
          </a:prstGeom>
        </p:spPr>
        <p:txBody>
          <a:bodyPr wrap="square" lIns="68543" tIns="34272" rIns="68543" bIns="34272">
            <a:spAutoFit/>
          </a:bodyPr>
          <a:lstStyle/>
          <a:p>
            <a:pPr>
              <a:lnSpc>
                <a:spcPct val="200000"/>
              </a:lnSpc>
            </a:pPr>
            <a:r>
              <a:rPr lang="zh-CN" altLang="en-US" sz="1600" b="1" dirty="0">
                <a:solidFill>
                  <a:schemeClr val="tx1">
                    <a:lumMod val="75000"/>
                    <a:lumOff val="25000"/>
                  </a:schemeClr>
                </a:solidFill>
                <a:latin typeface="微软雅黑" pitchFamily="34" charset="-122"/>
                <a:ea typeface="微软雅黑" pitchFamily="34" charset="-122"/>
              </a:rPr>
              <a:t>点击添加小标题</a:t>
            </a:r>
            <a:endParaRPr lang="en-US" altLang="zh-CN" sz="1600" b="1" dirty="0">
              <a:solidFill>
                <a:schemeClr val="tx1">
                  <a:lumMod val="75000"/>
                  <a:lumOff val="25000"/>
                </a:schemeClr>
              </a:solidFill>
              <a:latin typeface="微软雅黑" pitchFamily="34" charset="-122"/>
              <a:ea typeface="微软雅黑" pitchFamily="34" charset="-122"/>
            </a:endParaRPr>
          </a:p>
          <a:p>
            <a:r>
              <a:rPr lang="zh-CN" altLang="en-US" sz="12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85000"/>
                    <a:lumOff val="15000"/>
                  </a:schemeClr>
                </a:solidFill>
                <a:latin typeface="微软雅黑" pitchFamily="34" charset="-122"/>
                <a:ea typeface="微软雅黑" pitchFamily="34" charset="-122"/>
              </a:rPr>
              <a:t>。</a:t>
            </a:r>
            <a:endParaRPr lang="en-US" altLang="zh-CN" sz="1200" dirty="0">
              <a:solidFill>
                <a:schemeClr val="tx1">
                  <a:lumMod val="85000"/>
                  <a:lumOff val="15000"/>
                </a:schemeClr>
              </a:solidFill>
              <a:latin typeface="微软雅黑" pitchFamily="34" charset="-122"/>
              <a:ea typeface="微软雅黑" pitchFamily="34" charset="-122"/>
            </a:endParaRPr>
          </a:p>
        </p:txBody>
      </p:sp>
      <p:sp>
        <p:nvSpPr>
          <p:cNvPr id="57" name="TextBox 56"/>
          <p:cNvSpPr txBox="1"/>
          <p:nvPr/>
        </p:nvSpPr>
        <p:spPr>
          <a:xfrm>
            <a:off x="313069" y="58298"/>
            <a:ext cx="2386723" cy="461665"/>
          </a:xfrm>
          <a:prstGeom prst="rect">
            <a:avLst/>
          </a:prstGeom>
          <a:noFill/>
        </p:spPr>
        <p:txBody>
          <a:bodyPr wrap="square" rtlCol="0">
            <a:spAutoFit/>
          </a:bodyPr>
          <a:lstStyle/>
          <a:p>
            <a:pPr>
              <a:lnSpc>
                <a:spcPct val="120000"/>
              </a:lnSpc>
            </a:pPr>
            <a:r>
              <a:rPr lang="zh-CN" altLang="en-US" sz="2000" b="1" dirty="0" smtClean="0">
                <a:solidFill>
                  <a:schemeClr val="tx1">
                    <a:lumMod val="75000"/>
                    <a:lumOff val="25000"/>
                  </a:schemeClr>
                </a:solidFill>
              </a:rPr>
              <a:t>单击此处输入标题</a:t>
            </a:r>
          </a:p>
        </p:txBody>
      </p:sp>
    </p:spTree>
    <p:extLst>
      <p:ext uri="{BB962C8B-B14F-4D97-AF65-F5344CB8AC3E}">
        <p14:creationId xmlns:p14="http://schemas.microsoft.com/office/powerpoint/2010/main" val="3293013482"/>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8"/>
                                        </p:tgtEl>
                                        <p:attrNameLst>
                                          <p:attrName>style.visibility</p:attrName>
                                        </p:attrNameLst>
                                      </p:cBhvr>
                                      <p:to>
                                        <p:strVal val="visible"/>
                                      </p:to>
                                    </p:set>
                                    <p:animEffect transition="in" filter="wipe(left)">
                                      <p:cBhvr>
                                        <p:cTn id="7" dur="500"/>
                                        <p:tgtEl>
                                          <p:spTgt spid="18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76"/>
                                        </p:tgtEl>
                                        <p:attrNameLst>
                                          <p:attrName>style.visibility</p:attrName>
                                        </p:attrNameLst>
                                      </p:cBhvr>
                                      <p:to>
                                        <p:strVal val="visible"/>
                                      </p:to>
                                    </p:set>
                                    <p:animEffect transition="in" filter="wipe(left)">
                                      <p:cBhvr>
                                        <p:cTn id="11" dur="500"/>
                                        <p:tgtEl>
                                          <p:spTgt spid="176"/>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46"/>
                                        </p:tgtEl>
                                        <p:attrNameLst>
                                          <p:attrName>style.visibility</p:attrName>
                                        </p:attrNameLst>
                                      </p:cBhvr>
                                      <p:to>
                                        <p:strVal val="visible"/>
                                      </p:to>
                                    </p:set>
                                    <p:animEffect transition="in" filter="wipe(up)">
                                      <p:cBhvr>
                                        <p:cTn id="15" dur="500"/>
                                        <p:tgtEl>
                                          <p:spTgt spid="146"/>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147"/>
                                        </p:tgtEl>
                                        <p:attrNameLst>
                                          <p:attrName>style.visibility</p:attrName>
                                        </p:attrNameLst>
                                      </p:cBhvr>
                                      <p:to>
                                        <p:strVal val="visible"/>
                                      </p:to>
                                    </p:set>
                                    <p:animEffect transition="in" filter="wipe(up)">
                                      <p:cBhvr>
                                        <p:cTn id="18" dur="500"/>
                                        <p:tgtEl>
                                          <p:spTgt spid="147"/>
                                        </p:tgtEl>
                                      </p:cBhvr>
                                    </p:animEffect>
                                  </p:childTnLst>
                                </p:cTn>
                              </p:par>
                              <p:par>
                                <p:cTn id="19" presetID="22" presetClass="entr" presetSubtype="1" fill="hold" grpId="0" nodeType="withEffect">
                                  <p:stCondLst>
                                    <p:cond delay="0"/>
                                  </p:stCondLst>
                                  <p:childTnLst>
                                    <p:set>
                                      <p:cBhvr>
                                        <p:cTn id="20" dur="1" fill="hold">
                                          <p:stCondLst>
                                            <p:cond delay="0"/>
                                          </p:stCondLst>
                                        </p:cTn>
                                        <p:tgtEl>
                                          <p:spTgt spid="148"/>
                                        </p:tgtEl>
                                        <p:attrNameLst>
                                          <p:attrName>style.visibility</p:attrName>
                                        </p:attrNameLst>
                                      </p:cBhvr>
                                      <p:to>
                                        <p:strVal val="visible"/>
                                      </p:to>
                                    </p:set>
                                    <p:animEffect transition="in" filter="wipe(up)">
                                      <p:cBhvr>
                                        <p:cTn id="21" dur="500"/>
                                        <p:tgtEl>
                                          <p:spTgt spid="148"/>
                                        </p:tgtEl>
                                      </p:cBhvr>
                                    </p:animEffect>
                                  </p:childTnLst>
                                </p:cTn>
                              </p:par>
                              <p:par>
                                <p:cTn id="22" presetID="22" presetClass="entr" presetSubtype="1" fill="hold" grpId="0" nodeType="withEffect">
                                  <p:stCondLst>
                                    <p:cond delay="0"/>
                                  </p:stCondLst>
                                  <p:childTnLst>
                                    <p:set>
                                      <p:cBhvr>
                                        <p:cTn id="23" dur="1" fill="hold">
                                          <p:stCondLst>
                                            <p:cond delay="0"/>
                                          </p:stCondLst>
                                        </p:cTn>
                                        <p:tgtEl>
                                          <p:spTgt spid="149"/>
                                        </p:tgtEl>
                                        <p:attrNameLst>
                                          <p:attrName>style.visibility</p:attrName>
                                        </p:attrNameLst>
                                      </p:cBhvr>
                                      <p:to>
                                        <p:strVal val="visible"/>
                                      </p:to>
                                    </p:set>
                                    <p:animEffect transition="in" filter="wipe(up)">
                                      <p:cBhvr>
                                        <p:cTn id="24" dur="500"/>
                                        <p:tgtEl>
                                          <p:spTgt spid="149"/>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174"/>
                                        </p:tgtEl>
                                        <p:attrNameLst>
                                          <p:attrName>style.visibility</p:attrName>
                                        </p:attrNameLst>
                                      </p:cBhvr>
                                      <p:to>
                                        <p:strVal val="visible"/>
                                      </p:to>
                                    </p:set>
                                    <p:animEffect transition="in" filter="wipe(up)">
                                      <p:cBhvr>
                                        <p:cTn id="27" dur="500"/>
                                        <p:tgtEl>
                                          <p:spTgt spid="174"/>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150"/>
                                        </p:tgtEl>
                                        <p:attrNameLst>
                                          <p:attrName>style.visibility</p:attrName>
                                        </p:attrNameLst>
                                      </p:cBhvr>
                                      <p:to>
                                        <p:strVal val="visible"/>
                                      </p:to>
                                    </p:set>
                                    <p:animEffect transition="in" filter="wipe(up)">
                                      <p:cBhvr>
                                        <p:cTn id="30" dur="500"/>
                                        <p:tgtEl>
                                          <p:spTgt spid="150"/>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151"/>
                                        </p:tgtEl>
                                        <p:attrNameLst>
                                          <p:attrName>style.visibility</p:attrName>
                                        </p:attrNameLst>
                                      </p:cBhvr>
                                      <p:to>
                                        <p:strVal val="visible"/>
                                      </p:to>
                                    </p:set>
                                    <p:animEffect transition="in" filter="wipe(up)">
                                      <p:cBhvr>
                                        <p:cTn id="33" dur="500"/>
                                        <p:tgtEl>
                                          <p:spTgt spid="151"/>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152"/>
                                        </p:tgtEl>
                                        <p:attrNameLst>
                                          <p:attrName>style.visibility</p:attrName>
                                        </p:attrNameLst>
                                      </p:cBhvr>
                                      <p:to>
                                        <p:strVal val="visible"/>
                                      </p:to>
                                    </p:set>
                                    <p:animEffect transition="in" filter="wipe(up)">
                                      <p:cBhvr>
                                        <p:cTn id="36" dur="500"/>
                                        <p:tgtEl>
                                          <p:spTgt spid="152"/>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153"/>
                                        </p:tgtEl>
                                        <p:attrNameLst>
                                          <p:attrName>style.visibility</p:attrName>
                                        </p:attrNameLst>
                                      </p:cBhvr>
                                      <p:to>
                                        <p:strVal val="visible"/>
                                      </p:to>
                                    </p:set>
                                    <p:animEffect transition="in" filter="wipe(up)">
                                      <p:cBhvr>
                                        <p:cTn id="39" dur="500"/>
                                        <p:tgtEl>
                                          <p:spTgt spid="153"/>
                                        </p:tgtEl>
                                      </p:cBhvr>
                                    </p:animEffect>
                                  </p:childTnLst>
                                </p:cTn>
                              </p:par>
                              <p:par>
                                <p:cTn id="40" presetID="22" presetClass="entr" presetSubtype="1" fill="hold" grpId="0" nodeType="withEffect">
                                  <p:stCondLst>
                                    <p:cond delay="0"/>
                                  </p:stCondLst>
                                  <p:childTnLst>
                                    <p:set>
                                      <p:cBhvr>
                                        <p:cTn id="41" dur="1" fill="hold">
                                          <p:stCondLst>
                                            <p:cond delay="0"/>
                                          </p:stCondLst>
                                        </p:cTn>
                                        <p:tgtEl>
                                          <p:spTgt spid="154"/>
                                        </p:tgtEl>
                                        <p:attrNameLst>
                                          <p:attrName>style.visibility</p:attrName>
                                        </p:attrNameLst>
                                      </p:cBhvr>
                                      <p:to>
                                        <p:strVal val="visible"/>
                                      </p:to>
                                    </p:set>
                                    <p:animEffect transition="in" filter="wipe(up)">
                                      <p:cBhvr>
                                        <p:cTn id="42" dur="500"/>
                                        <p:tgtEl>
                                          <p:spTgt spid="154"/>
                                        </p:tgtEl>
                                      </p:cBhvr>
                                    </p:animEffect>
                                  </p:childTnLst>
                                </p:cTn>
                              </p:par>
                            </p:childTnLst>
                          </p:cTn>
                        </p:par>
                        <p:par>
                          <p:cTn id="43" fill="hold">
                            <p:stCondLst>
                              <p:cond delay="1500"/>
                            </p:stCondLst>
                            <p:childTnLst>
                              <p:par>
                                <p:cTn id="44" presetID="10" presetClass="entr" presetSubtype="0" fill="hold" grpId="0" nodeType="afterEffect">
                                  <p:stCondLst>
                                    <p:cond delay="0"/>
                                  </p:stCondLst>
                                  <p:childTnLst>
                                    <p:set>
                                      <p:cBhvr>
                                        <p:cTn id="45" dur="1" fill="hold">
                                          <p:stCondLst>
                                            <p:cond delay="0"/>
                                          </p:stCondLst>
                                        </p:cTn>
                                        <p:tgtEl>
                                          <p:spTgt spid="137"/>
                                        </p:tgtEl>
                                        <p:attrNameLst>
                                          <p:attrName>style.visibility</p:attrName>
                                        </p:attrNameLst>
                                      </p:cBhvr>
                                      <p:to>
                                        <p:strVal val="visible"/>
                                      </p:to>
                                    </p:set>
                                    <p:animEffect transition="in" filter="fade">
                                      <p:cBhvr>
                                        <p:cTn id="46" dur="500"/>
                                        <p:tgtEl>
                                          <p:spTgt spid="137"/>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55"/>
                                        </p:tgtEl>
                                        <p:attrNameLst>
                                          <p:attrName>style.visibility</p:attrName>
                                        </p:attrNameLst>
                                      </p:cBhvr>
                                      <p:to>
                                        <p:strVal val="visible"/>
                                      </p:to>
                                    </p:set>
                                    <p:animEffect transition="in" filter="fade">
                                      <p:cBhvr>
                                        <p:cTn id="49" dur="500"/>
                                        <p:tgtEl>
                                          <p:spTgt spid="155"/>
                                        </p:tgtEl>
                                      </p:cBhvr>
                                    </p:animEffect>
                                  </p:childTnLst>
                                </p:cTn>
                              </p:par>
                            </p:childTnLst>
                          </p:cTn>
                        </p:par>
                        <p:par>
                          <p:cTn id="50" fill="hold">
                            <p:stCondLst>
                              <p:cond delay="2000"/>
                            </p:stCondLst>
                            <p:childTnLst>
                              <p:par>
                                <p:cTn id="51" presetID="22" presetClass="entr" presetSubtype="4" fill="hold" nodeType="afterEffect">
                                  <p:stCondLst>
                                    <p:cond delay="0"/>
                                  </p:stCondLst>
                                  <p:childTnLst>
                                    <p:set>
                                      <p:cBhvr>
                                        <p:cTn id="52" dur="1" fill="hold">
                                          <p:stCondLst>
                                            <p:cond delay="0"/>
                                          </p:stCondLst>
                                        </p:cTn>
                                        <p:tgtEl>
                                          <p:spTgt spid="163"/>
                                        </p:tgtEl>
                                        <p:attrNameLst>
                                          <p:attrName>style.visibility</p:attrName>
                                        </p:attrNameLst>
                                      </p:cBhvr>
                                      <p:to>
                                        <p:strVal val="visible"/>
                                      </p:to>
                                    </p:set>
                                    <p:animEffect transition="in" filter="wipe(down)">
                                      <p:cBhvr>
                                        <p:cTn id="53" dur="500"/>
                                        <p:tgtEl>
                                          <p:spTgt spid="163"/>
                                        </p:tgtEl>
                                      </p:cBhvr>
                                    </p:animEffect>
                                  </p:childTnLst>
                                </p:cTn>
                              </p:par>
                            </p:childTnLst>
                          </p:cTn>
                        </p:par>
                        <p:par>
                          <p:cTn id="54" fill="hold">
                            <p:stCondLst>
                              <p:cond delay="2500"/>
                            </p:stCondLst>
                            <p:childTnLst>
                              <p:par>
                                <p:cTn id="55" presetID="10" presetClass="entr" presetSubtype="0" fill="hold" grpId="0" nodeType="afterEffect">
                                  <p:stCondLst>
                                    <p:cond delay="0"/>
                                  </p:stCondLst>
                                  <p:childTnLst>
                                    <p:set>
                                      <p:cBhvr>
                                        <p:cTn id="56" dur="1" fill="hold">
                                          <p:stCondLst>
                                            <p:cond delay="0"/>
                                          </p:stCondLst>
                                        </p:cTn>
                                        <p:tgtEl>
                                          <p:spTgt spid="138"/>
                                        </p:tgtEl>
                                        <p:attrNameLst>
                                          <p:attrName>style.visibility</p:attrName>
                                        </p:attrNameLst>
                                      </p:cBhvr>
                                      <p:to>
                                        <p:strVal val="visible"/>
                                      </p:to>
                                    </p:set>
                                    <p:animEffect transition="in" filter="fade">
                                      <p:cBhvr>
                                        <p:cTn id="57" dur="500"/>
                                        <p:tgtEl>
                                          <p:spTgt spid="138"/>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56"/>
                                        </p:tgtEl>
                                        <p:attrNameLst>
                                          <p:attrName>style.visibility</p:attrName>
                                        </p:attrNameLst>
                                      </p:cBhvr>
                                      <p:to>
                                        <p:strVal val="visible"/>
                                      </p:to>
                                    </p:set>
                                    <p:animEffect transition="in" filter="fade">
                                      <p:cBhvr>
                                        <p:cTn id="60" dur="500"/>
                                        <p:tgtEl>
                                          <p:spTgt spid="156"/>
                                        </p:tgtEl>
                                      </p:cBhvr>
                                    </p:animEffect>
                                  </p:childTnLst>
                                </p:cTn>
                              </p:par>
                            </p:childTnLst>
                          </p:cTn>
                        </p:par>
                        <p:par>
                          <p:cTn id="61" fill="hold">
                            <p:stCondLst>
                              <p:cond delay="3000"/>
                            </p:stCondLst>
                            <p:childTnLst>
                              <p:par>
                                <p:cTn id="62" presetID="22" presetClass="entr" presetSubtype="4" fill="hold" nodeType="afterEffect">
                                  <p:stCondLst>
                                    <p:cond delay="0"/>
                                  </p:stCondLst>
                                  <p:childTnLst>
                                    <p:set>
                                      <p:cBhvr>
                                        <p:cTn id="63" dur="1" fill="hold">
                                          <p:stCondLst>
                                            <p:cond delay="0"/>
                                          </p:stCondLst>
                                        </p:cTn>
                                        <p:tgtEl>
                                          <p:spTgt spid="164"/>
                                        </p:tgtEl>
                                        <p:attrNameLst>
                                          <p:attrName>style.visibility</p:attrName>
                                        </p:attrNameLst>
                                      </p:cBhvr>
                                      <p:to>
                                        <p:strVal val="visible"/>
                                      </p:to>
                                    </p:set>
                                    <p:animEffect transition="in" filter="wipe(down)">
                                      <p:cBhvr>
                                        <p:cTn id="64" dur="500"/>
                                        <p:tgtEl>
                                          <p:spTgt spid="164"/>
                                        </p:tgtEl>
                                      </p:cBhvr>
                                    </p:animEffect>
                                  </p:childTnLst>
                                </p:cTn>
                              </p:par>
                            </p:childTnLst>
                          </p:cTn>
                        </p:par>
                        <p:par>
                          <p:cTn id="65" fill="hold">
                            <p:stCondLst>
                              <p:cond delay="3500"/>
                            </p:stCondLst>
                            <p:childTnLst>
                              <p:par>
                                <p:cTn id="66" presetID="10" presetClass="entr" presetSubtype="0" fill="hold" grpId="0" nodeType="afterEffect">
                                  <p:stCondLst>
                                    <p:cond delay="0"/>
                                  </p:stCondLst>
                                  <p:childTnLst>
                                    <p:set>
                                      <p:cBhvr>
                                        <p:cTn id="67" dur="1" fill="hold">
                                          <p:stCondLst>
                                            <p:cond delay="0"/>
                                          </p:stCondLst>
                                        </p:cTn>
                                        <p:tgtEl>
                                          <p:spTgt spid="139"/>
                                        </p:tgtEl>
                                        <p:attrNameLst>
                                          <p:attrName>style.visibility</p:attrName>
                                        </p:attrNameLst>
                                      </p:cBhvr>
                                      <p:to>
                                        <p:strVal val="visible"/>
                                      </p:to>
                                    </p:set>
                                    <p:animEffect transition="in" filter="fade">
                                      <p:cBhvr>
                                        <p:cTn id="68" dur="500"/>
                                        <p:tgtEl>
                                          <p:spTgt spid="139"/>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157"/>
                                        </p:tgtEl>
                                        <p:attrNameLst>
                                          <p:attrName>style.visibility</p:attrName>
                                        </p:attrNameLst>
                                      </p:cBhvr>
                                      <p:to>
                                        <p:strVal val="visible"/>
                                      </p:to>
                                    </p:set>
                                    <p:animEffect transition="in" filter="fade">
                                      <p:cBhvr>
                                        <p:cTn id="71" dur="500"/>
                                        <p:tgtEl>
                                          <p:spTgt spid="157"/>
                                        </p:tgtEl>
                                      </p:cBhvr>
                                    </p:animEffect>
                                  </p:childTnLst>
                                </p:cTn>
                              </p:par>
                            </p:childTnLst>
                          </p:cTn>
                        </p:par>
                        <p:par>
                          <p:cTn id="72" fill="hold">
                            <p:stCondLst>
                              <p:cond delay="4000"/>
                            </p:stCondLst>
                            <p:childTnLst>
                              <p:par>
                                <p:cTn id="73" presetID="22" presetClass="entr" presetSubtype="1" fill="hold" nodeType="afterEffect">
                                  <p:stCondLst>
                                    <p:cond delay="0"/>
                                  </p:stCondLst>
                                  <p:childTnLst>
                                    <p:set>
                                      <p:cBhvr>
                                        <p:cTn id="74" dur="1" fill="hold">
                                          <p:stCondLst>
                                            <p:cond delay="0"/>
                                          </p:stCondLst>
                                        </p:cTn>
                                        <p:tgtEl>
                                          <p:spTgt spid="165"/>
                                        </p:tgtEl>
                                        <p:attrNameLst>
                                          <p:attrName>style.visibility</p:attrName>
                                        </p:attrNameLst>
                                      </p:cBhvr>
                                      <p:to>
                                        <p:strVal val="visible"/>
                                      </p:to>
                                    </p:set>
                                    <p:animEffect transition="in" filter="wipe(up)">
                                      <p:cBhvr>
                                        <p:cTn id="75" dur="500"/>
                                        <p:tgtEl>
                                          <p:spTgt spid="165"/>
                                        </p:tgtEl>
                                      </p:cBhvr>
                                    </p:animEffect>
                                  </p:childTnLst>
                                </p:cTn>
                              </p:par>
                            </p:childTnLst>
                          </p:cTn>
                        </p:par>
                        <p:par>
                          <p:cTn id="76" fill="hold">
                            <p:stCondLst>
                              <p:cond delay="4500"/>
                            </p:stCondLst>
                            <p:childTnLst>
                              <p:par>
                                <p:cTn id="77" presetID="10" presetClass="entr" presetSubtype="0" fill="hold" grpId="0" nodeType="afterEffect">
                                  <p:stCondLst>
                                    <p:cond delay="0"/>
                                  </p:stCondLst>
                                  <p:childTnLst>
                                    <p:set>
                                      <p:cBhvr>
                                        <p:cTn id="78" dur="1" fill="hold">
                                          <p:stCondLst>
                                            <p:cond delay="0"/>
                                          </p:stCondLst>
                                        </p:cTn>
                                        <p:tgtEl>
                                          <p:spTgt spid="140"/>
                                        </p:tgtEl>
                                        <p:attrNameLst>
                                          <p:attrName>style.visibility</p:attrName>
                                        </p:attrNameLst>
                                      </p:cBhvr>
                                      <p:to>
                                        <p:strVal val="visible"/>
                                      </p:to>
                                    </p:set>
                                    <p:animEffect transition="in" filter="fade">
                                      <p:cBhvr>
                                        <p:cTn id="79" dur="500"/>
                                        <p:tgtEl>
                                          <p:spTgt spid="140"/>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158"/>
                                        </p:tgtEl>
                                        <p:attrNameLst>
                                          <p:attrName>style.visibility</p:attrName>
                                        </p:attrNameLst>
                                      </p:cBhvr>
                                      <p:to>
                                        <p:strVal val="visible"/>
                                      </p:to>
                                    </p:set>
                                    <p:animEffect transition="in" filter="fade">
                                      <p:cBhvr>
                                        <p:cTn id="82" dur="500"/>
                                        <p:tgtEl>
                                          <p:spTgt spid="158"/>
                                        </p:tgtEl>
                                      </p:cBhvr>
                                    </p:animEffect>
                                  </p:childTnLst>
                                </p:cTn>
                              </p:par>
                            </p:childTnLst>
                          </p:cTn>
                        </p:par>
                        <p:par>
                          <p:cTn id="83" fill="hold">
                            <p:stCondLst>
                              <p:cond delay="5000"/>
                            </p:stCondLst>
                            <p:childTnLst>
                              <p:par>
                                <p:cTn id="84" presetID="22" presetClass="entr" presetSubtype="1" fill="hold" nodeType="afterEffect">
                                  <p:stCondLst>
                                    <p:cond delay="0"/>
                                  </p:stCondLst>
                                  <p:childTnLst>
                                    <p:set>
                                      <p:cBhvr>
                                        <p:cTn id="85" dur="1" fill="hold">
                                          <p:stCondLst>
                                            <p:cond delay="0"/>
                                          </p:stCondLst>
                                        </p:cTn>
                                        <p:tgtEl>
                                          <p:spTgt spid="167"/>
                                        </p:tgtEl>
                                        <p:attrNameLst>
                                          <p:attrName>style.visibility</p:attrName>
                                        </p:attrNameLst>
                                      </p:cBhvr>
                                      <p:to>
                                        <p:strVal val="visible"/>
                                      </p:to>
                                    </p:set>
                                    <p:animEffect transition="in" filter="wipe(up)">
                                      <p:cBhvr>
                                        <p:cTn id="86" dur="500"/>
                                        <p:tgtEl>
                                          <p:spTgt spid="167"/>
                                        </p:tgtEl>
                                      </p:cBhvr>
                                    </p:animEffect>
                                  </p:childTnLst>
                                </p:cTn>
                              </p:par>
                            </p:childTnLst>
                          </p:cTn>
                        </p:par>
                        <p:par>
                          <p:cTn id="87" fill="hold">
                            <p:stCondLst>
                              <p:cond delay="5500"/>
                            </p:stCondLst>
                            <p:childTnLst>
                              <p:par>
                                <p:cTn id="88" presetID="10" presetClass="entr" presetSubtype="0" fill="hold" grpId="0" nodeType="afterEffect">
                                  <p:stCondLst>
                                    <p:cond delay="0"/>
                                  </p:stCondLst>
                                  <p:childTnLst>
                                    <p:set>
                                      <p:cBhvr>
                                        <p:cTn id="89" dur="1" fill="hold">
                                          <p:stCondLst>
                                            <p:cond delay="0"/>
                                          </p:stCondLst>
                                        </p:cTn>
                                        <p:tgtEl>
                                          <p:spTgt spid="166"/>
                                        </p:tgtEl>
                                        <p:attrNameLst>
                                          <p:attrName>style.visibility</p:attrName>
                                        </p:attrNameLst>
                                      </p:cBhvr>
                                      <p:to>
                                        <p:strVal val="visible"/>
                                      </p:to>
                                    </p:set>
                                    <p:animEffect transition="in" filter="fade">
                                      <p:cBhvr>
                                        <p:cTn id="90" dur="500"/>
                                        <p:tgtEl>
                                          <p:spTgt spid="166"/>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173"/>
                                        </p:tgtEl>
                                        <p:attrNameLst>
                                          <p:attrName>style.visibility</p:attrName>
                                        </p:attrNameLst>
                                      </p:cBhvr>
                                      <p:to>
                                        <p:strVal val="visible"/>
                                      </p:to>
                                    </p:set>
                                    <p:animEffect transition="in" filter="fade">
                                      <p:cBhvr>
                                        <p:cTn id="93" dur="500"/>
                                        <p:tgtEl>
                                          <p:spTgt spid="173"/>
                                        </p:tgtEl>
                                      </p:cBhvr>
                                    </p:animEffect>
                                  </p:childTnLst>
                                </p:cTn>
                              </p:par>
                            </p:childTnLst>
                          </p:cTn>
                        </p:par>
                        <p:par>
                          <p:cTn id="94" fill="hold">
                            <p:stCondLst>
                              <p:cond delay="6000"/>
                            </p:stCondLst>
                            <p:childTnLst>
                              <p:par>
                                <p:cTn id="95" presetID="22" presetClass="entr" presetSubtype="4" fill="hold" nodeType="afterEffect">
                                  <p:stCondLst>
                                    <p:cond delay="0"/>
                                  </p:stCondLst>
                                  <p:childTnLst>
                                    <p:set>
                                      <p:cBhvr>
                                        <p:cTn id="96" dur="1" fill="hold">
                                          <p:stCondLst>
                                            <p:cond delay="0"/>
                                          </p:stCondLst>
                                        </p:cTn>
                                        <p:tgtEl>
                                          <p:spTgt spid="168"/>
                                        </p:tgtEl>
                                        <p:attrNameLst>
                                          <p:attrName>style.visibility</p:attrName>
                                        </p:attrNameLst>
                                      </p:cBhvr>
                                      <p:to>
                                        <p:strVal val="visible"/>
                                      </p:to>
                                    </p:set>
                                    <p:animEffect transition="in" filter="wipe(down)">
                                      <p:cBhvr>
                                        <p:cTn id="97" dur="500"/>
                                        <p:tgtEl>
                                          <p:spTgt spid="168"/>
                                        </p:tgtEl>
                                      </p:cBhvr>
                                    </p:animEffect>
                                  </p:childTnLst>
                                </p:cTn>
                              </p:par>
                            </p:childTnLst>
                          </p:cTn>
                        </p:par>
                        <p:par>
                          <p:cTn id="98" fill="hold">
                            <p:stCondLst>
                              <p:cond delay="6500"/>
                            </p:stCondLst>
                            <p:childTnLst>
                              <p:par>
                                <p:cTn id="99" presetID="10" presetClass="entr" presetSubtype="0" fill="hold" grpId="0" nodeType="afterEffect">
                                  <p:stCondLst>
                                    <p:cond delay="0"/>
                                  </p:stCondLst>
                                  <p:childTnLst>
                                    <p:set>
                                      <p:cBhvr>
                                        <p:cTn id="100" dur="1" fill="hold">
                                          <p:stCondLst>
                                            <p:cond delay="0"/>
                                          </p:stCondLst>
                                        </p:cTn>
                                        <p:tgtEl>
                                          <p:spTgt spid="141"/>
                                        </p:tgtEl>
                                        <p:attrNameLst>
                                          <p:attrName>style.visibility</p:attrName>
                                        </p:attrNameLst>
                                      </p:cBhvr>
                                      <p:to>
                                        <p:strVal val="visible"/>
                                      </p:to>
                                    </p:set>
                                    <p:animEffect transition="in" filter="fade">
                                      <p:cBhvr>
                                        <p:cTn id="101" dur="500"/>
                                        <p:tgtEl>
                                          <p:spTgt spid="141"/>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159"/>
                                        </p:tgtEl>
                                        <p:attrNameLst>
                                          <p:attrName>style.visibility</p:attrName>
                                        </p:attrNameLst>
                                      </p:cBhvr>
                                      <p:to>
                                        <p:strVal val="visible"/>
                                      </p:to>
                                    </p:set>
                                    <p:animEffect transition="in" filter="fade">
                                      <p:cBhvr>
                                        <p:cTn id="104" dur="500"/>
                                        <p:tgtEl>
                                          <p:spTgt spid="159"/>
                                        </p:tgtEl>
                                      </p:cBhvr>
                                    </p:animEffect>
                                  </p:childTnLst>
                                </p:cTn>
                              </p:par>
                            </p:childTnLst>
                          </p:cTn>
                        </p:par>
                        <p:par>
                          <p:cTn id="105" fill="hold">
                            <p:stCondLst>
                              <p:cond delay="7000"/>
                            </p:stCondLst>
                            <p:childTnLst>
                              <p:par>
                                <p:cTn id="106" presetID="22" presetClass="entr" presetSubtype="4" fill="hold" nodeType="afterEffect">
                                  <p:stCondLst>
                                    <p:cond delay="0"/>
                                  </p:stCondLst>
                                  <p:childTnLst>
                                    <p:set>
                                      <p:cBhvr>
                                        <p:cTn id="107" dur="1" fill="hold">
                                          <p:stCondLst>
                                            <p:cond delay="0"/>
                                          </p:stCondLst>
                                        </p:cTn>
                                        <p:tgtEl>
                                          <p:spTgt spid="169"/>
                                        </p:tgtEl>
                                        <p:attrNameLst>
                                          <p:attrName>style.visibility</p:attrName>
                                        </p:attrNameLst>
                                      </p:cBhvr>
                                      <p:to>
                                        <p:strVal val="visible"/>
                                      </p:to>
                                    </p:set>
                                    <p:animEffect transition="in" filter="wipe(down)">
                                      <p:cBhvr>
                                        <p:cTn id="108" dur="500"/>
                                        <p:tgtEl>
                                          <p:spTgt spid="169"/>
                                        </p:tgtEl>
                                      </p:cBhvr>
                                    </p:animEffect>
                                  </p:childTnLst>
                                </p:cTn>
                              </p:par>
                            </p:childTnLst>
                          </p:cTn>
                        </p:par>
                        <p:par>
                          <p:cTn id="109" fill="hold">
                            <p:stCondLst>
                              <p:cond delay="7500"/>
                            </p:stCondLst>
                            <p:childTnLst>
                              <p:par>
                                <p:cTn id="110" presetID="10" presetClass="entr" presetSubtype="0" fill="hold" grpId="0" nodeType="afterEffect">
                                  <p:stCondLst>
                                    <p:cond delay="0"/>
                                  </p:stCondLst>
                                  <p:childTnLst>
                                    <p:set>
                                      <p:cBhvr>
                                        <p:cTn id="111" dur="1" fill="hold">
                                          <p:stCondLst>
                                            <p:cond delay="0"/>
                                          </p:stCondLst>
                                        </p:cTn>
                                        <p:tgtEl>
                                          <p:spTgt spid="142"/>
                                        </p:tgtEl>
                                        <p:attrNameLst>
                                          <p:attrName>style.visibility</p:attrName>
                                        </p:attrNameLst>
                                      </p:cBhvr>
                                      <p:to>
                                        <p:strVal val="visible"/>
                                      </p:to>
                                    </p:set>
                                    <p:animEffect transition="in" filter="fade">
                                      <p:cBhvr>
                                        <p:cTn id="112" dur="500"/>
                                        <p:tgtEl>
                                          <p:spTgt spid="142"/>
                                        </p:tgtEl>
                                      </p:cBhvr>
                                    </p:animEffect>
                                  </p:childTnLst>
                                </p:cTn>
                              </p:par>
                              <p:par>
                                <p:cTn id="113" presetID="10" presetClass="entr" presetSubtype="0" fill="hold" grpId="0" nodeType="withEffect">
                                  <p:stCondLst>
                                    <p:cond delay="0"/>
                                  </p:stCondLst>
                                  <p:childTnLst>
                                    <p:set>
                                      <p:cBhvr>
                                        <p:cTn id="114" dur="1" fill="hold">
                                          <p:stCondLst>
                                            <p:cond delay="0"/>
                                          </p:stCondLst>
                                        </p:cTn>
                                        <p:tgtEl>
                                          <p:spTgt spid="160"/>
                                        </p:tgtEl>
                                        <p:attrNameLst>
                                          <p:attrName>style.visibility</p:attrName>
                                        </p:attrNameLst>
                                      </p:cBhvr>
                                      <p:to>
                                        <p:strVal val="visible"/>
                                      </p:to>
                                    </p:set>
                                    <p:animEffect transition="in" filter="fade">
                                      <p:cBhvr>
                                        <p:cTn id="115" dur="500"/>
                                        <p:tgtEl>
                                          <p:spTgt spid="160"/>
                                        </p:tgtEl>
                                      </p:cBhvr>
                                    </p:animEffect>
                                  </p:childTnLst>
                                </p:cTn>
                              </p:par>
                            </p:childTnLst>
                          </p:cTn>
                        </p:par>
                        <p:par>
                          <p:cTn id="116" fill="hold">
                            <p:stCondLst>
                              <p:cond delay="8000"/>
                            </p:stCondLst>
                            <p:childTnLst>
                              <p:par>
                                <p:cTn id="117" presetID="22" presetClass="entr" presetSubtype="4" fill="hold" nodeType="afterEffect">
                                  <p:stCondLst>
                                    <p:cond delay="0"/>
                                  </p:stCondLst>
                                  <p:childTnLst>
                                    <p:set>
                                      <p:cBhvr>
                                        <p:cTn id="118" dur="1" fill="hold">
                                          <p:stCondLst>
                                            <p:cond delay="0"/>
                                          </p:stCondLst>
                                        </p:cTn>
                                        <p:tgtEl>
                                          <p:spTgt spid="170"/>
                                        </p:tgtEl>
                                        <p:attrNameLst>
                                          <p:attrName>style.visibility</p:attrName>
                                        </p:attrNameLst>
                                      </p:cBhvr>
                                      <p:to>
                                        <p:strVal val="visible"/>
                                      </p:to>
                                    </p:set>
                                    <p:animEffect transition="in" filter="wipe(down)">
                                      <p:cBhvr>
                                        <p:cTn id="119" dur="500"/>
                                        <p:tgtEl>
                                          <p:spTgt spid="170"/>
                                        </p:tgtEl>
                                      </p:cBhvr>
                                    </p:animEffect>
                                  </p:childTnLst>
                                </p:cTn>
                              </p:par>
                            </p:childTnLst>
                          </p:cTn>
                        </p:par>
                        <p:par>
                          <p:cTn id="120" fill="hold">
                            <p:stCondLst>
                              <p:cond delay="8500"/>
                            </p:stCondLst>
                            <p:childTnLst>
                              <p:par>
                                <p:cTn id="121" presetID="10" presetClass="entr" presetSubtype="0" fill="hold" grpId="0" nodeType="afterEffect">
                                  <p:stCondLst>
                                    <p:cond delay="0"/>
                                  </p:stCondLst>
                                  <p:childTnLst>
                                    <p:set>
                                      <p:cBhvr>
                                        <p:cTn id="122" dur="1" fill="hold">
                                          <p:stCondLst>
                                            <p:cond delay="0"/>
                                          </p:stCondLst>
                                        </p:cTn>
                                        <p:tgtEl>
                                          <p:spTgt spid="143"/>
                                        </p:tgtEl>
                                        <p:attrNameLst>
                                          <p:attrName>style.visibility</p:attrName>
                                        </p:attrNameLst>
                                      </p:cBhvr>
                                      <p:to>
                                        <p:strVal val="visible"/>
                                      </p:to>
                                    </p:set>
                                    <p:animEffect transition="in" filter="fade">
                                      <p:cBhvr>
                                        <p:cTn id="123" dur="500"/>
                                        <p:tgtEl>
                                          <p:spTgt spid="143"/>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161"/>
                                        </p:tgtEl>
                                        <p:attrNameLst>
                                          <p:attrName>style.visibility</p:attrName>
                                        </p:attrNameLst>
                                      </p:cBhvr>
                                      <p:to>
                                        <p:strVal val="visible"/>
                                      </p:to>
                                    </p:set>
                                    <p:animEffect transition="in" filter="fade">
                                      <p:cBhvr>
                                        <p:cTn id="126" dur="500"/>
                                        <p:tgtEl>
                                          <p:spTgt spid="161"/>
                                        </p:tgtEl>
                                      </p:cBhvr>
                                    </p:animEffect>
                                  </p:childTnLst>
                                </p:cTn>
                              </p:par>
                            </p:childTnLst>
                          </p:cTn>
                        </p:par>
                        <p:par>
                          <p:cTn id="127" fill="hold">
                            <p:stCondLst>
                              <p:cond delay="9000"/>
                            </p:stCondLst>
                            <p:childTnLst>
                              <p:par>
                                <p:cTn id="128" presetID="22" presetClass="entr" presetSubtype="4" fill="hold" nodeType="afterEffect">
                                  <p:stCondLst>
                                    <p:cond delay="0"/>
                                  </p:stCondLst>
                                  <p:childTnLst>
                                    <p:set>
                                      <p:cBhvr>
                                        <p:cTn id="129" dur="1" fill="hold">
                                          <p:stCondLst>
                                            <p:cond delay="0"/>
                                          </p:stCondLst>
                                        </p:cTn>
                                        <p:tgtEl>
                                          <p:spTgt spid="171"/>
                                        </p:tgtEl>
                                        <p:attrNameLst>
                                          <p:attrName>style.visibility</p:attrName>
                                        </p:attrNameLst>
                                      </p:cBhvr>
                                      <p:to>
                                        <p:strVal val="visible"/>
                                      </p:to>
                                    </p:set>
                                    <p:animEffect transition="in" filter="wipe(down)">
                                      <p:cBhvr>
                                        <p:cTn id="130" dur="500"/>
                                        <p:tgtEl>
                                          <p:spTgt spid="171"/>
                                        </p:tgtEl>
                                      </p:cBhvr>
                                    </p:animEffect>
                                  </p:childTnLst>
                                </p:cTn>
                              </p:par>
                            </p:childTnLst>
                          </p:cTn>
                        </p:par>
                        <p:par>
                          <p:cTn id="131" fill="hold">
                            <p:stCondLst>
                              <p:cond delay="9500"/>
                            </p:stCondLst>
                            <p:childTnLst>
                              <p:par>
                                <p:cTn id="132" presetID="10" presetClass="entr" presetSubtype="0" fill="hold" grpId="0" nodeType="afterEffect">
                                  <p:stCondLst>
                                    <p:cond delay="0"/>
                                  </p:stCondLst>
                                  <p:childTnLst>
                                    <p:set>
                                      <p:cBhvr>
                                        <p:cTn id="133" dur="1" fill="hold">
                                          <p:stCondLst>
                                            <p:cond delay="0"/>
                                          </p:stCondLst>
                                        </p:cTn>
                                        <p:tgtEl>
                                          <p:spTgt spid="144"/>
                                        </p:tgtEl>
                                        <p:attrNameLst>
                                          <p:attrName>style.visibility</p:attrName>
                                        </p:attrNameLst>
                                      </p:cBhvr>
                                      <p:to>
                                        <p:strVal val="visible"/>
                                      </p:to>
                                    </p:set>
                                    <p:animEffect transition="in" filter="fade">
                                      <p:cBhvr>
                                        <p:cTn id="134" dur="500"/>
                                        <p:tgtEl>
                                          <p:spTgt spid="144"/>
                                        </p:tgtEl>
                                      </p:cBhvr>
                                    </p:animEffect>
                                  </p:childTnLst>
                                </p:cTn>
                              </p:par>
                              <p:par>
                                <p:cTn id="135" presetID="10" presetClass="entr" presetSubtype="0" fill="hold" grpId="0" nodeType="withEffect">
                                  <p:stCondLst>
                                    <p:cond delay="0"/>
                                  </p:stCondLst>
                                  <p:childTnLst>
                                    <p:set>
                                      <p:cBhvr>
                                        <p:cTn id="136" dur="1" fill="hold">
                                          <p:stCondLst>
                                            <p:cond delay="0"/>
                                          </p:stCondLst>
                                        </p:cTn>
                                        <p:tgtEl>
                                          <p:spTgt spid="162"/>
                                        </p:tgtEl>
                                        <p:attrNameLst>
                                          <p:attrName>style.visibility</p:attrName>
                                        </p:attrNameLst>
                                      </p:cBhvr>
                                      <p:to>
                                        <p:strVal val="visible"/>
                                      </p:to>
                                    </p:set>
                                    <p:animEffect transition="in" filter="fade">
                                      <p:cBhvr>
                                        <p:cTn id="137" dur="500"/>
                                        <p:tgtEl>
                                          <p:spTgt spid="162"/>
                                        </p:tgtEl>
                                      </p:cBhvr>
                                    </p:animEffect>
                                  </p:childTnLst>
                                </p:cTn>
                              </p:par>
                            </p:childTnLst>
                          </p:cTn>
                        </p:par>
                        <p:par>
                          <p:cTn id="138" fill="hold">
                            <p:stCondLst>
                              <p:cond delay="10000"/>
                            </p:stCondLst>
                            <p:childTnLst>
                              <p:par>
                                <p:cTn id="139" presetID="22" presetClass="entr" presetSubtype="4" fill="hold" nodeType="afterEffect">
                                  <p:stCondLst>
                                    <p:cond delay="0"/>
                                  </p:stCondLst>
                                  <p:childTnLst>
                                    <p:set>
                                      <p:cBhvr>
                                        <p:cTn id="140" dur="1" fill="hold">
                                          <p:stCondLst>
                                            <p:cond delay="0"/>
                                          </p:stCondLst>
                                        </p:cTn>
                                        <p:tgtEl>
                                          <p:spTgt spid="172"/>
                                        </p:tgtEl>
                                        <p:attrNameLst>
                                          <p:attrName>style.visibility</p:attrName>
                                        </p:attrNameLst>
                                      </p:cBhvr>
                                      <p:to>
                                        <p:strVal val="visible"/>
                                      </p:to>
                                    </p:set>
                                    <p:animEffect transition="in" filter="wipe(down)">
                                      <p:cBhvr>
                                        <p:cTn id="141" dur="500"/>
                                        <p:tgtEl>
                                          <p:spTgt spid="172"/>
                                        </p:tgtEl>
                                      </p:cBhvr>
                                    </p:animEffect>
                                  </p:childTnLst>
                                </p:cTn>
                              </p:par>
                            </p:childTnLst>
                          </p:cTn>
                        </p:par>
                        <p:par>
                          <p:cTn id="142" fill="hold">
                            <p:stCondLst>
                              <p:cond delay="10500"/>
                            </p:stCondLst>
                            <p:childTnLst>
                              <p:par>
                                <p:cTn id="143" presetID="10" presetClass="entr" presetSubtype="0" fill="hold" grpId="0" nodeType="afterEffect">
                                  <p:stCondLst>
                                    <p:cond delay="0"/>
                                  </p:stCondLst>
                                  <p:childTnLst>
                                    <p:set>
                                      <p:cBhvr>
                                        <p:cTn id="144" dur="1" fill="hold">
                                          <p:stCondLst>
                                            <p:cond delay="0"/>
                                          </p:stCondLst>
                                        </p:cTn>
                                        <p:tgtEl>
                                          <p:spTgt spid="145"/>
                                        </p:tgtEl>
                                        <p:attrNameLst>
                                          <p:attrName>style.visibility</p:attrName>
                                        </p:attrNameLst>
                                      </p:cBhvr>
                                      <p:to>
                                        <p:strVal val="visible"/>
                                      </p:to>
                                    </p:set>
                                    <p:animEffect transition="in" filter="fade">
                                      <p:cBhvr>
                                        <p:cTn id="145" dur="500"/>
                                        <p:tgtEl>
                                          <p:spTgt spid="145"/>
                                        </p:tgtEl>
                                      </p:cBhvr>
                                    </p:animEffect>
                                  </p:childTnLst>
                                </p:cTn>
                              </p:par>
                              <p:par>
                                <p:cTn id="146" presetID="10" presetClass="entr" presetSubtype="0" fill="hold" grpId="0" nodeType="withEffect">
                                  <p:stCondLst>
                                    <p:cond delay="0"/>
                                  </p:stCondLst>
                                  <p:childTnLst>
                                    <p:set>
                                      <p:cBhvr>
                                        <p:cTn id="147" dur="1" fill="hold">
                                          <p:stCondLst>
                                            <p:cond delay="0"/>
                                          </p:stCondLst>
                                        </p:cTn>
                                        <p:tgtEl>
                                          <p:spTgt spid="175"/>
                                        </p:tgtEl>
                                        <p:attrNameLst>
                                          <p:attrName>style.visibility</p:attrName>
                                        </p:attrNameLst>
                                      </p:cBhvr>
                                      <p:to>
                                        <p:strVal val="visible"/>
                                      </p:to>
                                    </p:set>
                                    <p:animEffect transition="in" filter="fade">
                                      <p:cBhvr>
                                        <p:cTn id="148" dur="500"/>
                                        <p:tgtEl>
                                          <p:spTgt spid="1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 grpId="0" animBg="1"/>
      <p:bldP spid="138" grpId="0" animBg="1"/>
      <p:bldP spid="139" grpId="0" animBg="1"/>
      <p:bldP spid="140" grpId="0" animBg="1"/>
      <p:bldP spid="141" grpId="0" animBg="1"/>
      <p:bldP spid="142" grpId="0" animBg="1"/>
      <p:bldP spid="143" grpId="0" animBg="1"/>
      <p:bldP spid="144" grpId="0" animBg="1"/>
      <p:bldP spid="145" grpId="0" animBg="1"/>
      <p:bldP spid="146" grpId="0"/>
      <p:bldP spid="147" grpId="0"/>
      <p:bldP spid="148" grpId="0"/>
      <p:bldP spid="149" grpId="0"/>
      <p:bldP spid="150" grpId="0"/>
      <p:bldP spid="151" grpId="0"/>
      <p:bldP spid="152" grpId="0"/>
      <p:bldP spid="153" grpId="0"/>
      <p:bldP spid="154" grpId="0"/>
      <p:bldP spid="155" grpId="0"/>
      <p:bldP spid="156" grpId="0"/>
      <p:bldP spid="157" grpId="0"/>
      <p:bldP spid="158" grpId="0"/>
      <p:bldP spid="159" grpId="0"/>
      <p:bldP spid="160" grpId="0"/>
      <p:bldP spid="161" grpId="0"/>
      <p:bldP spid="162" grpId="0"/>
      <p:bldP spid="166" grpId="0" animBg="1"/>
      <p:bldP spid="173" grpId="0"/>
      <p:bldP spid="174" grpId="0"/>
      <p:bldP spid="175" grpId="0"/>
      <p:bldP spid="18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Group 66"/>
          <p:cNvGrpSpPr>
            <a:grpSpLocks/>
          </p:cNvGrpSpPr>
          <p:nvPr/>
        </p:nvGrpSpPr>
        <p:grpSpPr bwMode="auto">
          <a:xfrm>
            <a:off x="395641" y="986284"/>
            <a:ext cx="4453517" cy="3745706"/>
            <a:chOff x="720" y="839"/>
            <a:chExt cx="3740" cy="3146"/>
          </a:xfrm>
          <a:solidFill>
            <a:schemeClr val="tx2"/>
          </a:solidFill>
        </p:grpSpPr>
        <p:sp>
          <p:nvSpPr>
            <p:cNvPr id="59" name="Freeform 67"/>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rgbClr val="FFFFFF"/>
              </a:solidFill>
              <a:prstDash val="solid"/>
              <a:round/>
              <a:headEnd/>
              <a:tailEnd/>
            </a:ln>
          </p:spPr>
          <p:txBody>
            <a:bodyPr/>
            <a:lstStyle/>
            <a:p>
              <a:endParaRPr lang="zh-CN" altLang="en-US"/>
            </a:p>
          </p:txBody>
        </p:sp>
        <p:sp>
          <p:nvSpPr>
            <p:cNvPr id="62" name="Freeform 68"/>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rgbClr val="FFFFFF"/>
              </a:solidFill>
              <a:prstDash val="solid"/>
              <a:round/>
              <a:headEnd/>
              <a:tailEnd/>
            </a:ln>
          </p:spPr>
          <p:txBody>
            <a:bodyPr/>
            <a:lstStyle/>
            <a:p>
              <a:endParaRPr lang="zh-CN" altLang="en-US"/>
            </a:p>
          </p:txBody>
        </p:sp>
        <p:sp>
          <p:nvSpPr>
            <p:cNvPr id="63" name="Freeform 69"/>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rgbClr val="FFFFFF"/>
              </a:solidFill>
              <a:prstDash val="solid"/>
              <a:round/>
              <a:headEnd/>
              <a:tailEnd/>
            </a:ln>
          </p:spPr>
          <p:txBody>
            <a:bodyPr/>
            <a:lstStyle/>
            <a:p>
              <a:endParaRPr lang="zh-CN" altLang="en-US"/>
            </a:p>
          </p:txBody>
        </p:sp>
        <p:sp>
          <p:nvSpPr>
            <p:cNvPr id="64" name="Freeform 70"/>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rgbClr val="FFFFFF"/>
              </a:solidFill>
              <a:prstDash val="solid"/>
              <a:round/>
              <a:headEnd/>
              <a:tailEnd/>
            </a:ln>
          </p:spPr>
          <p:txBody>
            <a:bodyPr/>
            <a:lstStyle/>
            <a:p>
              <a:endParaRPr lang="zh-CN" altLang="en-US"/>
            </a:p>
          </p:txBody>
        </p:sp>
        <p:sp>
          <p:nvSpPr>
            <p:cNvPr id="65" name="Freeform 71"/>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rgbClr val="FFFFFF"/>
              </a:solidFill>
              <a:prstDash val="solid"/>
              <a:round/>
              <a:headEnd/>
              <a:tailEnd/>
            </a:ln>
          </p:spPr>
          <p:txBody>
            <a:bodyPr/>
            <a:lstStyle/>
            <a:p>
              <a:endParaRPr lang="zh-CN" altLang="en-US"/>
            </a:p>
          </p:txBody>
        </p:sp>
        <p:sp>
          <p:nvSpPr>
            <p:cNvPr id="66" name="Freeform 72"/>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rgbClr val="FFFFFF"/>
              </a:solidFill>
              <a:prstDash val="solid"/>
              <a:round/>
              <a:headEnd/>
              <a:tailEnd/>
            </a:ln>
          </p:spPr>
          <p:txBody>
            <a:bodyPr/>
            <a:lstStyle/>
            <a:p>
              <a:endParaRPr lang="zh-CN" altLang="en-US"/>
            </a:p>
          </p:txBody>
        </p:sp>
        <p:sp>
          <p:nvSpPr>
            <p:cNvPr id="67" name="Freeform 73"/>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rgbClr val="FFFFFF"/>
              </a:solidFill>
              <a:prstDash val="solid"/>
              <a:round/>
              <a:headEnd/>
              <a:tailEnd/>
            </a:ln>
          </p:spPr>
          <p:txBody>
            <a:bodyPr/>
            <a:lstStyle/>
            <a:p>
              <a:endParaRPr lang="zh-CN" altLang="en-US"/>
            </a:p>
          </p:txBody>
        </p:sp>
        <p:sp>
          <p:nvSpPr>
            <p:cNvPr id="69" name="Freeform 74"/>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rgbClr val="FFFFFF"/>
              </a:solidFill>
              <a:prstDash val="solid"/>
              <a:round/>
              <a:headEnd/>
              <a:tailEnd/>
            </a:ln>
          </p:spPr>
          <p:txBody>
            <a:bodyPr/>
            <a:lstStyle/>
            <a:p>
              <a:endParaRPr lang="zh-CN" altLang="en-US"/>
            </a:p>
          </p:txBody>
        </p:sp>
        <p:sp>
          <p:nvSpPr>
            <p:cNvPr id="70" name="Freeform 75"/>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rgbClr val="FFFFFF"/>
              </a:solidFill>
              <a:prstDash val="solid"/>
              <a:round/>
              <a:headEnd/>
              <a:tailEnd/>
            </a:ln>
          </p:spPr>
          <p:txBody>
            <a:bodyPr/>
            <a:lstStyle/>
            <a:p>
              <a:endParaRPr lang="zh-CN" altLang="en-US"/>
            </a:p>
          </p:txBody>
        </p:sp>
        <p:sp>
          <p:nvSpPr>
            <p:cNvPr id="71" name="Freeform 76"/>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rgbClr val="FFFFFF"/>
              </a:solidFill>
              <a:prstDash val="solid"/>
              <a:round/>
              <a:headEnd/>
              <a:tailEnd/>
            </a:ln>
          </p:spPr>
          <p:txBody>
            <a:bodyPr/>
            <a:lstStyle/>
            <a:p>
              <a:endParaRPr lang="zh-CN" altLang="en-US"/>
            </a:p>
          </p:txBody>
        </p:sp>
        <p:sp>
          <p:nvSpPr>
            <p:cNvPr id="72" name="Freeform 77"/>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rgbClr val="FFFFFF"/>
              </a:solidFill>
              <a:prstDash val="solid"/>
              <a:round/>
              <a:headEnd/>
              <a:tailEnd/>
            </a:ln>
          </p:spPr>
          <p:txBody>
            <a:bodyPr/>
            <a:lstStyle/>
            <a:p>
              <a:endParaRPr lang="zh-CN" altLang="en-US"/>
            </a:p>
          </p:txBody>
        </p:sp>
        <p:sp>
          <p:nvSpPr>
            <p:cNvPr id="73" name="Freeform 78"/>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rgbClr val="FFFFFF"/>
              </a:solidFill>
              <a:prstDash val="solid"/>
              <a:round/>
              <a:headEnd/>
              <a:tailEnd/>
            </a:ln>
          </p:spPr>
          <p:txBody>
            <a:bodyPr/>
            <a:lstStyle/>
            <a:p>
              <a:endParaRPr lang="zh-CN" altLang="en-US"/>
            </a:p>
          </p:txBody>
        </p:sp>
        <p:sp>
          <p:nvSpPr>
            <p:cNvPr id="74" name="Freeform 79"/>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rgbClr val="FFFFFF"/>
              </a:solidFill>
              <a:prstDash val="solid"/>
              <a:round/>
              <a:headEnd/>
              <a:tailEnd/>
            </a:ln>
          </p:spPr>
          <p:txBody>
            <a:bodyPr/>
            <a:lstStyle/>
            <a:p>
              <a:endParaRPr lang="zh-CN" altLang="en-US"/>
            </a:p>
          </p:txBody>
        </p:sp>
        <p:sp>
          <p:nvSpPr>
            <p:cNvPr id="75" name="Freeform 80"/>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rgbClr val="FFFFFF"/>
              </a:solidFill>
              <a:prstDash val="solid"/>
              <a:round/>
              <a:headEnd/>
              <a:tailEnd/>
            </a:ln>
          </p:spPr>
          <p:txBody>
            <a:bodyPr/>
            <a:lstStyle/>
            <a:p>
              <a:endParaRPr lang="zh-CN" altLang="en-US"/>
            </a:p>
          </p:txBody>
        </p:sp>
        <p:sp>
          <p:nvSpPr>
            <p:cNvPr id="76" name="Freeform 81"/>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rgbClr val="FFFFFF"/>
              </a:solidFill>
              <a:prstDash val="solid"/>
              <a:round/>
              <a:headEnd/>
              <a:tailEnd/>
            </a:ln>
          </p:spPr>
          <p:txBody>
            <a:bodyPr/>
            <a:lstStyle/>
            <a:p>
              <a:endParaRPr lang="zh-CN" altLang="en-US"/>
            </a:p>
          </p:txBody>
        </p:sp>
        <p:sp>
          <p:nvSpPr>
            <p:cNvPr id="77" name="Freeform 82"/>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rgbClr val="FFFFFF"/>
              </a:solidFill>
              <a:prstDash val="solid"/>
              <a:round/>
              <a:headEnd/>
              <a:tailEnd/>
            </a:ln>
          </p:spPr>
          <p:txBody>
            <a:bodyPr/>
            <a:lstStyle/>
            <a:p>
              <a:endParaRPr lang="zh-CN" altLang="en-US"/>
            </a:p>
          </p:txBody>
        </p:sp>
        <p:sp>
          <p:nvSpPr>
            <p:cNvPr id="78" name="Freeform 83"/>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rgbClr val="FFFFFF"/>
              </a:solidFill>
              <a:prstDash val="solid"/>
              <a:round/>
              <a:headEnd/>
              <a:tailEnd/>
            </a:ln>
          </p:spPr>
          <p:txBody>
            <a:bodyPr/>
            <a:lstStyle/>
            <a:p>
              <a:endParaRPr lang="zh-CN" altLang="en-US"/>
            </a:p>
          </p:txBody>
        </p:sp>
        <p:sp>
          <p:nvSpPr>
            <p:cNvPr id="79" name="Freeform 84"/>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rgbClr val="FFFFFF"/>
              </a:solidFill>
              <a:prstDash val="solid"/>
              <a:round/>
              <a:headEnd/>
              <a:tailEnd/>
            </a:ln>
          </p:spPr>
          <p:txBody>
            <a:bodyPr/>
            <a:lstStyle/>
            <a:p>
              <a:endParaRPr lang="zh-CN" altLang="en-US"/>
            </a:p>
          </p:txBody>
        </p:sp>
        <p:sp>
          <p:nvSpPr>
            <p:cNvPr id="80" name="Freeform 85"/>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rgbClr val="FFFFFF"/>
              </a:solidFill>
              <a:prstDash val="solid"/>
              <a:round/>
              <a:headEnd/>
              <a:tailEnd/>
            </a:ln>
          </p:spPr>
          <p:txBody>
            <a:bodyPr/>
            <a:lstStyle/>
            <a:p>
              <a:endParaRPr lang="zh-CN" altLang="en-US"/>
            </a:p>
          </p:txBody>
        </p:sp>
        <p:sp>
          <p:nvSpPr>
            <p:cNvPr id="81" name="Freeform 86"/>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rgbClr val="FFFFFF"/>
              </a:solidFill>
              <a:prstDash val="solid"/>
              <a:round/>
              <a:headEnd/>
              <a:tailEnd/>
            </a:ln>
          </p:spPr>
          <p:txBody>
            <a:bodyPr/>
            <a:lstStyle/>
            <a:p>
              <a:endParaRPr lang="zh-CN" altLang="en-US"/>
            </a:p>
          </p:txBody>
        </p:sp>
        <p:sp>
          <p:nvSpPr>
            <p:cNvPr id="82" name="Freeform 87"/>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rgbClr val="FFFFFF"/>
              </a:solidFill>
              <a:prstDash val="solid"/>
              <a:round/>
              <a:headEnd/>
              <a:tailEnd/>
            </a:ln>
          </p:spPr>
          <p:txBody>
            <a:bodyPr/>
            <a:lstStyle/>
            <a:p>
              <a:endParaRPr lang="zh-CN" altLang="en-US"/>
            </a:p>
          </p:txBody>
        </p:sp>
        <p:sp>
          <p:nvSpPr>
            <p:cNvPr id="83" name="Freeform 88"/>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rgbClr val="FFFFFF"/>
              </a:solidFill>
              <a:prstDash val="solid"/>
              <a:round/>
              <a:headEnd/>
              <a:tailEnd/>
            </a:ln>
          </p:spPr>
          <p:txBody>
            <a:bodyPr/>
            <a:lstStyle/>
            <a:p>
              <a:endParaRPr lang="zh-CN" altLang="en-US"/>
            </a:p>
          </p:txBody>
        </p:sp>
        <p:sp>
          <p:nvSpPr>
            <p:cNvPr id="84" name="Freeform 89"/>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rgbClr val="FFFFFF"/>
              </a:solidFill>
              <a:prstDash val="solid"/>
              <a:round/>
              <a:headEnd/>
              <a:tailEnd/>
            </a:ln>
          </p:spPr>
          <p:txBody>
            <a:bodyPr/>
            <a:lstStyle/>
            <a:p>
              <a:endParaRPr lang="zh-CN" altLang="en-US"/>
            </a:p>
          </p:txBody>
        </p:sp>
        <p:sp>
          <p:nvSpPr>
            <p:cNvPr id="85" name="Freeform 90"/>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rgbClr val="FFFFFF"/>
              </a:solidFill>
              <a:prstDash val="solid"/>
              <a:round/>
              <a:headEnd/>
              <a:tailEnd/>
            </a:ln>
          </p:spPr>
          <p:txBody>
            <a:bodyPr/>
            <a:lstStyle/>
            <a:p>
              <a:endParaRPr lang="zh-CN" altLang="en-US"/>
            </a:p>
          </p:txBody>
        </p:sp>
        <p:sp>
          <p:nvSpPr>
            <p:cNvPr id="86" name="Freeform 91"/>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rgbClr val="FFFFFF"/>
              </a:solidFill>
              <a:prstDash val="solid"/>
              <a:round/>
              <a:headEnd/>
              <a:tailEnd/>
            </a:ln>
          </p:spPr>
          <p:txBody>
            <a:bodyPr/>
            <a:lstStyle/>
            <a:p>
              <a:endParaRPr lang="zh-CN" altLang="en-US"/>
            </a:p>
          </p:txBody>
        </p:sp>
        <p:sp>
          <p:nvSpPr>
            <p:cNvPr id="87" name="Freeform 92"/>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rgbClr val="FFFFFF"/>
              </a:solidFill>
              <a:prstDash val="solid"/>
              <a:round/>
              <a:headEnd/>
              <a:tailEnd/>
            </a:ln>
          </p:spPr>
          <p:txBody>
            <a:bodyPr/>
            <a:lstStyle/>
            <a:p>
              <a:endParaRPr lang="zh-CN" altLang="en-US"/>
            </a:p>
          </p:txBody>
        </p:sp>
        <p:sp>
          <p:nvSpPr>
            <p:cNvPr id="88" name="Freeform 93"/>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rgbClr val="FFFFFF"/>
              </a:solidFill>
              <a:prstDash val="solid"/>
              <a:round/>
              <a:headEnd/>
              <a:tailEnd/>
            </a:ln>
          </p:spPr>
          <p:txBody>
            <a:bodyPr/>
            <a:lstStyle/>
            <a:p>
              <a:endParaRPr lang="zh-CN" altLang="en-US"/>
            </a:p>
          </p:txBody>
        </p:sp>
        <p:sp>
          <p:nvSpPr>
            <p:cNvPr id="89" name="Freeform 94"/>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rgbClr val="FFFFFF"/>
              </a:solidFill>
              <a:prstDash val="solid"/>
              <a:round/>
              <a:headEnd/>
              <a:tailEnd/>
            </a:ln>
          </p:spPr>
          <p:txBody>
            <a:bodyPr/>
            <a:lstStyle/>
            <a:p>
              <a:endParaRPr lang="zh-CN" altLang="en-US"/>
            </a:p>
          </p:txBody>
        </p:sp>
        <p:sp>
          <p:nvSpPr>
            <p:cNvPr id="90" name="Freeform 95"/>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rgbClr val="FFFFFF"/>
              </a:solidFill>
              <a:prstDash val="solid"/>
              <a:round/>
              <a:headEnd/>
              <a:tailEnd/>
            </a:ln>
          </p:spPr>
          <p:txBody>
            <a:bodyPr/>
            <a:lstStyle/>
            <a:p>
              <a:endParaRPr lang="zh-CN" altLang="en-US"/>
            </a:p>
          </p:txBody>
        </p:sp>
        <p:sp>
          <p:nvSpPr>
            <p:cNvPr id="92" name="Freeform 96"/>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rgbClr val="FFFFFF"/>
              </a:solidFill>
              <a:prstDash val="solid"/>
              <a:round/>
              <a:headEnd/>
              <a:tailEnd/>
            </a:ln>
          </p:spPr>
          <p:txBody>
            <a:bodyPr/>
            <a:lstStyle/>
            <a:p>
              <a:endParaRPr lang="zh-CN" altLang="en-US"/>
            </a:p>
          </p:txBody>
        </p:sp>
        <p:sp>
          <p:nvSpPr>
            <p:cNvPr id="93" name="Freeform 97"/>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rgbClr val="FFFFFF"/>
              </a:solidFill>
              <a:prstDash val="solid"/>
              <a:round/>
              <a:headEnd/>
              <a:tailEnd/>
            </a:ln>
          </p:spPr>
          <p:txBody>
            <a:bodyPr/>
            <a:lstStyle/>
            <a:p>
              <a:endParaRPr lang="zh-CN" altLang="en-US"/>
            </a:p>
          </p:txBody>
        </p:sp>
        <p:sp>
          <p:nvSpPr>
            <p:cNvPr id="94" name="Freeform 98"/>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rgbClr val="FFFFFF"/>
              </a:solidFill>
              <a:prstDash val="solid"/>
              <a:round/>
              <a:headEnd/>
              <a:tailEnd/>
            </a:ln>
          </p:spPr>
          <p:txBody>
            <a:bodyPr/>
            <a:lstStyle/>
            <a:p>
              <a:endParaRPr lang="zh-CN" altLang="en-US"/>
            </a:p>
          </p:txBody>
        </p:sp>
        <p:sp>
          <p:nvSpPr>
            <p:cNvPr id="95" name="Freeform 99"/>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rgbClr val="FFFFFF"/>
              </a:solidFill>
              <a:prstDash val="solid"/>
              <a:round/>
              <a:headEnd/>
              <a:tailEnd/>
            </a:ln>
          </p:spPr>
          <p:txBody>
            <a:bodyPr/>
            <a:lstStyle/>
            <a:p>
              <a:endParaRPr lang="zh-CN" altLang="en-US"/>
            </a:p>
          </p:txBody>
        </p:sp>
        <p:sp>
          <p:nvSpPr>
            <p:cNvPr id="96" name="Freeform 100"/>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rgbClr val="FFFFFF"/>
              </a:solidFill>
              <a:prstDash val="solid"/>
              <a:round/>
              <a:headEnd/>
              <a:tailEnd/>
            </a:ln>
          </p:spPr>
          <p:txBody>
            <a:bodyPr/>
            <a:lstStyle/>
            <a:p>
              <a:endParaRPr lang="zh-CN" altLang="en-US"/>
            </a:p>
          </p:txBody>
        </p:sp>
        <p:sp>
          <p:nvSpPr>
            <p:cNvPr id="97" name="Freeform 101"/>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rgbClr val="FFFFFF"/>
              </a:solidFill>
              <a:prstDash val="solid"/>
              <a:round/>
              <a:headEnd/>
              <a:tailEnd/>
            </a:ln>
          </p:spPr>
          <p:txBody>
            <a:bodyPr/>
            <a:lstStyle/>
            <a:p>
              <a:endParaRPr lang="zh-CN" altLang="en-US"/>
            </a:p>
          </p:txBody>
        </p:sp>
        <p:sp>
          <p:nvSpPr>
            <p:cNvPr id="98" name="Freeform 102"/>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rgbClr val="FFFFFF"/>
              </a:solidFill>
              <a:prstDash val="solid"/>
              <a:round/>
              <a:headEnd/>
              <a:tailEnd/>
            </a:ln>
          </p:spPr>
          <p:txBody>
            <a:bodyPr/>
            <a:lstStyle/>
            <a:p>
              <a:endParaRPr lang="zh-CN" altLang="en-US"/>
            </a:p>
          </p:txBody>
        </p:sp>
        <p:sp>
          <p:nvSpPr>
            <p:cNvPr id="99" name="Freeform 103"/>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rgbClr val="FFFFFF"/>
              </a:solidFill>
              <a:prstDash val="solid"/>
              <a:round/>
              <a:headEnd/>
              <a:tailEnd/>
            </a:ln>
          </p:spPr>
          <p:txBody>
            <a:bodyPr/>
            <a:lstStyle/>
            <a:p>
              <a:endParaRPr lang="zh-CN" altLang="en-US"/>
            </a:p>
          </p:txBody>
        </p:sp>
        <p:sp>
          <p:nvSpPr>
            <p:cNvPr id="100" name="Freeform 104"/>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rgbClr val="FFFFFF"/>
              </a:solidFill>
              <a:prstDash val="solid"/>
              <a:round/>
              <a:headEnd/>
              <a:tailEnd/>
            </a:ln>
          </p:spPr>
          <p:txBody>
            <a:bodyPr/>
            <a:lstStyle/>
            <a:p>
              <a:endParaRPr lang="zh-CN" altLang="en-US"/>
            </a:p>
          </p:txBody>
        </p:sp>
        <p:sp>
          <p:nvSpPr>
            <p:cNvPr id="101" name="Freeform 105"/>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rgbClr val="FFFFFF"/>
              </a:solidFill>
              <a:prstDash val="solid"/>
              <a:round/>
              <a:headEnd/>
              <a:tailEnd/>
            </a:ln>
          </p:spPr>
          <p:txBody>
            <a:bodyPr/>
            <a:lstStyle/>
            <a:p>
              <a:endParaRPr lang="zh-CN" altLang="en-US"/>
            </a:p>
          </p:txBody>
        </p:sp>
        <p:sp>
          <p:nvSpPr>
            <p:cNvPr id="102" name="Freeform 106"/>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rgbClr val="FFFFFF"/>
              </a:solidFill>
              <a:prstDash val="solid"/>
              <a:round/>
              <a:headEnd/>
              <a:tailEnd/>
            </a:ln>
          </p:spPr>
          <p:txBody>
            <a:bodyPr/>
            <a:lstStyle/>
            <a:p>
              <a:endParaRPr lang="zh-CN" altLang="en-US"/>
            </a:p>
          </p:txBody>
        </p:sp>
        <p:sp>
          <p:nvSpPr>
            <p:cNvPr id="103" name="Freeform 107"/>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rgbClr val="FFFFFF"/>
              </a:solidFill>
              <a:prstDash val="solid"/>
              <a:round/>
              <a:headEnd/>
              <a:tailEnd/>
            </a:ln>
          </p:spPr>
          <p:txBody>
            <a:bodyPr/>
            <a:lstStyle/>
            <a:p>
              <a:endParaRPr lang="zh-CN" altLang="en-US"/>
            </a:p>
          </p:txBody>
        </p:sp>
        <p:sp>
          <p:nvSpPr>
            <p:cNvPr id="104" name="Freeform 108"/>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rgbClr val="FFFFFF"/>
              </a:solidFill>
              <a:prstDash val="solid"/>
              <a:round/>
              <a:headEnd/>
              <a:tailEnd/>
            </a:ln>
          </p:spPr>
          <p:txBody>
            <a:bodyPr/>
            <a:lstStyle/>
            <a:p>
              <a:endParaRPr lang="zh-CN" altLang="en-US"/>
            </a:p>
          </p:txBody>
        </p:sp>
        <p:sp>
          <p:nvSpPr>
            <p:cNvPr id="105" name="Freeform 109"/>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rgbClr val="FFFFFF"/>
              </a:solidFill>
              <a:prstDash val="solid"/>
              <a:round/>
              <a:headEnd/>
              <a:tailEnd/>
            </a:ln>
          </p:spPr>
          <p:txBody>
            <a:bodyPr/>
            <a:lstStyle/>
            <a:p>
              <a:endParaRPr lang="zh-CN" altLang="en-US"/>
            </a:p>
          </p:txBody>
        </p:sp>
        <p:sp>
          <p:nvSpPr>
            <p:cNvPr id="106" name="Freeform 110"/>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rgbClr val="FFFFFF"/>
              </a:solidFill>
              <a:prstDash val="solid"/>
              <a:round/>
              <a:headEnd/>
              <a:tailEnd/>
            </a:ln>
          </p:spPr>
          <p:txBody>
            <a:bodyPr/>
            <a:lstStyle/>
            <a:p>
              <a:endParaRPr lang="zh-CN" altLang="en-US"/>
            </a:p>
          </p:txBody>
        </p:sp>
        <p:sp>
          <p:nvSpPr>
            <p:cNvPr id="107" name="Freeform 111"/>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rgbClr val="FFFFFF"/>
              </a:solidFill>
              <a:prstDash val="solid"/>
              <a:round/>
              <a:headEnd/>
              <a:tailEnd/>
            </a:ln>
          </p:spPr>
          <p:txBody>
            <a:bodyPr/>
            <a:lstStyle/>
            <a:p>
              <a:endParaRPr lang="zh-CN" altLang="en-US"/>
            </a:p>
          </p:txBody>
        </p:sp>
        <p:sp>
          <p:nvSpPr>
            <p:cNvPr id="108" name="Freeform 112"/>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rgbClr val="FFFFFF"/>
              </a:solidFill>
              <a:prstDash val="solid"/>
              <a:round/>
              <a:headEnd/>
              <a:tailEnd/>
            </a:ln>
          </p:spPr>
          <p:txBody>
            <a:bodyPr/>
            <a:lstStyle/>
            <a:p>
              <a:endParaRPr lang="zh-CN" altLang="en-US"/>
            </a:p>
          </p:txBody>
        </p:sp>
        <p:sp>
          <p:nvSpPr>
            <p:cNvPr id="109" name="Freeform 113"/>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rgbClr val="FFFFFF"/>
              </a:solidFill>
              <a:prstDash val="solid"/>
              <a:round/>
              <a:headEnd/>
              <a:tailEnd/>
            </a:ln>
          </p:spPr>
          <p:txBody>
            <a:bodyPr/>
            <a:lstStyle/>
            <a:p>
              <a:endParaRPr lang="zh-CN" altLang="en-US"/>
            </a:p>
          </p:txBody>
        </p:sp>
        <p:sp>
          <p:nvSpPr>
            <p:cNvPr id="110" name="Freeform 114"/>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rgbClr val="FFFFFF"/>
              </a:solidFill>
              <a:prstDash val="solid"/>
              <a:round/>
              <a:headEnd/>
              <a:tailEnd/>
            </a:ln>
          </p:spPr>
          <p:txBody>
            <a:bodyPr/>
            <a:lstStyle/>
            <a:p>
              <a:endParaRPr lang="zh-CN" altLang="en-US"/>
            </a:p>
          </p:txBody>
        </p:sp>
        <p:sp>
          <p:nvSpPr>
            <p:cNvPr id="111" name="Freeform 115"/>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rgbClr val="FFFFFF"/>
              </a:solidFill>
              <a:prstDash val="solid"/>
              <a:round/>
              <a:headEnd/>
              <a:tailEnd/>
            </a:ln>
          </p:spPr>
          <p:txBody>
            <a:bodyPr/>
            <a:lstStyle/>
            <a:p>
              <a:endParaRPr lang="zh-CN" altLang="en-US"/>
            </a:p>
          </p:txBody>
        </p:sp>
        <p:sp>
          <p:nvSpPr>
            <p:cNvPr id="112" name="Freeform 116"/>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rgbClr val="FFFFFF"/>
              </a:solidFill>
              <a:prstDash val="solid"/>
              <a:round/>
              <a:headEnd/>
              <a:tailEnd/>
            </a:ln>
          </p:spPr>
          <p:txBody>
            <a:bodyPr/>
            <a:lstStyle/>
            <a:p>
              <a:endParaRPr lang="zh-CN" altLang="en-US"/>
            </a:p>
          </p:txBody>
        </p:sp>
        <p:sp>
          <p:nvSpPr>
            <p:cNvPr id="113" name="Freeform 117"/>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rgbClr val="FFFFFF"/>
              </a:solidFill>
              <a:prstDash val="solid"/>
              <a:round/>
              <a:headEnd/>
              <a:tailEnd/>
            </a:ln>
          </p:spPr>
          <p:txBody>
            <a:bodyPr/>
            <a:lstStyle/>
            <a:p>
              <a:endParaRPr lang="zh-CN" altLang="en-US"/>
            </a:p>
          </p:txBody>
        </p:sp>
        <p:sp>
          <p:nvSpPr>
            <p:cNvPr id="114" name="Freeform 118"/>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rgbClr val="FFFFFF"/>
              </a:solidFill>
              <a:prstDash val="solid"/>
              <a:round/>
              <a:headEnd/>
              <a:tailEnd/>
            </a:ln>
          </p:spPr>
          <p:txBody>
            <a:bodyPr/>
            <a:lstStyle/>
            <a:p>
              <a:endParaRPr lang="zh-CN" altLang="en-US"/>
            </a:p>
          </p:txBody>
        </p:sp>
        <p:sp>
          <p:nvSpPr>
            <p:cNvPr id="115" name="Freeform 119"/>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rgbClr val="FFFFFF"/>
              </a:solidFill>
              <a:prstDash val="solid"/>
              <a:round/>
              <a:headEnd/>
              <a:tailEnd/>
            </a:ln>
          </p:spPr>
          <p:txBody>
            <a:bodyPr/>
            <a:lstStyle/>
            <a:p>
              <a:endParaRPr lang="zh-CN" altLang="en-US"/>
            </a:p>
          </p:txBody>
        </p:sp>
        <p:sp>
          <p:nvSpPr>
            <p:cNvPr id="116" name="Freeform 120"/>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rgbClr val="FFFFFF"/>
              </a:solidFill>
              <a:prstDash val="solid"/>
              <a:round/>
              <a:headEnd/>
              <a:tailEnd/>
            </a:ln>
          </p:spPr>
          <p:txBody>
            <a:bodyPr/>
            <a:lstStyle/>
            <a:p>
              <a:endParaRPr lang="zh-CN" altLang="en-US"/>
            </a:p>
          </p:txBody>
        </p:sp>
        <p:sp>
          <p:nvSpPr>
            <p:cNvPr id="117" name="Freeform 121"/>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rgbClr val="FFFFFF"/>
              </a:solidFill>
              <a:prstDash val="solid"/>
              <a:round/>
              <a:headEnd/>
              <a:tailEnd/>
            </a:ln>
          </p:spPr>
          <p:txBody>
            <a:bodyPr/>
            <a:lstStyle/>
            <a:p>
              <a:endParaRPr lang="zh-CN" altLang="en-US"/>
            </a:p>
          </p:txBody>
        </p:sp>
        <p:sp>
          <p:nvSpPr>
            <p:cNvPr id="118" name="Freeform 122"/>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rgbClr val="FFFFFF"/>
              </a:solidFill>
              <a:prstDash val="solid"/>
              <a:round/>
              <a:headEnd/>
              <a:tailEnd/>
            </a:ln>
          </p:spPr>
          <p:txBody>
            <a:bodyPr/>
            <a:lstStyle/>
            <a:p>
              <a:endParaRPr lang="zh-CN" altLang="en-US"/>
            </a:p>
          </p:txBody>
        </p:sp>
        <p:sp>
          <p:nvSpPr>
            <p:cNvPr id="119" name="Freeform 123"/>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rgbClr val="FFFFFF"/>
              </a:solidFill>
              <a:prstDash val="solid"/>
              <a:round/>
              <a:headEnd/>
              <a:tailEnd/>
            </a:ln>
          </p:spPr>
          <p:txBody>
            <a:bodyPr/>
            <a:lstStyle/>
            <a:p>
              <a:endParaRPr lang="zh-CN" altLang="en-US"/>
            </a:p>
          </p:txBody>
        </p:sp>
        <p:sp>
          <p:nvSpPr>
            <p:cNvPr id="120" name="Freeform 124"/>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rgbClr val="FFFFFF"/>
              </a:solidFill>
              <a:prstDash val="solid"/>
              <a:round/>
              <a:headEnd/>
              <a:tailEnd/>
            </a:ln>
          </p:spPr>
          <p:txBody>
            <a:bodyPr/>
            <a:lstStyle/>
            <a:p>
              <a:endParaRPr lang="zh-CN" altLang="en-US"/>
            </a:p>
          </p:txBody>
        </p:sp>
        <p:sp>
          <p:nvSpPr>
            <p:cNvPr id="121" name="Freeform 125"/>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rgbClr val="FFFFFF"/>
              </a:solidFill>
              <a:prstDash val="solid"/>
              <a:round/>
              <a:headEnd/>
              <a:tailEnd/>
            </a:ln>
          </p:spPr>
          <p:txBody>
            <a:bodyPr/>
            <a:lstStyle/>
            <a:p>
              <a:endParaRPr lang="zh-CN" altLang="en-US"/>
            </a:p>
          </p:txBody>
        </p:sp>
        <p:sp>
          <p:nvSpPr>
            <p:cNvPr id="122" name="Freeform 126"/>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rgbClr val="FFFFFF"/>
              </a:solidFill>
              <a:prstDash val="solid"/>
              <a:round/>
              <a:headEnd/>
              <a:tailEnd/>
            </a:ln>
          </p:spPr>
          <p:txBody>
            <a:bodyPr/>
            <a:lstStyle/>
            <a:p>
              <a:endParaRPr lang="zh-CN" altLang="en-US"/>
            </a:p>
          </p:txBody>
        </p:sp>
        <p:sp>
          <p:nvSpPr>
            <p:cNvPr id="123" name="Freeform 127"/>
            <p:cNvSpPr>
              <a:spLocks/>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rgbClr val="FFFFFF"/>
              </a:solidFill>
              <a:prstDash val="solid"/>
              <a:round/>
              <a:headEnd/>
              <a:tailEnd/>
            </a:ln>
          </p:spPr>
          <p:txBody>
            <a:bodyPr/>
            <a:lstStyle/>
            <a:p>
              <a:endParaRPr lang="zh-CN" altLang="en-US"/>
            </a:p>
          </p:txBody>
        </p:sp>
        <p:sp>
          <p:nvSpPr>
            <p:cNvPr id="124" name="Freeform 128"/>
            <p:cNvSpPr>
              <a:spLocks/>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rgbClr val="FFFFFF"/>
              </a:solidFill>
              <a:prstDash val="solid"/>
              <a:round/>
              <a:headEnd/>
              <a:tailEnd/>
            </a:ln>
          </p:spPr>
          <p:txBody>
            <a:bodyPr/>
            <a:lstStyle/>
            <a:p>
              <a:endParaRPr lang="zh-CN" altLang="en-US"/>
            </a:p>
          </p:txBody>
        </p:sp>
      </p:grpSp>
      <p:sp>
        <p:nvSpPr>
          <p:cNvPr id="125" name="Freeform 78"/>
          <p:cNvSpPr>
            <a:spLocks/>
          </p:cNvSpPr>
          <p:nvPr/>
        </p:nvSpPr>
        <p:spPr bwMode="gray">
          <a:xfrm>
            <a:off x="3334486" y="3939033"/>
            <a:ext cx="671600" cy="5715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chemeClr val="bg2"/>
          </a:solidFill>
          <a:ln w="6350">
            <a:solidFill>
              <a:srgbClr val="FFFFFF"/>
            </a:solidFill>
            <a:prstDash val="solid"/>
            <a:round/>
            <a:headEnd/>
            <a:tailEnd/>
          </a:ln>
        </p:spPr>
        <p:txBody>
          <a:bodyPr lIns="68567" tIns="34284" rIns="68567" bIns="34284"/>
          <a:lstStyle/>
          <a:p>
            <a:endParaRPr lang="zh-CN" altLang="en-US"/>
          </a:p>
        </p:txBody>
      </p:sp>
      <p:sp>
        <p:nvSpPr>
          <p:cNvPr id="126" name="Freeform 92"/>
          <p:cNvSpPr>
            <a:spLocks/>
          </p:cNvSpPr>
          <p:nvPr/>
        </p:nvSpPr>
        <p:spPr bwMode="gray">
          <a:xfrm>
            <a:off x="3647662" y="2615059"/>
            <a:ext cx="587055" cy="394097"/>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chemeClr val="bg2"/>
          </a:solidFill>
          <a:ln w="6350">
            <a:solidFill>
              <a:srgbClr val="FFFFFF"/>
            </a:solidFill>
            <a:prstDash val="solid"/>
            <a:round/>
            <a:headEnd/>
            <a:tailEnd/>
          </a:ln>
        </p:spPr>
        <p:txBody>
          <a:bodyPr lIns="68567" tIns="34284" rIns="68567" bIns="34284"/>
          <a:lstStyle/>
          <a:p>
            <a:endParaRPr lang="zh-CN" altLang="en-US"/>
          </a:p>
        </p:txBody>
      </p:sp>
      <p:sp>
        <p:nvSpPr>
          <p:cNvPr id="127" name="Freeform 100"/>
          <p:cNvSpPr>
            <a:spLocks/>
          </p:cNvSpPr>
          <p:nvPr/>
        </p:nvSpPr>
        <p:spPr bwMode="gray">
          <a:xfrm>
            <a:off x="3876292" y="2010221"/>
            <a:ext cx="512035" cy="51077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chemeClr val="bg2"/>
          </a:solidFill>
          <a:ln w="6350">
            <a:solidFill>
              <a:srgbClr val="FFFFFF"/>
            </a:solidFill>
            <a:prstDash val="solid"/>
            <a:round/>
            <a:headEnd/>
            <a:tailEnd/>
          </a:ln>
        </p:spPr>
        <p:txBody>
          <a:bodyPr lIns="68567" tIns="34284" rIns="68567" bIns="34284"/>
          <a:lstStyle/>
          <a:p>
            <a:endParaRPr lang="zh-CN" altLang="en-US"/>
          </a:p>
        </p:txBody>
      </p:sp>
      <p:sp>
        <p:nvSpPr>
          <p:cNvPr id="128" name="Freeform 82"/>
          <p:cNvSpPr>
            <a:spLocks/>
          </p:cNvSpPr>
          <p:nvPr/>
        </p:nvSpPr>
        <p:spPr bwMode="gray">
          <a:xfrm>
            <a:off x="4001417" y="3293714"/>
            <a:ext cx="336991" cy="378619"/>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chemeClr val="bg2"/>
          </a:solidFill>
          <a:ln w="6350">
            <a:solidFill>
              <a:srgbClr val="FFFFFF"/>
            </a:solidFill>
            <a:prstDash val="solid"/>
            <a:round/>
            <a:headEnd/>
            <a:tailEnd/>
          </a:ln>
        </p:spPr>
        <p:txBody>
          <a:bodyPr lIns="68567" tIns="34284" rIns="68567" bIns="34284"/>
          <a:lstStyle/>
          <a:p>
            <a:endParaRPr lang="zh-CN" altLang="en-US"/>
          </a:p>
        </p:txBody>
      </p:sp>
      <p:cxnSp>
        <p:nvCxnSpPr>
          <p:cNvPr id="129" name="直接连接符 128"/>
          <p:cNvCxnSpPr/>
          <p:nvPr/>
        </p:nvCxnSpPr>
        <p:spPr>
          <a:xfrm>
            <a:off x="4326660" y="2331096"/>
            <a:ext cx="189334" cy="1863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p:nvPr/>
        </p:nvCxnSpPr>
        <p:spPr>
          <a:xfrm>
            <a:off x="4515994" y="2517428"/>
            <a:ext cx="168895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1" name="直接连接符 130"/>
          <p:cNvCxnSpPr/>
          <p:nvPr/>
        </p:nvCxnSpPr>
        <p:spPr>
          <a:xfrm>
            <a:off x="4166548" y="2713224"/>
            <a:ext cx="189334" cy="1863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p:nvPr/>
        </p:nvCxnSpPr>
        <p:spPr>
          <a:xfrm>
            <a:off x="4355883" y="2899557"/>
            <a:ext cx="184906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3" name="直接连接符 132"/>
          <p:cNvCxnSpPr/>
          <p:nvPr/>
        </p:nvCxnSpPr>
        <p:spPr>
          <a:xfrm flipV="1">
            <a:off x="4278775" y="3397300"/>
            <a:ext cx="237218" cy="15359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4" name="直接连接符 133"/>
          <p:cNvCxnSpPr/>
          <p:nvPr/>
        </p:nvCxnSpPr>
        <p:spPr>
          <a:xfrm>
            <a:off x="4515994" y="3397300"/>
            <a:ext cx="168895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5" name="直接连接符 134"/>
          <p:cNvCxnSpPr/>
          <p:nvPr/>
        </p:nvCxnSpPr>
        <p:spPr>
          <a:xfrm>
            <a:off x="3784602" y="4261098"/>
            <a:ext cx="189334" cy="1863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a:off x="3973935" y="4447431"/>
            <a:ext cx="2146068"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37" name="矩形 136"/>
          <p:cNvSpPr/>
          <p:nvPr/>
        </p:nvSpPr>
        <p:spPr>
          <a:xfrm>
            <a:off x="5027553" y="2157086"/>
            <a:ext cx="1234359" cy="288498"/>
          </a:xfrm>
          <a:prstGeom prst="rect">
            <a:avLst/>
          </a:prstGeom>
        </p:spPr>
        <p:txBody>
          <a:bodyPr wrap="none" lIns="68567" tIns="34284" rIns="68567" bIns="34284">
            <a:spAutoFit/>
          </a:bodyPr>
          <a:lstStyle/>
          <a:p>
            <a:r>
              <a:rPr lang="zh-CN" altLang="en-US" sz="1400" dirty="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400" dirty="0">
              <a:solidFill>
                <a:schemeClr val="tx1">
                  <a:lumMod val="85000"/>
                  <a:lumOff val="15000"/>
                </a:schemeClr>
              </a:solidFill>
              <a:latin typeface="微软雅黑" pitchFamily="34" charset="-122"/>
              <a:ea typeface="微软雅黑" pitchFamily="34" charset="-122"/>
            </a:endParaRPr>
          </a:p>
        </p:txBody>
      </p:sp>
      <p:sp>
        <p:nvSpPr>
          <p:cNvPr id="138" name="矩形 137"/>
          <p:cNvSpPr/>
          <p:nvPr/>
        </p:nvSpPr>
        <p:spPr>
          <a:xfrm>
            <a:off x="5027553" y="2588867"/>
            <a:ext cx="1234359" cy="288498"/>
          </a:xfrm>
          <a:prstGeom prst="rect">
            <a:avLst/>
          </a:prstGeom>
        </p:spPr>
        <p:txBody>
          <a:bodyPr wrap="none" lIns="68567" tIns="34284" rIns="68567" bIns="34284">
            <a:spAutoFit/>
          </a:bodyPr>
          <a:lstStyle/>
          <a:p>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400">
              <a:solidFill>
                <a:schemeClr val="tx1">
                  <a:lumMod val="85000"/>
                  <a:lumOff val="15000"/>
                </a:schemeClr>
              </a:solidFill>
              <a:latin typeface="微软雅黑" pitchFamily="34" charset="-122"/>
              <a:ea typeface="微软雅黑" pitchFamily="34" charset="-122"/>
            </a:endParaRPr>
          </a:p>
        </p:txBody>
      </p:sp>
      <p:sp>
        <p:nvSpPr>
          <p:cNvPr id="139" name="矩形 138"/>
          <p:cNvSpPr/>
          <p:nvPr/>
        </p:nvSpPr>
        <p:spPr>
          <a:xfrm>
            <a:off x="5027553" y="3087946"/>
            <a:ext cx="1234359" cy="288498"/>
          </a:xfrm>
          <a:prstGeom prst="rect">
            <a:avLst/>
          </a:prstGeom>
        </p:spPr>
        <p:txBody>
          <a:bodyPr wrap="none" lIns="68567" tIns="34284" rIns="68567" bIns="34284">
            <a:spAutoFit/>
          </a:bodyPr>
          <a:lstStyle/>
          <a:p>
            <a:r>
              <a:rPr lang="zh-CN" altLang="en-US" sz="140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400">
              <a:solidFill>
                <a:schemeClr val="tx1">
                  <a:lumMod val="85000"/>
                  <a:lumOff val="15000"/>
                </a:schemeClr>
              </a:solidFill>
              <a:latin typeface="微软雅黑" pitchFamily="34" charset="-122"/>
              <a:ea typeface="微软雅黑" pitchFamily="34" charset="-122"/>
            </a:endParaRPr>
          </a:p>
        </p:txBody>
      </p:sp>
      <p:sp>
        <p:nvSpPr>
          <p:cNvPr id="140" name="矩形 139"/>
          <p:cNvSpPr/>
          <p:nvPr/>
        </p:nvSpPr>
        <p:spPr>
          <a:xfrm>
            <a:off x="4993600" y="4085423"/>
            <a:ext cx="1234359" cy="288498"/>
          </a:xfrm>
          <a:prstGeom prst="rect">
            <a:avLst/>
          </a:prstGeom>
        </p:spPr>
        <p:txBody>
          <a:bodyPr wrap="none" lIns="68567" tIns="34284" rIns="68567" bIns="34284">
            <a:spAutoFit/>
          </a:bodyPr>
          <a:lstStyle/>
          <a:p>
            <a:r>
              <a:rPr lang="zh-CN" altLang="en-US" sz="1400" dirty="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400" dirty="0">
              <a:solidFill>
                <a:schemeClr val="tx1">
                  <a:lumMod val="85000"/>
                  <a:lumOff val="15000"/>
                </a:schemeClr>
              </a:solidFill>
              <a:latin typeface="微软雅黑" pitchFamily="34" charset="-122"/>
              <a:ea typeface="微软雅黑" pitchFamily="34" charset="-122"/>
            </a:endParaRPr>
          </a:p>
        </p:txBody>
      </p:sp>
      <p:sp>
        <p:nvSpPr>
          <p:cNvPr id="141" name="矩形标注 140"/>
          <p:cNvSpPr/>
          <p:nvPr/>
        </p:nvSpPr>
        <p:spPr>
          <a:xfrm>
            <a:off x="6607140" y="1723282"/>
            <a:ext cx="2175135" cy="2923856"/>
          </a:xfrm>
          <a:prstGeom prst="wedgeRectCallout">
            <a:avLst>
              <a:gd name="adj1" fmla="val -72333"/>
              <a:gd name="adj2" fmla="val 1971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endParaRPr lang="zh-CN" altLang="en-US"/>
          </a:p>
        </p:txBody>
      </p:sp>
      <p:sp>
        <p:nvSpPr>
          <p:cNvPr id="142" name="TextBox 141"/>
          <p:cNvSpPr txBox="1"/>
          <p:nvPr/>
        </p:nvSpPr>
        <p:spPr>
          <a:xfrm>
            <a:off x="6732240" y="1840332"/>
            <a:ext cx="1872208" cy="2709973"/>
          </a:xfrm>
          <a:prstGeom prst="rect">
            <a:avLst/>
          </a:prstGeom>
          <a:noFill/>
        </p:spPr>
        <p:txBody>
          <a:bodyPr wrap="square" lIns="68567" tIns="34284" rIns="68567" bIns="34284" rtlCol="0">
            <a:spAutoFit/>
          </a:bodyPr>
          <a:lstStyle/>
          <a:p>
            <a:pPr algn="just">
              <a:lnSpc>
                <a:spcPct val="130000"/>
              </a:lnSpc>
            </a:pPr>
            <a:r>
              <a:rPr lang="zh-CN" altLang="en-US" sz="1200" dirty="0">
                <a:solidFill>
                  <a:srgbClr val="FFFFFF"/>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200" dirty="0">
              <a:solidFill>
                <a:srgbClr val="FFFFFF"/>
              </a:solidFill>
              <a:latin typeface="微软雅黑" pitchFamily="34" charset="-122"/>
              <a:ea typeface="微软雅黑" pitchFamily="34" charset="-122"/>
            </a:endParaRPr>
          </a:p>
          <a:p>
            <a:pPr algn="just">
              <a:lnSpc>
                <a:spcPct val="130000"/>
              </a:lnSpc>
            </a:pPr>
            <a:r>
              <a:rPr lang="zh-CN" altLang="en-US" sz="1200" dirty="0">
                <a:solidFill>
                  <a:srgbClr val="FFFFFF"/>
                </a:solidFill>
                <a:latin typeface="微软雅黑" pitchFamily="34" charset="-122"/>
                <a:ea typeface="微软雅黑" pitchFamily="34" charset="-122"/>
              </a:rPr>
              <a:t>您的内容打在这里，或者通过复制您的文本后，在此框中选择粘贴，并选择只保留文字。</a:t>
            </a:r>
          </a:p>
        </p:txBody>
      </p:sp>
      <p:sp>
        <p:nvSpPr>
          <p:cNvPr id="91" name="TextBox 90"/>
          <p:cNvSpPr txBox="1"/>
          <p:nvPr/>
        </p:nvSpPr>
        <p:spPr>
          <a:xfrm>
            <a:off x="313069" y="58298"/>
            <a:ext cx="2386723" cy="461665"/>
          </a:xfrm>
          <a:prstGeom prst="rect">
            <a:avLst/>
          </a:prstGeom>
          <a:noFill/>
        </p:spPr>
        <p:txBody>
          <a:bodyPr wrap="square" rtlCol="0">
            <a:spAutoFit/>
          </a:bodyPr>
          <a:lstStyle/>
          <a:p>
            <a:pPr>
              <a:lnSpc>
                <a:spcPct val="120000"/>
              </a:lnSpc>
            </a:pPr>
            <a:r>
              <a:rPr lang="zh-CN" altLang="en-US" sz="2000" b="1" dirty="0" smtClean="0">
                <a:solidFill>
                  <a:schemeClr val="tx1">
                    <a:lumMod val="75000"/>
                    <a:lumOff val="25000"/>
                  </a:schemeClr>
                </a:solidFill>
              </a:rPr>
              <a:t>单击此处输入标题</a:t>
            </a:r>
          </a:p>
        </p:txBody>
      </p:sp>
    </p:spTree>
    <p:extLst>
      <p:ext uri="{BB962C8B-B14F-4D97-AF65-F5344CB8AC3E}">
        <p14:creationId xmlns:p14="http://schemas.microsoft.com/office/powerpoint/2010/main" val="3867494525"/>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14:presetBounceEnd="58000">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14:bounceEnd="58000">
                                          <p:cBhvr additive="base">
                                            <p:cTn id="7" dur="1000" fill="hold"/>
                                            <p:tgtEl>
                                              <p:spTgt spid="58"/>
                                            </p:tgtEl>
                                            <p:attrNameLst>
                                              <p:attrName>ppt_x</p:attrName>
                                            </p:attrNameLst>
                                          </p:cBhvr>
                                          <p:tavLst>
                                            <p:tav tm="0">
                                              <p:val>
                                                <p:strVal val="0-#ppt_w/2"/>
                                              </p:val>
                                            </p:tav>
                                            <p:tav tm="100000">
                                              <p:val>
                                                <p:strVal val="#ppt_x"/>
                                              </p:val>
                                            </p:tav>
                                          </p:tavLst>
                                        </p:anim>
                                        <p:anim calcmode="lin" valueType="num" p14:bounceEnd="58000">
                                          <p:cBhvr additive="base">
                                            <p:cTn id="8" dur="1000" fill="hold"/>
                                            <p:tgtEl>
                                              <p:spTgt spid="58"/>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126"/>
                                            </p:tgtEl>
                                            <p:attrNameLst>
                                              <p:attrName>style.visibility</p:attrName>
                                            </p:attrNameLst>
                                          </p:cBhvr>
                                          <p:to>
                                            <p:strVal val="visible"/>
                                          </p:to>
                                        </p:set>
                                        <p:animEffect transition="in" filter="fade">
                                          <p:cBhvr>
                                            <p:cTn id="11" dur="500"/>
                                            <p:tgtEl>
                                              <p:spTgt spid="126"/>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127"/>
                                            </p:tgtEl>
                                            <p:attrNameLst>
                                              <p:attrName>style.visibility</p:attrName>
                                            </p:attrNameLst>
                                          </p:cBhvr>
                                          <p:to>
                                            <p:strVal val="visible"/>
                                          </p:to>
                                        </p:set>
                                        <p:animEffect transition="in" filter="fade">
                                          <p:cBhvr>
                                            <p:cTn id="14" dur="500"/>
                                            <p:tgtEl>
                                              <p:spTgt spid="127"/>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128"/>
                                            </p:tgtEl>
                                            <p:attrNameLst>
                                              <p:attrName>style.visibility</p:attrName>
                                            </p:attrNameLst>
                                          </p:cBhvr>
                                          <p:to>
                                            <p:strVal val="visible"/>
                                          </p:to>
                                        </p:set>
                                        <p:animEffect transition="in" filter="fade">
                                          <p:cBhvr>
                                            <p:cTn id="17" dur="500"/>
                                            <p:tgtEl>
                                              <p:spTgt spid="128"/>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125"/>
                                            </p:tgtEl>
                                            <p:attrNameLst>
                                              <p:attrName>style.visibility</p:attrName>
                                            </p:attrNameLst>
                                          </p:cBhvr>
                                          <p:to>
                                            <p:strVal val="visible"/>
                                          </p:to>
                                        </p:set>
                                        <p:animEffect transition="in" filter="fade">
                                          <p:cBhvr>
                                            <p:cTn id="20" dur="500"/>
                                            <p:tgtEl>
                                              <p:spTgt spid="125"/>
                                            </p:tgtEl>
                                          </p:cBhvr>
                                        </p:animEffect>
                                      </p:childTnLst>
                                    </p:cTn>
                                  </p:par>
                                </p:childTnLst>
                              </p:cTn>
                            </p:par>
                            <p:par>
                              <p:cTn id="21" fill="hold">
                                <p:stCondLst>
                                  <p:cond delay="2300"/>
                                </p:stCondLst>
                                <p:childTnLst>
                                  <p:par>
                                    <p:cTn id="22" presetID="10" presetClass="entr" presetSubtype="0" fill="hold" nodeType="afterEffect">
                                      <p:stCondLst>
                                        <p:cond delay="0"/>
                                      </p:stCondLst>
                                      <p:childTnLst>
                                        <p:set>
                                          <p:cBhvr>
                                            <p:cTn id="23" dur="1" fill="hold">
                                              <p:stCondLst>
                                                <p:cond delay="0"/>
                                              </p:stCondLst>
                                            </p:cTn>
                                            <p:tgtEl>
                                              <p:spTgt spid="129"/>
                                            </p:tgtEl>
                                            <p:attrNameLst>
                                              <p:attrName>style.visibility</p:attrName>
                                            </p:attrNameLst>
                                          </p:cBhvr>
                                          <p:to>
                                            <p:strVal val="visible"/>
                                          </p:to>
                                        </p:set>
                                        <p:animEffect transition="in" filter="fade">
                                          <p:cBhvr>
                                            <p:cTn id="24" dur="500"/>
                                            <p:tgtEl>
                                              <p:spTgt spid="129"/>
                                            </p:tgtEl>
                                          </p:cBhvr>
                                        </p:animEffect>
                                      </p:childTnLst>
                                    </p:cTn>
                                  </p:par>
                                  <p:par>
                                    <p:cTn id="25" presetID="10" presetClass="entr" presetSubtype="0" fill="hold" nodeType="withEffect">
                                      <p:stCondLst>
                                        <p:cond delay="0"/>
                                      </p:stCondLst>
                                      <p:childTnLst>
                                        <p:set>
                                          <p:cBhvr>
                                            <p:cTn id="26" dur="1" fill="hold">
                                              <p:stCondLst>
                                                <p:cond delay="0"/>
                                              </p:stCondLst>
                                            </p:cTn>
                                            <p:tgtEl>
                                              <p:spTgt spid="130"/>
                                            </p:tgtEl>
                                            <p:attrNameLst>
                                              <p:attrName>style.visibility</p:attrName>
                                            </p:attrNameLst>
                                          </p:cBhvr>
                                          <p:to>
                                            <p:strVal val="visible"/>
                                          </p:to>
                                        </p:set>
                                        <p:animEffect transition="in" filter="fade">
                                          <p:cBhvr>
                                            <p:cTn id="27" dur="500"/>
                                            <p:tgtEl>
                                              <p:spTgt spid="130"/>
                                            </p:tgtEl>
                                          </p:cBhvr>
                                        </p:animEffect>
                                      </p:childTnLst>
                                    </p:cTn>
                                  </p:par>
                                  <p:par>
                                    <p:cTn id="28" presetID="10" presetClass="entr" presetSubtype="0" fill="hold" nodeType="withEffect">
                                      <p:stCondLst>
                                        <p:cond delay="0"/>
                                      </p:stCondLst>
                                      <p:childTnLst>
                                        <p:set>
                                          <p:cBhvr>
                                            <p:cTn id="29" dur="1" fill="hold">
                                              <p:stCondLst>
                                                <p:cond delay="0"/>
                                              </p:stCondLst>
                                            </p:cTn>
                                            <p:tgtEl>
                                              <p:spTgt spid="131"/>
                                            </p:tgtEl>
                                            <p:attrNameLst>
                                              <p:attrName>style.visibility</p:attrName>
                                            </p:attrNameLst>
                                          </p:cBhvr>
                                          <p:to>
                                            <p:strVal val="visible"/>
                                          </p:to>
                                        </p:set>
                                        <p:animEffect transition="in" filter="fade">
                                          <p:cBhvr>
                                            <p:cTn id="30" dur="500"/>
                                            <p:tgtEl>
                                              <p:spTgt spid="131"/>
                                            </p:tgtEl>
                                          </p:cBhvr>
                                        </p:animEffect>
                                      </p:childTnLst>
                                    </p:cTn>
                                  </p:par>
                                  <p:par>
                                    <p:cTn id="31" presetID="10" presetClass="entr" presetSubtype="0" fill="hold" nodeType="withEffect">
                                      <p:stCondLst>
                                        <p:cond delay="0"/>
                                      </p:stCondLst>
                                      <p:childTnLst>
                                        <p:set>
                                          <p:cBhvr>
                                            <p:cTn id="32" dur="1" fill="hold">
                                              <p:stCondLst>
                                                <p:cond delay="0"/>
                                              </p:stCondLst>
                                            </p:cTn>
                                            <p:tgtEl>
                                              <p:spTgt spid="132"/>
                                            </p:tgtEl>
                                            <p:attrNameLst>
                                              <p:attrName>style.visibility</p:attrName>
                                            </p:attrNameLst>
                                          </p:cBhvr>
                                          <p:to>
                                            <p:strVal val="visible"/>
                                          </p:to>
                                        </p:set>
                                        <p:animEffect transition="in" filter="fade">
                                          <p:cBhvr>
                                            <p:cTn id="33" dur="500"/>
                                            <p:tgtEl>
                                              <p:spTgt spid="132"/>
                                            </p:tgtEl>
                                          </p:cBhvr>
                                        </p:animEffect>
                                      </p:childTnLst>
                                    </p:cTn>
                                  </p:par>
                                  <p:par>
                                    <p:cTn id="34" presetID="10" presetClass="entr" presetSubtype="0" fill="hold" nodeType="withEffect">
                                      <p:stCondLst>
                                        <p:cond delay="0"/>
                                      </p:stCondLst>
                                      <p:childTnLst>
                                        <p:set>
                                          <p:cBhvr>
                                            <p:cTn id="35" dur="1" fill="hold">
                                              <p:stCondLst>
                                                <p:cond delay="0"/>
                                              </p:stCondLst>
                                            </p:cTn>
                                            <p:tgtEl>
                                              <p:spTgt spid="133"/>
                                            </p:tgtEl>
                                            <p:attrNameLst>
                                              <p:attrName>style.visibility</p:attrName>
                                            </p:attrNameLst>
                                          </p:cBhvr>
                                          <p:to>
                                            <p:strVal val="visible"/>
                                          </p:to>
                                        </p:set>
                                        <p:animEffect transition="in" filter="fade">
                                          <p:cBhvr>
                                            <p:cTn id="36" dur="500"/>
                                            <p:tgtEl>
                                              <p:spTgt spid="133"/>
                                            </p:tgtEl>
                                          </p:cBhvr>
                                        </p:animEffect>
                                      </p:childTnLst>
                                    </p:cTn>
                                  </p:par>
                                  <p:par>
                                    <p:cTn id="37" presetID="10" presetClass="entr" presetSubtype="0" fill="hold" nodeType="withEffect">
                                      <p:stCondLst>
                                        <p:cond delay="0"/>
                                      </p:stCondLst>
                                      <p:childTnLst>
                                        <p:set>
                                          <p:cBhvr>
                                            <p:cTn id="38" dur="1" fill="hold">
                                              <p:stCondLst>
                                                <p:cond delay="0"/>
                                              </p:stCondLst>
                                            </p:cTn>
                                            <p:tgtEl>
                                              <p:spTgt spid="134"/>
                                            </p:tgtEl>
                                            <p:attrNameLst>
                                              <p:attrName>style.visibility</p:attrName>
                                            </p:attrNameLst>
                                          </p:cBhvr>
                                          <p:to>
                                            <p:strVal val="visible"/>
                                          </p:to>
                                        </p:set>
                                        <p:animEffect transition="in" filter="fade">
                                          <p:cBhvr>
                                            <p:cTn id="39" dur="500"/>
                                            <p:tgtEl>
                                              <p:spTgt spid="134"/>
                                            </p:tgtEl>
                                          </p:cBhvr>
                                        </p:animEffect>
                                      </p:childTnLst>
                                    </p:cTn>
                                  </p:par>
                                  <p:par>
                                    <p:cTn id="40" presetID="10" presetClass="entr" presetSubtype="0" fill="hold" nodeType="withEffect">
                                      <p:stCondLst>
                                        <p:cond delay="0"/>
                                      </p:stCondLst>
                                      <p:childTnLst>
                                        <p:set>
                                          <p:cBhvr>
                                            <p:cTn id="41" dur="1" fill="hold">
                                              <p:stCondLst>
                                                <p:cond delay="0"/>
                                              </p:stCondLst>
                                            </p:cTn>
                                            <p:tgtEl>
                                              <p:spTgt spid="135"/>
                                            </p:tgtEl>
                                            <p:attrNameLst>
                                              <p:attrName>style.visibility</p:attrName>
                                            </p:attrNameLst>
                                          </p:cBhvr>
                                          <p:to>
                                            <p:strVal val="visible"/>
                                          </p:to>
                                        </p:set>
                                        <p:animEffect transition="in" filter="fade">
                                          <p:cBhvr>
                                            <p:cTn id="42" dur="500"/>
                                            <p:tgtEl>
                                              <p:spTgt spid="135"/>
                                            </p:tgtEl>
                                          </p:cBhvr>
                                        </p:animEffect>
                                      </p:childTnLst>
                                    </p:cTn>
                                  </p:par>
                                  <p:par>
                                    <p:cTn id="43" presetID="10" presetClass="entr" presetSubtype="0" fill="hold" nodeType="withEffect">
                                      <p:stCondLst>
                                        <p:cond delay="0"/>
                                      </p:stCondLst>
                                      <p:childTnLst>
                                        <p:set>
                                          <p:cBhvr>
                                            <p:cTn id="44" dur="1" fill="hold">
                                              <p:stCondLst>
                                                <p:cond delay="0"/>
                                              </p:stCondLst>
                                            </p:cTn>
                                            <p:tgtEl>
                                              <p:spTgt spid="136"/>
                                            </p:tgtEl>
                                            <p:attrNameLst>
                                              <p:attrName>style.visibility</p:attrName>
                                            </p:attrNameLst>
                                          </p:cBhvr>
                                          <p:to>
                                            <p:strVal val="visible"/>
                                          </p:to>
                                        </p:set>
                                        <p:animEffect transition="in" filter="fade">
                                          <p:cBhvr>
                                            <p:cTn id="45" dur="500"/>
                                            <p:tgtEl>
                                              <p:spTgt spid="136"/>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40"/>
                                            </p:tgtEl>
                                            <p:attrNameLst>
                                              <p:attrName>style.visibility</p:attrName>
                                            </p:attrNameLst>
                                          </p:cBhvr>
                                          <p:to>
                                            <p:strVal val="visible"/>
                                          </p:to>
                                        </p:set>
                                        <p:animEffect transition="in" filter="fade">
                                          <p:cBhvr>
                                            <p:cTn id="48" dur="500"/>
                                            <p:tgtEl>
                                              <p:spTgt spid="140"/>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39"/>
                                            </p:tgtEl>
                                            <p:attrNameLst>
                                              <p:attrName>style.visibility</p:attrName>
                                            </p:attrNameLst>
                                          </p:cBhvr>
                                          <p:to>
                                            <p:strVal val="visible"/>
                                          </p:to>
                                        </p:set>
                                        <p:animEffect transition="in" filter="fade">
                                          <p:cBhvr>
                                            <p:cTn id="51" dur="500"/>
                                            <p:tgtEl>
                                              <p:spTgt spid="139"/>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38"/>
                                            </p:tgtEl>
                                            <p:attrNameLst>
                                              <p:attrName>style.visibility</p:attrName>
                                            </p:attrNameLst>
                                          </p:cBhvr>
                                          <p:to>
                                            <p:strVal val="visible"/>
                                          </p:to>
                                        </p:set>
                                        <p:animEffect transition="in" filter="fade">
                                          <p:cBhvr>
                                            <p:cTn id="54" dur="500"/>
                                            <p:tgtEl>
                                              <p:spTgt spid="138"/>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37"/>
                                            </p:tgtEl>
                                            <p:attrNameLst>
                                              <p:attrName>style.visibility</p:attrName>
                                            </p:attrNameLst>
                                          </p:cBhvr>
                                          <p:to>
                                            <p:strVal val="visible"/>
                                          </p:to>
                                        </p:set>
                                        <p:animEffect transition="in" filter="fade">
                                          <p:cBhvr>
                                            <p:cTn id="57" dur="500"/>
                                            <p:tgtEl>
                                              <p:spTgt spid="137"/>
                                            </p:tgtEl>
                                          </p:cBhvr>
                                        </p:animEffect>
                                      </p:childTnLst>
                                    </p:cTn>
                                  </p:par>
                                </p:childTnLst>
                              </p:cTn>
                            </p:par>
                            <p:par>
                              <p:cTn id="58" fill="hold">
                                <p:stCondLst>
                                  <p:cond delay="2800"/>
                                </p:stCondLst>
                                <p:childTnLst>
                                  <p:par>
                                    <p:cTn id="59" presetID="22" presetClass="entr" presetSubtype="8" fill="hold" grpId="0" nodeType="afterEffect">
                                      <p:stCondLst>
                                        <p:cond delay="0"/>
                                      </p:stCondLst>
                                      <p:childTnLst>
                                        <p:set>
                                          <p:cBhvr>
                                            <p:cTn id="60" dur="1" fill="hold">
                                              <p:stCondLst>
                                                <p:cond delay="0"/>
                                              </p:stCondLst>
                                            </p:cTn>
                                            <p:tgtEl>
                                              <p:spTgt spid="141"/>
                                            </p:tgtEl>
                                            <p:attrNameLst>
                                              <p:attrName>style.visibility</p:attrName>
                                            </p:attrNameLst>
                                          </p:cBhvr>
                                          <p:to>
                                            <p:strVal val="visible"/>
                                          </p:to>
                                        </p:set>
                                        <p:animEffect transition="in" filter="wipe(left)">
                                          <p:cBhvr>
                                            <p:cTn id="61" dur="500"/>
                                            <p:tgtEl>
                                              <p:spTgt spid="141"/>
                                            </p:tgtEl>
                                          </p:cBhvr>
                                        </p:animEffect>
                                      </p:childTnLst>
                                    </p:cTn>
                                  </p:par>
                                </p:childTnLst>
                              </p:cTn>
                            </p:par>
                            <p:par>
                              <p:cTn id="62" fill="hold">
                                <p:stCondLst>
                                  <p:cond delay="33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42"/>
                                            </p:tgtEl>
                                            <p:attrNameLst>
                                              <p:attrName>style.visibility</p:attrName>
                                            </p:attrNameLst>
                                          </p:cBhvr>
                                          <p:to>
                                            <p:strVal val="visible"/>
                                          </p:to>
                                        </p:set>
                                        <p:animEffect transition="in" filter="wipe(left)">
                                          <p:cBhvr>
                                            <p:cTn id="65" dur="100"/>
                                            <p:tgtEl>
                                              <p:spTgt spid="142"/>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42"/>
                                            </p:tgtEl>
                                          </p:cBhvr>
                                          <p:to x="80000" y="100000"/>
                                        </p:animScale>
                                        <p:anim by="(#ppt_w*0.10)" calcmode="lin" valueType="num">
                                          <p:cBhvr>
                                            <p:cTn id="68" dur="50" autoRev="1" fill="hold">
                                              <p:stCondLst>
                                                <p:cond delay="0"/>
                                              </p:stCondLst>
                                            </p:cTn>
                                            <p:tgtEl>
                                              <p:spTgt spid="142"/>
                                            </p:tgtEl>
                                            <p:attrNameLst>
                                              <p:attrName>ppt_x</p:attrName>
                                            </p:attrNameLst>
                                          </p:cBhvr>
                                        </p:anim>
                                        <p:anim by="(-#ppt_w*0.10)" calcmode="lin" valueType="num">
                                          <p:cBhvr>
                                            <p:cTn id="69" dur="50" autoRev="1" fill="hold">
                                              <p:stCondLst>
                                                <p:cond delay="0"/>
                                              </p:stCondLst>
                                            </p:cTn>
                                            <p:tgtEl>
                                              <p:spTgt spid="142"/>
                                            </p:tgtEl>
                                            <p:attrNameLst>
                                              <p:attrName>ppt_y</p:attrName>
                                            </p:attrNameLst>
                                          </p:cBhvr>
                                        </p:anim>
                                        <p:animRot by="-480000">
                                          <p:cBhvr>
                                            <p:cTn id="70" dur="50" autoRev="1" fill="hold">
                                              <p:stCondLst>
                                                <p:cond delay="0"/>
                                              </p:stCondLst>
                                            </p:cTn>
                                            <p:tgtEl>
                                              <p:spTgt spid="14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 grpId="0" animBg="1"/>
          <p:bldP spid="126" grpId="0" animBg="1"/>
          <p:bldP spid="127" grpId="0" animBg="1"/>
          <p:bldP spid="128" grpId="0" animBg="1"/>
          <p:bldP spid="137" grpId="0"/>
          <p:bldP spid="138" grpId="0"/>
          <p:bldP spid="139" grpId="0"/>
          <p:bldP spid="140" grpId="0"/>
          <p:bldP spid="141" grpId="0" animBg="1"/>
          <p:bldP spid="142" grpId="0"/>
          <p:bldP spid="142"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1000" fill="hold"/>
                                            <p:tgtEl>
                                              <p:spTgt spid="58"/>
                                            </p:tgtEl>
                                            <p:attrNameLst>
                                              <p:attrName>ppt_x</p:attrName>
                                            </p:attrNameLst>
                                          </p:cBhvr>
                                          <p:tavLst>
                                            <p:tav tm="0">
                                              <p:val>
                                                <p:strVal val="0-#ppt_w/2"/>
                                              </p:val>
                                            </p:tav>
                                            <p:tav tm="100000">
                                              <p:val>
                                                <p:strVal val="#ppt_x"/>
                                              </p:val>
                                            </p:tav>
                                          </p:tavLst>
                                        </p:anim>
                                        <p:anim calcmode="lin" valueType="num">
                                          <p:cBhvr additive="base">
                                            <p:cTn id="8" dur="1000" fill="hold"/>
                                            <p:tgtEl>
                                              <p:spTgt spid="58"/>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126"/>
                                            </p:tgtEl>
                                            <p:attrNameLst>
                                              <p:attrName>style.visibility</p:attrName>
                                            </p:attrNameLst>
                                          </p:cBhvr>
                                          <p:to>
                                            <p:strVal val="visible"/>
                                          </p:to>
                                        </p:set>
                                        <p:animEffect transition="in" filter="fade">
                                          <p:cBhvr>
                                            <p:cTn id="11" dur="500"/>
                                            <p:tgtEl>
                                              <p:spTgt spid="126"/>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127"/>
                                            </p:tgtEl>
                                            <p:attrNameLst>
                                              <p:attrName>style.visibility</p:attrName>
                                            </p:attrNameLst>
                                          </p:cBhvr>
                                          <p:to>
                                            <p:strVal val="visible"/>
                                          </p:to>
                                        </p:set>
                                        <p:animEffect transition="in" filter="fade">
                                          <p:cBhvr>
                                            <p:cTn id="14" dur="500"/>
                                            <p:tgtEl>
                                              <p:spTgt spid="127"/>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128"/>
                                            </p:tgtEl>
                                            <p:attrNameLst>
                                              <p:attrName>style.visibility</p:attrName>
                                            </p:attrNameLst>
                                          </p:cBhvr>
                                          <p:to>
                                            <p:strVal val="visible"/>
                                          </p:to>
                                        </p:set>
                                        <p:animEffect transition="in" filter="fade">
                                          <p:cBhvr>
                                            <p:cTn id="17" dur="500"/>
                                            <p:tgtEl>
                                              <p:spTgt spid="128"/>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125"/>
                                            </p:tgtEl>
                                            <p:attrNameLst>
                                              <p:attrName>style.visibility</p:attrName>
                                            </p:attrNameLst>
                                          </p:cBhvr>
                                          <p:to>
                                            <p:strVal val="visible"/>
                                          </p:to>
                                        </p:set>
                                        <p:animEffect transition="in" filter="fade">
                                          <p:cBhvr>
                                            <p:cTn id="20" dur="500"/>
                                            <p:tgtEl>
                                              <p:spTgt spid="125"/>
                                            </p:tgtEl>
                                          </p:cBhvr>
                                        </p:animEffect>
                                      </p:childTnLst>
                                    </p:cTn>
                                  </p:par>
                                </p:childTnLst>
                              </p:cTn>
                            </p:par>
                            <p:par>
                              <p:cTn id="21" fill="hold">
                                <p:stCondLst>
                                  <p:cond delay="2300"/>
                                </p:stCondLst>
                                <p:childTnLst>
                                  <p:par>
                                    <p:cTn id="22" presetID="10" presetClass="entr" presetSubtype="0" fill="hold" nodeType="afterEffect">
                                      <p:stCondLst>
                                        <p:cond delay="0"/>
                                      </p:stCondLst>
                                      <p:childTnLst>
                                        <p:set>
                                          <p:cBhvr>
                                            <p:cTn id="23" dur="1" fill="hold">
                                              <p:stCondLst>
                                                <p:cond delay="0"/>
                                              </p:stCondLst>
                                            </p:cTn>
                                            <p:tgtEl>
                                              <p:spTgt spid="129"/>
                                            </p:tgtEl>
                                            <p:attrNameLst>
                                              <p:attrName>style.visibility</p:attrName>
                                            </p:attrNameLst>
                                          </p:cBhvr>
                                          <p:to>
                                            <p:strVal val="visible"/>
                                          </p:to>
                                        </p:set>
                                        <p:animEffect transition="in" filter="fade">
                                          <p:cBhvr>
                                            <p:cTn id="24" dur="500"/>
                                            <p:tgtEl>
                                              <p:spTgt spid="129"/>
                                            </p:tgtEl>
                                          </p:cBhvr>
                                        </p:animEffect>
                                      </p:childTnLst>
                                    </p:cTn>
                                  </p:par>
                                  <p:par>
                                    <p:cTn id="25" presetID="10" presetClass="entr" presetSubtype="0" fill="hold" nodeType="withEffect">
                                      <p:stCondLst>
                                        <p:cond delay="0"/>
                                      </p:stCondLst>
                                      <p:childTnLst>
                                        <p:set>
                                          <p:cBhvr>
                                            <p:cTn id="26" dur="1" fill="hold">
                                              <p:stCondLst>
                                                <p:cond delay="0"/>
                                              </p:stCondLst>
                                            </p:cTn>
                                            <p:tgtEl>
                                              <p:spTgt spid="130"/>
                                            </p:tgtEl>
                                            <p:attrNameLst>
                                              <p:attrName>style.visibility</p:attrName>
                                            </p:attrNameLst>
                                          </p:cBhvr>
                                          <p:to>
                                            <p:strVal val="visible"/>
                                          </p:to>
                                        </p:set>
                                        <p:animEffect transition="in" filter="fade">
                                          <p:cBhvr>
                                            <p:cTn id="27" dur="500"/>
                                            <p:tgtEl>
                                              <p:spTgt spid="130"/>
                                            </p:tgtEl>
                                          </p:cBhvr>
                                        </p:animEffect>
                                      </p:childTnLst>
                                    </p:cTn>
                                  </p:par>
                                  <p:par>
                                    <p:cTn id="28" presetID="10" presetClass="entr" presetSubtype="0" fill="hold" nodeType="withEffect">
                                      <p:stCondLst>
                                        <p:cond delay="0"/>
                                      </p:stCondLst>
                                      <p:childTnLst>
                                        <p:set>
                                          <p:cBhvr>
                                            <p:cTn id="29" dur="1" fill="hold">
                                              <p:stCondLst>
                                                <p:cond delay="0"/>
                                              </p:stCondLst>
                                            </p:cTn>
                                            <p:tgtEl>
                                              <p:spTgt spid="131"/>
                                            </p:tgtEl>
                                            <p:attrNameLst>
                                              <p:attrName>style.visibility</p:attrName>
                                            </p:attrNameLst>
                                          </p:cBhvr>
                                          <p:to>
                                            <p:strVal val="visible"/>
                                          </p:to>
                                        </p:set>
                                        <p:animEffect transition="in" filter="fade">
                                          <p:cBhvr>
                                            <p:cTn id="30" dur="500"/>
                                            <p:tgtEl>
                                              <p:spTgt spid="131"/>
                                            </p:tgtEl>
                                          </p:cBhvr>
                                        </p:animEffect>
                                      </p:childTnLst>
                                    </p:cTn>
                                  </p:par>
                                  <p:par>
                                    <p:cTn id="31" presetID="10" presetClass="entr" presetSubtype="0" fill="hold" nodeType="withEffect">
                                      <p:stCondLst>
                                        <p:cond delay="0"/>
                                      </p:stCondLst>
                                      <p:childTnLst>
                                        <p:set>
                                          <p:cBhvr>
                                            <p:cTn id="32" dur="1" fill="hold">
                                              <p:stCondLst>
                                                <p:cond delay="0"/>
                                              </p:stCondLst>
                                            </p:cTn>
                                            <p:tgtEl>
                                              <p:spTgt spid="132"/>
                                            </p:tgtEl>
                                            <p:attrNameLst>
                                              <p:attrName>style.visibility</p:attrName>
                                            </p:attrNameLst>
                                          </p:cBhvr>
                                          <p:to>
                                            <p:strVal val="visible"/>
                                          </p:to>
                                        </p:set>
                                        <p:animEffect transition="in" filter="fade">
                                          <p:cBhvr>
                                            <p:cTn id="33" dur="500"/>
                                            <p:tgtEl>
                                              <p:spTgt spid="132"/>
                                            </p:tgtEl>
                                          </p:cBhvr>
                                        </p:animEffect>
                                      </p:childTnLst>
                                    </p:cTn>
                                  </p:par>
                                  <p:par>
                                    <p:cTn id="34" presetID="10" presetClass="entr" presetSubtype="0" fill="hold" nodeType="withEffect">
                                      <p:stCondLst>
                                        <p:cond delay="0"/>
                                      </p:stCondLst>
                                      <p:childTnLst>
                                        <p:set>
                                          <p:cBhvr>
                                            <p:cTn id="35" dur="1" fill="hold">
                                              <p:stCondLst>
                                                <p:cond delay="0"/>
                                              </p:stCondLst>
                                            </p:cTn>
                                            <p:tgtEl>
                                              <p:spTgt spid="133"/>
                                            </p:tgtEl>
                                            <p:attrNameLst>
                                              <p:attrName>style.visibility</p:attrName>
                                            </p:attrNameLst>
                                          </p:cBhvr>
                                          <p:to>
                                            <p:strVal val="visible"/>
                                          </p:to>
                                        </p:set>
                                        <p:animEffect transition="in" filter="fade">
                                          <p:cBhvr>
                                            <p:cTn id="36" dur="500"/>
                                            <p:tgtEl>
                                              <p:spTgt spid="133"/>
                                            </p:tgtEl>
                                          </p:cBhvr>
                                        </p:animEffect>
                                      </p:childTnLst>
                                    </p:cTn>
                                  </p:par>
                                  <p:par>
                                    <p:cTn id="37" presetID="10" presetClass="entr" presetSubtype="0" fill="hold" nodeType="withEffect">
                                      <p:stCondLst>
                                        <p:cond delay="0"/>
                                      </p:stCondLst>
                                      <p:childTnLst>
                                        <p:set>
                                          <p:cBhvr>
                                            <p:cTn id="38" dur="1" fill="hold">
                                              <p:stCondLst>
                                                <p:cond delay="0"/>
                                              </p:stCondLst>
                                            </p:cTn>
                                            <p:tgtEl>
                                              <p:spTgt spid="134"/>
                                            </p:tgtEl>
                                            <p:attrNameLst>
                                              <p:attrName>style.visibility</p:attrName>
                                            </p:attrNameLst>
                                          </p:cBhvr>
                                          <p:to>
                                            <p:strVal val="visible"/>
                                          </p:to>
                                        </p:set>
                                        <p:animEffect transition="in" filter="fade">
                                          <p:cBhvr>
                                            <p:cTn id="39" dur="500"/>
                                            <p:tgtEl>
                                              <p:spTgt spid="134"/>
                                            </p:tgtEl>
                                          </p:cBhvr>
                                        </p:animEffect>
                                      </p:childTnLst>
                                    </p:cTn>
                                  </p:par>
                                  <p:par>
                                    <p:cTn id="40" presetID="10" presetClass="entr" presetSubtype="0" fill="hold" nodeType="withEffect">
                                      <p:stCondLst>
                                        <p:cond delay="0"/>
                                      </p:stCondLst>
                                      <p:childTnLst>
                                        <p:set>
                                          <p:cBhvr>
                                            <p:cTn id="41" dur="1" fill="hold">
                                              <p:stCondLst>
                                                <p:cond delay="0"/>
                                              </p:stCondLst>
                                            </p:cTn>
                                            <p:tgtEl>
                                              <p:spTgt spid="135"/>
                                            </p:tgtEl>
                                            <p:attrNameLst>
                                              <p:attrName>style.visibility</p:attrName>
                                            </p:attrNameLst>
                                          </p:cBhvr>
                                          <p:to>
                                            <p:strVal val="visible"/>
                                          </p:to>
                                        </p:set>
                                        <p:animEffect transition="in" filter="fade">
                                          <p:cBhvr>
                                            <p:cTn id="42" dur="500"/>
                                            <p:tgtEl>
                                              <p:spTgt spid="135"/>
                                            </p:tgtEl>
                                          </p:cBhvr>
                                        </p:animEffect>
                                      </p:childTnLst>
                                    </p:cTn>
                                  </p:par>
                                  <p:par>
                                    <p:cTn id="43" presetID="10" presetClass="entr" presetSubtype="0" fill="hold" nodeType="withEffect">
                                      <p:stCondLst>
                                        <p:cond delay="0"/>
                                      </p:stCondLst>
                                      <p:childTnLst>
                                        <p:set>
                                          <p:cBhvr>
                                            <p:cTn id="44" dur="1" fill="hold">
                                              <p:stCondLst>
                                                <p:cond delay="0"/>
                                              </p:stCondLst>
                                            </p:cTn>
                                            <p:tgtEl>
                                              <p:spTgt spid="136"/>
                                            </p:tgtEl>
                                            <p:attrNameLst>
                                              <p:attrName>style.visibility</p:attrName>
                                            </p:attrNameLst>
                                          </p:cBhvr>
                                          <p:to>
                                            <p:strVal val="visible"/>
                                          </p:to>
                                        </p:set>
                                        <p:animEffect transition="in" filter="fade">
                                          <p:cBhvr>
                                            <p:cTn id="45" dur="500"/>
                                            <p:tgtEl>
                                              <p:spTgt spid="136"/>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40"/>
                                            </p:tgtEl>
                                            <p:attrNameLst>
                                              <p:attrName>style.visibility</p:attrName>
                                            </p:attrNameLst>
                                          </p:cBhvr>
                                          <p:to>
                                            <p:strVal val="visible"/>
                                          </p:to>
                                        </p:set>
                                        <p:animEffect transition="in" filter="fade">
                                          <p:cBhvr>
                                            <p:cTn id="48" dur="500"/>
                                            <p:tgtEl>
                                              <p:spTgt spid="140"/>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39"/>
                                            </p:tgtEl>
                                            <p:attrNameLst>
                                              <p:attrName>style.visibility</p:attrName>
                                            </p:attrNameLst>
                                          </p:cBhvr>
                                          <p:to>
                                            <p:strVal val="visible"/>
                                          </p:to>
                                        </p:set>
                                        <p:animEffect transition="in" filter="fade">
                                          <p:cBhvr>
                                            <p:cTn id="51" dur="500"/>
                                            <p:tgtEl>
                                              <p:spTgt spid="139"/>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38"/>
                                            </p:tgtEl>
                                            <p:attrNameLst>
                                              <p:attrName>style.visibility</p:attrName>
                                            </p:attrNameLst>
                                          </p:cBhvr>
                                          <p:to>
                                            <p:strVal val="visible"/>
                                          </p:to>
                                        </p:set>
                                        <p:animEffect transition="in" filter="fade">
                                          <p:cBhvr>
                                            <p:cTn id="54" dur="500"/>
                                            <p:tgtEl>
                                              <p:spTgt spid="138"/>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37"/>
                                            </p:tgtEl>
                                            <p:attrNameLst>
                                              <p:attrName>style.visibility</p:attrName>
                                            </p:attrNameLst>
                                          </p:cBhvr>
                                          <p:to>
                                            <p:strVal val="visible"/>
                                          </p:to>
                                        </p:set>
                                        <p:animEffect transition="in" filter="fade">
                                          <p:cBhvr>
                                            <p:cTn id="57" dur="500"/>
                                            <p:tgtEl>
                                              <p:spTgt spid="137"/>
                                            </p:tgtEl>
                                          </p:cBhvr>
                                        </p:animEffect>
                                      </p:childTnLst>
                                    </p:cTn>
                                  </p:par>
                                </p:childTnLst>
                              </p:cTn>
                            </p:par>
                            <p:par>
                              <p:cTn id="58" fill="hold">
                                <p:stCondLst>
                                  <p:cond delay="2800"/>
                                </p:stCondLst>
                                <p:childTnLst>
                                  <p:par>
                                    <p:cTn id="59" presetID="22" presetClass="entr" presetSubtype="8" fill="hold" grpId="0" nodeType="afterEffect">
                                      <p:stCondLst>
                                        <p:cond delay="0"/>
                                      </p:stCondLst>
                                      <p:childTnLst>
                                        <p:set>
                                          <p:cBhvr>
                                            <p:cTn id="60" dur="1" fill="hold">
                                              <p:stCondLst>
                                                <p:cond delay="0"/>
                                              </p:stCondLst>
                                            </p:cTn>
                                            <p:tgtEl>
                                              <p:spTgt spid="141"/>
                                            </p:tgtEl>
                                            <p:attrNameLst>
                                              <p:attrName>style.visibility</p:attrName>
                                            </p:attrNameLst>
                                          </p:cBhvr>
                                          <p:to>
                                            <p:strVal val="visible"/>
                                          </p:to>
                                        </p:set>
                                        <p:animEffect transition="in" filter="wipe(left)">
                                          <p:cBhvr>
                                            <p:cTn id="61" dur="500"/>
                                            <p:tgtEl>
                                              <p:spTgt spid="141"/>
                                            </p:tgtEl>
                                          </p:cBhvr>
                                        </p:animEffect>
                                      </p:childTnLst>
                                    </p:cTn>
                                  </p:par>
                                </p:childTnLst>
                              </p:cTn>
                            </p:par>
                            <p:par>
                              <p:cTn id="62" fill="hold">
                                <p:stCondLst>
                                  <p:cond delay="33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42"/>
                                            </p:tgtEl>
                                            <p:attrNameLst>
                                              <p:attrName>style.visibility</p:attrName>
                                            </p:attrNameLst>
                                          </p:cBhvr>
                                          <p:to>
                                            <p:strVal val="visible"/>
                                          </p:to>
                                        </p:set>
                                        <p:animEffect transition="in" filter="wipe(left)">
                                          <p:cBhvr>
                                            <p:cTn id="65" dur="100"/>
                                            <p:tgtEl>
                                              <p:spTgt spid="142"/>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42"/>
                                            </p:tgtEl>
                                          </p:cBhvr>
                                          <p:to x="80000" y="100000"/>
                                        </p:animScale>
                                        <p:anim by="(#ppt_w*0.10)" calcmode="lin" valueType="num">
                                          <p:cBhvr>
                                            <p:cTn id="68" dur="50" autoRev="1" fill="hold">
                                              <p:stCondLst>
                                                <p:cond delay="0"/>
                                              </p:stCondLst>
                                            </p:cTn>
                                            <p:tgtEl>
                                              <p:spTgt spid="142"/>
                                            </p:tgtEl>
                                            <p:attrNameLst>
                                              <p:attrName>ppt_x</p:attrName>
                                            </p:attrNameLst>
                                          </p:cBhvr>
                                        </p:anim>
                                        <p:anim by="(-#ppt_w*0.10)" calcmode="lin" valueType="num">
                                          <p:cBhvr>
                                            <p:cTn id="69" dur="50" autoRev="1" fill="hold">
                                              <p:stCondLst>
                                                <p:cond delay="0"/>
                                              </p:stCondLst>
                                            </p:cTn>
                                            <p:tgtEl>
                                              <p:spTgt spid="142"/>
                                            </p:tgtEl>
                                            <p:attrNameLst>
                                              <p:attrName>ppt_y</p:attrName>
                                            </p:attrNameLst>
                                          </p:cBhvr>
                                        </p:anim>
                                        <p:animRot by="-480000">
                                          <p:cBhvr>
                                            <p:cTn id="70" dur="50" autoRev="1" fill="hold">
                                              <p:stCondLst>
                                                <p:cond delay="0"/>
                                              </p:stCondLst>
                                            </p:cTn>
                                            <p:tgtEl>
                                              <p:spTgt spid="14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 grpId="0" animBg="1"/>
          <p:bldP spid="126" grpId="0" animBg="1"/>
          <p:bldP spid="127" grpId="0" animBg="1"/>
          <p:bldP spid="128" grpId="0" animBg="1"/>
          <p:bldP spid="137" grpId="0"/>
          <p:bldP spid="138" grpId="0"/>
          <p:bldP spid="139" grpId="0"/>
          <p:bldP spid="140" grpId="0"/>
          <p:bldP spid="141" grpId="0" animBg="1"/>
          <p:bldP spid="142" grpId="0"/>
          <p:bldP spid="142" grpId="1"/>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313069" y="58298"/>
            <a:ext cx="2386723" cy="461665"/>
          </a:xfrm>
          <a:prstGeom prst="rect">
            <a:avLst/>
          </a:prstGeom>
          <a:noFill/>
        </p:spPr>
        <p:txBody>
          <a:bodyPr wrap="square" rtlCol="0">
            <a:spAutoFit/>
          </a:bodyPr>
          <a:lstStyle/>
          <a:p>
            <a:pPr>
              <a:lnSpc>
                <a:spcPct val="120000"/>
              </a:lnSpc>
            </a:pPr>
            <a:r>
              <a:rPr lang="zh-CN" altLang="en-US" sz="2000" b="1" dirty="0" smtClean="0">
                <a:solidFill>
                  <a:schemeClr val="tx1">
                    <a:lumMod val="75000"/>
                    <a:lumOff val="25000"/>
                  </a:schemeClr>
                </a:solidFill>
              </a:rPr>
              <a:t>单击此处输入标题</a:t>
            </a:r>
          </a:p>
        </p:txBody>
      </p:sp>
      <p:sp>
        <p:nvSpPr>
          <p:cNvPr id="21" name="Freeform 5"/>
          <p:cNvSpPr>
            <a:spLocks/>
          </p:cNvSpPr>
          <p:nvPr/>
        </p:nvSpPr>
        <p:spPr bwMode="auto">
          <a:xfrm>
            <a:off x="971600" y="2211710"/>
            <a:ext cx="1479797" cy="13342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tx2"/>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22" name="TextBox 21"/>
          <p:cNvSpPr txBox="1"/>
          <p:nvPr/>
        </p:nvSpPr>
        <p:spPr>
          <a:xfrm>
            <a:off x="1257155" y="2447923"/>
            <a:ext cx="908686" cy="861774"/>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2800" b="1" dirty="0" smtClean="0"/>
              <a:t>添加标题</a:t>
            </a:r>
            <a:endParaRPr lang="zh-CN" altLang="en-US" sz="2800" b="1" dirty="0"/>
          </a:p>
        </p:txBody>
      </p:sp>
      <p:sp>
        <p:nvSpPr>
          <p:cNvPr id="25" name="圆角矩形 24"/>
          <p:cNvSpPr/>
          <p:nvPr/>
        </p:nvSpPr>
        <p:spPr>
          <a:xfrm>
            <a:off x="3356492" y="1131590"/>
            <a:ext cx="4479052" cy="451685"/>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5"/>
          <p:cNvSpPr>
            <a:spLocks/>
          </p:cNvSpPr>
          <p:nvPr/>
        </p:nvSpPr>
        <p:spPr bwMode="auto">
          <a:xfrm>
            <a:off x="2650968" y="1335678"/>
            <a:ext cx="547516" cy="3108279"/>
          </a:xfrm>
          <a:custGeom>
            <a:avLst/>
            <a:gdLst>
              <a:gd name="T0" fmla="*/ 1999 w 3544"/>
              <a:gd name="T1" fmla="*/ 9150 h 14563"/>
              <a:gd name="T2" fmla="*/ 1999 w 3544"/>
              <a:gd name="T3" fmla="*/ 12306 h 14563"/>
              <a:gd name="T4" fmla="*/ 2353 w 3544"/>
              <a:gd name="T5" fmla="*/ 13628 h 14563"/>
              <a:gd name="T6" fmla="*/ 3544 w 3544"/>
              <a:gd name="T7" fmla="*/ 14112 h 14563"/>
              <a:gd name="T8" fmla="*/ 3544 w 3544"/>
              <a:gd name="T9" fmla="*/ 14563 h 14563"/>
              <a:gd name="T10" fmla="*/ 1933 w 3544"/>
              <a:gd name="T11" fmla="*/ 14016 h 14563"/>
              <a:gd name="T12" fmla="*/ 1419 w 3544"/>
              <a:gd name="T13" fmla="*/ 12050 h 14563"/>
              <a:gd name="T14" fmla="*/ 1419 w 3544"/>
              <a:gd name="T15" fmla="*/ 9279 h 14563"/>
              <a:gd name="T16" fmla="*/ 1160 w 3544"/>
              <a:gd name="T17" fmla="*/ 8022 h 14563"/>
              <a:gd name="T18" fmla="*/ 0 w 3544"/>
              <a:gd name="T19" fmla="*/ 7475 h 14563"/>
              <a:gd name="T20" fmla="*/ 0 w 3544"/>
              <a:gd name="T21" fmla="*/ 7088 h 14563"/>
              <a:gd name="T22" fmla="*/ 1127 w 3544"/>
              <a:gd name="T23" fmla="*/ 6571 h 14563"/>
              <a:gd name="T24" fmla="*/ 1419 w 3544"/>
              <a:gd name="T25" fmla="*/ 5284 h 14563"/>
              <a:gd name="T26" fmla="*/ 1419 w 3544"/>
              <a:gd name="T27" fmla="*/ 2513 h 14563"/>
              <a:gd name="T28" fmla="*/ 1933 w 3544"/>
              <a:gd name="T29" fmla="*/ 547 h 14563"/>
              <a:gd name="T30" fmla="*/ 3544 w 3544"/>
              <a:gd name="T31" fmla="*/ 0 h 14563"/>
              <a:gd name="T32" fmla="*/ 3544 w 3544"/>
              <a:gd name="T33" fmla="*/ 451 h 14563"/>
              <a:gd name="T34" fmla="*/ 2353 w 3544"/>
              <a:gd name="T35" fmla="*/ 902 h 14563"/>
              <a:gd name="T36" fmla="*/ 1999 w 3544"/>
              <a:gd name="T37" fmla="*/ 2254 h 14563"/>
              <a:gd name="T38" fmla="*/ 1999 w 3544"/>
              <a:gd name="T39" fmla="*/ 5413 h 14563"/>
              <a:gd name="T40" fmla="*/ 580 w 3544"/>
              <a:gd name="T41" fmla="*/ 7275 h 14563"/>
              <a:gd name="T42" fmla="*/ 580 w 3544"/>
              <a:gd name="T43" fmla="*/ 7304 h 14563"/>
              <a:gd name="T44" fmla="*/ 1999 w 3544"/>
              <a:gd name="T45" fmla="*/ 9150 h 14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44" h="14563">
                <a:moveTo>
                  <a:pt x="1999" y="9150"/>
                </a:moveTo>
                <a:lnTo>
                  <a:pt x="1999" y="12306"/>
                </a:lnTo>
                <a:cubicBezTo>
                  <a:pt x="1999" y="12867"/>
                  <a:pt x="2117" y="13306"/>
                  <a:pt x="2353" y="13628"/>
                </a:cubicBezTo>
                <a:cubicBezTo>
                  <a:pt x="2590" y="13950"/>
                  <a:pt x="2986" y="14112"/>
                  <a:pt x="3544" y="14112"/>
                </a:cubicBezTo>
                <a:lnTo>
                  <a:pt x="3544" y="14563"/>
                </a:lnTo>
                <a:cubicBezTo>
                  <a:pt x="2815" y="14563"/>
                  <a:pt x="2276" y="14379"/>
                  <a:pt x="1933" y="14016"/>
                </a:cubicBezTo>
                <a:cubicBezTo>
                  <a:pt x="1589" y="13650"/>
                  <a:pt x="1419" y="12993"/>
                  <a:pt x="1419" y="12050"/>
                </a:cubicBezTo>
                <a:lnTo>
                  <a:pt x="1419" y="9279"/>
                </a:lnTo>
                <a:cubicBezTo>
                  <a:pt x="1419" y="8762"/>
                  <a:pt x="1333" y="8344"/>
                  <a:pt x="1160" y="8022"/>
                </a:cubicBezTo>
                <a:cubicBezTo>
                  <a:pt x="990" y="7701"/>
                  <a:pt x="602" y="7516"/>
                  <a:pt x="0" y="7475"/>
                </a:cubicBezTo>
                <a:lnTo>
                  <a:pt x="0" y="7088"/>
                </a:lnTo>
                <a:cubicBezTo>
                  <a:pt x="558" y="7002"/>
                  <a:pt x="935" y="6829"/>
                  <a:pt x="1127" y="6571"/>
                </a:cubicBezTo>
                <a:cubicBezTo>
                  <a:pt x="1322" y="6315"/>
                  <a:pt x="1419" y="5883"/>
                  <a:pt x="1419" y="5284"/>
                </a:cubicBezTo>
                <a:lnTo>
                  <a:pt x="1419" y="2513"/>
                </a:lnTo>
                <a:cubicBezTo>
                  <a:pt x="1419" y="1567"/>
                  <a:pt x="1589" y="913"/>
                  <a:pt x="1933" y="547"/>
                </a:cubicBezTo>
                <a:cubicBezTo>
                  <a:pt x="2276" y="181"/>
                  <a:pt x="2815" y="0"/>
                  <a:pt x="3544" y="0"/>
                </a:cubicBezTo>
                <a:lnTo>
                  <a:pt x="3544" y="451"/>
                </a:lnTo>
                <a:cubicBezTo>
                  <a:pt x="2986" y="451"/>
                  <a:pt x="2590" y="602"/>
                  <a:pt x="2353" y="902"/>
                </a:cubicBezTo>
                <a:cubicBezTo>
                  <a:pt x="2117" y="1201"/>
                  <a:pt x="1999" y="1652"/>
                  <a:pt x="1999" y="2254"/>
                </a:cubicBezTo>
                <a:lnTo>
                  <a:pt x="1999" y="5413"/>
                </a:lnTo>
                <a:cubicBezTo>
                  <a:pt x="1999" y="6265"/>
                  <a:pt x="1592" y="7275"/>
                  <a:pt x="580" y="7275"/>
                </a:cubicBezTo>
                <a:lnTo>
                  <a:pt x="580" y="7304"/>
                </a:lnTo>
                <a:cubicBezTo>
                  <a:pt x="1565" y="7304"/>
                  <a:pt x="1999" y="8309"/>
                  <a:pt x="1999" y="915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圆角矩形 26"/>
          <p:cNvSpPr/>
          <p:nvPr/>
        </p:nvSpPr>
        <p:spPr>
          <a:xfrm>
            <a:off x="3356492" y="1865984"/>
            <a:ext cx="4479052" cy="451685"/>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3356492" y="2600378"/>
            <a:ext cx="4479052" cy="451685"/>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3356492" y="3334771"/>
            <a:ext cx="4479052" cy="451685"/>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TextBox 29"/>
          <p:cNvSpPr txBox="1"/>
          <p:nvPr/>
        </p:nvSpPr>
        <p:spPr>
          <a:xfrm>
            <a:off x="3675004" y="1279654"/>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200" dirty="0">
                <a:solidFill>
                  <a:srgbClr val="FFFFFF"/>
                </a:solidFill>
              </a:rPr>
              <a:t>点击输入本栏的具体文字，简明扼要的说明分项</a:t>
            </a:r>
            <a:r>
              <a:rPr lang="zh-CN" altLang="en-US" sz="1200" dirty="0" smtClean="0">
                <a:solidFill>
                  <a:srgbClr val="FFFFFF"/>
                </a:solidFill>
              </a:rPr>
              <a:t>内容。</a:t>
            </a:r>
            <a:endParaRPr lang="en-US" altLang="zh-CN" sz="1200" dirty="0">
              <a:solidFill>
                <a:srgbClr val="FFFFFF"/>
              </a:solidFill>
            </a:endParaRPr>
          </a:p>
        </p:txBody>
      </p:sp>
      <p:sp>
        <p:nvSpPr>
          <p:cNvPr id="31" name="TextBox 30"/>
          <p:cNvSpPr txBox="1"/>
          <p:nvPr/>
        </p:nvSpPr>
        <p:spPr>
          <a:xfrm>
            <a:off x="3675004" y="2008470"/>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200" dirty="0">
                <a:solidFill>
                  <a:srgbClr val="FFFFFF"/>
                </a:solidFill>
              </a:rPr>
              <a:t>点击输入本栏的具体文字，简明扼要的说明分项内容。</a:t>
            </a:r>
            <a:endParaRPr lang="en-US" altLang="zh-CN" sz="1200" dirty="0">
              <a:solidFill>
                <a:srgbClr val="FFFFFF"/>
              </a:solidFill>
            </a:endParaRPr>
          </a:p>
        </p:txBody>
      </p:sp>
      <p:sp>
        <p:nvSpPr>
          <p:cNvPr id="32" name="TextBox 31"/>
          <p:cNvSpPr txBox="1"/>
          <p:nvPr/>
        </p:nvSpPr>
        <p:spPr>
          <a:xfrm>
            <a:off x="3675004" y="2742864"/>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200" dirty="0">
                <a:solidFill>
                  <a:srgbClr val="FFFFFF"/>
                </a:solidFill>
              </a:rPr>
              <a:t>点击输入本栏的具体文字，简明扼要的说明分项内容。</a:t>
            </a:r>
            <a:endParaRPr lang="en-US" altLang="zh-CN" sz="1200" dirty="0">
              <a:solidFill>
                <a:srgbClr val="FFFFFF"/>
              </a:solidFill>
            </a:endParaRPr>
          </a:p>
        </p:txBody>
      </p:sp>
      <p:sp>
        <p:nvSpPr>
          <p:cNvPr id="33" name="TextBox 32"/>
          <p:cNvSpPr txBox="1"/>
          <p:nvPr/>
        </p:nvSpPr>
        <p:spPr>
          <a:xfrm>
            <a:off x="3675004" y="3477257"/>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200" dirty="0">
                <a:solidFill>
                  <a:srgbClr val="FFFFFF"/>
                </a:solidFill>
              </a:rPr>
              <a:t>点击输入本栏的具体文字，简明扼要的说明分项内容。</a:t>
            </a:r>
            <a:endParaRPr lang="en-US" altLang="zh-CN" sz="1200" dirty="0">
              <a:solidFill>
                <a:srgbClr val="FFFFFF"/>
              </a:solidFill>
            </a:endParaRPr>
          </a:p>
        </p:txBody>
      </p:sp>
      <p:sp>
        <p:nvSpPr>
          <p:cNvPr id="34" name="圆角矩形 33"/>
          <p:cNvSpPr/>
          <p:nvPr/>
        </p:nvSpPr>
        <p:spPr>
          <a:xfrm>
            <a:off x="3367981" y="4064281"/>
            <a:ext cx="4479052" cy="451685"/>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4"/>
          <p:cNvSpPr txBox="1"/>
          <p:nvPr/>
        </p:nvSpPr>
        <p:spPr>
          <a:xfrm>
            <a:off x="3686493" y="4206767"/>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200" dirty="0">
                <a:solidFill>
                  <a:srgbClr val="FFFFFF"/>
                </a:solidFill>
              </a:rPr>
              <a:t>点击输入本栏的具体文字，简明扼要的说明分项内容。</a:t>
            </a:r>
            <a:endParaRPr lang="en-US" altLang="zh-CN" sz="1200" dirty="0">
              <a:solidFill>
                <a:srgbClr val="FFFFFF"/>
              </a:solidFill>
            </a:endParaRPr>
          </a:p>
        </p:txBody>
      </p:sp>
    </p:spTree>
    <p:extLst>
      <p:ext uri="{BB962C8B-B14F-4D97-AF65-F5344CB8AC3E}">
        <p14:creationId xmlns:p14="http://schemas.microsoft.com/office/powerpoint/2010/main" val="185036945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2000"/>
                                        <p:tgtEl>
                                          <p:spTgt spid="22"/>
                                        </p:tgtEl>
                                      </p:cBhvr>
                                    </p:animEffect>
                                    <p:anim calcmode="lin" valueType="num">
                                      <p:cBhvr>
                                        <p:cTn id="8" dur="2000" fill="hold"/>
                                        <p:tgtEl>
                                          <p:spTgt spid="22"/>
                                        </p:tgtEl>
                                        <p:attrNameLst>
                                          <p:attrName>ppt_w</p:attrName>
                                        </p:attrNameLst>
                                      </p:cBhvr>
                                      <p:tavLst>
                                        <p:tav tm="0" fmla="#ppt_w*sin(2.5*pi*$)">
                                          <p:val>
                                            <p:fltVal val="0"/>
                                          </p:val>
                                        </p:tav>
                                        <p:tav tm="100000">
                                          <p:val>
                                            <p:fltVal val="1"/>
                                          </p:val>
                                        </p:tav>
                                      </p:tavLst>
                                    </p:anim>
                                    <p:anim calcmode="lin" valueType="num">
                                      <p:cBhvr>
                                        <p:cTn id="9" dur="2000" fill="hold"/>
                                        <p:tgtEl>
                                          <p:spTgt spid="22"/>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2000"/>
                                        <p:tgtEl>
                                          <p:spTgt spid="21"/>
                                        </p:tgtEl>
                                      </p:cBhvr>
                                    </p:animEffect>
                                    <p:anim calcmode="lin" valueType="num">
                                      <p:cBhvr>
                                        <p:cTn id="13" dur="2000" fill="hold"/>
                                        <p:tgtEl>
                                          <p:spTgt spid="21"/>
                                        </p:tgtEl>
                                        <p:attrNameLst>
                                          <p:attrName>ppt_w</p:attrName>
                                        </p:attrNameLst>
                                      </p:cBhvr>
                                      <p:tavLst>
                                        <p:tav tm="0" fmla="#ppt_w*sin(2.5*pi*$)">
                                          <p:val>
                                            <p:fltVal val="0"/>
                                          </p:val>
                                        </p:tav>
                                        <p:tav tm="100000">
                                          <p:val>
                                            <p:fltVal val="1"/>
                                          </p:val>
                                        </p:tav>
                                      </p:tavLst>
                                    </p:anim>
                                    <p:anim calcmode="lin" valueType="num">
                                      <p:cBhvr>
                                        <p:cTn id="14" dur="2000" fill="hold"/>
                                        <p:tgtEl>
                                          <p:spTgt spid="21"/>
                                        </p:tgtEl>
                                        <p:attrNameLst>
                                          <p:attrName>ppt_h</p:attrName>
                                        </p:attrNameLst>
                                      </p:cBhvr>
                                      <p:tavLst>
                                        <p:tav tm="0">
                                          <p:val>
                                            <p:strVal val="#ppt_h"/>
                                          </p:val>
                                        </p:tav>
                                        <p:tav tm="100000">
                                          <p:val>
                                            <p:strVal val="#ppt_h"/>
                                          </p:val>
                                        </p:tav>
                                      </p:tavLst>
                                    </p:anim>
                                  </p:childTnLst>
                                </p:cTn>
                              </p:par>
                            </p:childTnLst>
                          </p:cTn>
                        </p:par>
                        <p:par>
                          <p:cTn id="15" fill="hold">
                            <p:stCondLst>
                              <p:cond delay="2000"/>
                            </p:stCondLst>
                            <p:childTnLst>
                              <p:par>
                                <p:cTn id="16" presetID="16" presetClass="entr" presetSubtype="26" fill="hold" grpId="0" nodeType="after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barn(inHorizontal)">
                                      <p:cBhvr>
                                        <p:cTn id="18" dur="500"/>
                                        <p:tgtEl>
                                          <p:spTgt spid="26"/>
                                        </p:tgtEl>
                                      </p:cBhvr>
                                    </p:animEffect>
                                  </p:childTnLst>
                                </p:cTn>
                              </p:par>
                            </p:childTnLst>
                          </p:cTn>
                        </p:par>
                        <p:par>
                          <p:cTn id="19" fill="hold">
                            <p:stCondLst>
                              <p:cond delay="2500"/>
                            </p:stCondLst>
                            <p:childTnLst>
                              <p:par>
                                <p:cTn id="20" presetID="22" presetClass="entr" presetSubtype="8" fill="hold" grpId="0" nodeType="after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wipe(left)">
                                      <p:cBhvr>
                                        <p:cTn id="22" dur="500"/>
                                        <p:tgtEl>
                                          <p:spTgt spid="30"/>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wipe(left)">
                                      <p:cBhvr>
                                        <p:cTn id="25" dur="500"/>
                                        <p:tgtEl>
                                          <p:spTgt spid="25"/>
                                        </p:tgtEl>
                                      </p:cBhvr>
                                    </p:animEffect>
                                  </p:childTnLst>
                                </p:cTn>
                              </p:par>
                            </p:childTnLst>
                          </p:cTn>
                        </p:par>
                        <p:par>
                          <p:cTn id="26" fill="hold">
                            <p:stCondLst>
                              <p:cond delay="3000"/>
                            </p:stCondLst>
                            <p:childTnLst>
                              <p:par>
                                <p:cTn id="27" presetID="22" presetClass="entr" presetSubtype="8" fill="hold" grpId="0" nodeType="after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wipe(left)">
                                      <p:cBhvr>
                                        <p:cTn id="29" dur="500"/>
                                        <p:tgtEl>
                                          <p:spTgt spid="27"/>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wipe(left)">
                                      <p:cBhvr>
                                        <p:cTn id="32" dur="500"/>
                                        <p:tgtEl>
                                          <p:spTgt spid="31"/>
                                        </p:tgtEl>
                                      </p:cBhvr>
                                    </p:animEffect>
                                  </p:childTnLst>
                                </p:cTn>
                              </p:par>
                            </p:childTnLst>
                          </p:cTn>
                        </p:par>
                        <p:par>
                          <p:cTn id="33" fill="hold">
                            <p:stCondLst>
                              <p:cond delay="3500"/>
                            </p:stCondLst>
                            <p:childTnLst>
                              <p:par>
                                <p:cTn id="34" presetID="22" presetClass="entr" presetSubtype="8" fill="hold" grpId="0" nodeType="after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wipe(left)">
                                      <p:cBhvr>
                                        <p:cTn id="36" dur="500"/>
                                        <p:tgtEl>
                                          <p:spTgt spid="28"/>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wipe(left)">
                                      <p:cBhvr>
                                        <p:cTn id="39" dur="500"/>
                                        <p:tgtEl>
                                          <p:spTgt spid="32"/>
                                        </p:tgtEl>
                                      </p:cBhvr>
                                    </p:animEffect>
                                  </p:childTnLst>
                                </p:cTn>
                              </p:par>
                            </p:childTnLst>
                          </p:cTn>
                        </p:par>
                        <p:par>
                          <p:cTn id="40" fill="hold">
                            <p:stCondLst>
                              <p:cond delay="4000"/>
                            </p:stCondLst>
                            <p:childTnLst>
                              <p:par>
                                <p:cTn id="41" presetID="22" presetClass="entr" presetSubtype="8" fill="hold" grpId="0" nodeType="after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wipe(left)">
                                      <p:cBhvr>
                                        <p:cTn id="43" dur="500"/>
                                        <p:tgtEl>
                                          <p:spTgt spid="29"/>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33"/>
                                        </p:tgtEl>
                                        <p:attrNameLst>
                                          <p:attrName>style.visibility</p:attrName>
                                        </p:attrNameLst>
                                      </p:cBhvr>
                                      <p:to>
                                        <p:strVal val="visible"/>
                                      </p:to>
                                    </p:set>
                                    <p:animEffect transition="in" filter="wipe(left)">
                                      <p:cBhvr>
                                        <p:cTn id="46" dur="500"/>
                                        <p:tgtEl>
                                          <p:spTgt spid="33"/>
                                        </p:tgtEl>
                                      </p:cBhvr>
                                    </p:animEffect>
                                  </p:childTnLst>
                                </p:cTn>
                              </p:par>
                            </p:childTnLst>
                          </p:cTn>
                        </p:par>
                        <p:par>
                          <p:cTn id="47" fill="hold">
                            <p:stCondLst>
                              <p:cond delay="4500"/>
                            </p:stCondLst>
                            <p:childTnLst>
                              <p:par>
                                <p:cTn id="48" presetID="22" presetClass="entr" presetSubtype="8" fill="hold" grpId="0" nodeType="afterEffect">
                                  <p:stCondLst>
                                    <p:cond delay="0"/>
                                  </p:stCondLst>
                                  <p:childTnLst>
                                    <p:set>
                                      <p:cBhvr>
                                        <p:cTn id="49" dur="1" fill="hold">
                                          <p:stCondLst>
                                            <p:cond delay="0"/>
                                          </p:stCondLst>
                                        </p:cTn>
                                        <p:tgtEl>
                                          <p:spTgt spid="34"/>
                                        </p:tgtEl>
                                        <p:attrNameLst>
                                          <p:attrName>style.visibility</p:attrName>
                                        </p:attrNameLst>
                                      </p:cBhvr>
                                      <p:to>
                                        <p:strVal val="visible"/>
                                      </p:to>
                                    </p:set>
                                    <p:animEffect transition="in" filter="wipe(left)">
                                      <p:cBhvr>
                                        <p:cTn id="50" dur="500"/>
                                        <p:tgtEl>
                                          <p:spTgt spid="34"/>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35"/>
                                        </p:tgtEl>
                                        <p:attrNameLst>
                                          <p:attrName>style.visibility</p:attrName>
                                        </p:attrNameLst>
                                      </p:cBhvr>
                                      <p:to>
                                        <p:strVal val="visible"/>
                                      </p:to>
                                    </p:set>
                                    <p:animEffect transition="in" filter="wipe(left)">
                                      <p:cBhvr>
                                        <p:cTn id="5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p:bldP spid="25" grpId="0" animBg="1"/>
      <p:bldP spid="26" grpId="0" animBg="1"/>
      <p:bldP spid="27" grpId="0" animBg="1"/>
      <p:bldP spid="28" grpId="0" animBg="1"/>
      <p:bldP spid="29" grpId="0" animBg="1"/>
      <p:bldP spid="30" grpId="0"/>
      <p:bldP spid="31" grpId="0"/>
      <p:bldP spid="32" grpId="0"/>
      <p:bldP spid="33" grpId="0"/>
      <p:bldP spid="34" grpId="0" animBg="1"/>
      <p:bldP spid="3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rotWithShape="1">
          <a:blip r:embed="rId3" cstate="print">
            <a:extLst>
              <a:ext uri="{28A0092B-C50C-407E-A947-70E740481C1C}">
                <a14:useLocalDpi xmlns:a14="http://schemas.microsoft.com/office/drawing/2010/main" val="0"/>
              </a:ext>
            </a:extLst>
          </a:blip>
          <a:srcRect r="44563" b="66242"/>
          <a:stretch/>
        </p:blipFill>
        <p:spPr>
          <a:xfrm flipH="1">
            <a:off x="-1" y="2612419"/>
            <a:ext cx="4958118" cy="2531081"/>
          </a:xfrm>
          <a:prstGeom prst="rect">
            <a:avLst/>
          </a:prstGeom>
        </p:spPr>
      </p:pic>
      <p:sp>
        <p:nvSpPr>
          <p:cNvPr id="25" name="圆角矩形 24"/>
          <p:cNvSpPr/>
          <p:nvPr/>
        </p:nvSpPr>
        <p:spPr>
          <a:xfrm>
            <a:off x="4427984" y="1015860"/>
            <a:ext cx="491917" cy="503773"/>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70" tIns="45685" rIns="91370" bIns="45685"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1</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26" name="组合 25"/>
          <p:cNvGrpSpPr/>
          <p:nvPr/>
        </p:nvGrpSpPr>
        <p:grpSpPr>
          <a:xfrm>
            <a:off x="5076056" y="1015654"/>
            <a:ext cx="2972164" cy="503773"/>
            <a:chOff x="6339097" y="1573726"/>
            <a:chExt cx="3744416" cy="511504"/>
          </a:xfrm>
        </p:grpSpPr>
        <p:sp>
          <p:nvSpPr>
            <p:cNvPr id="27" name="圆角矩形 26"/>
            <p:cNvSpPr/>
            <p:nvPr/>
          </p:nvSpPr>
          <p:spPr>
            <a:xfrm>
              <a:off x="6339097" y="1573726"/>
              <a:ext cx="3744416" cy="511504"/>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28" name="矩形 27"/>
            <p:cNvSpPr/>
            <p:nvPr/>
          </p:nvSpPr>
          <p:spPr>
            <a:xfrm>
              <a:off x="6896718" y="1614014"/>
              <a:ext cx="2653076" cy="437541"/>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9" name="圆角矩形 28"/>
          <p:cNvSpPr/>
          <p:nvPr/>
        </p:nvSpPr>
        <p:spPr>
          <a:xfrm>
            <a:off x="4427984" y="1715062"/>
            <a:ext cx="491917" cy="503773"/>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70" tIns="45685" rIns="91370" bIns="45685"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2</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30" name="组合 29"/>
          <p:cNvGrpSpPr/>
          <p:nvPr/>
        </p:nvGrpSpPr>
        <p:grpSpPr>
          <a:xfrm>
            <a:off x="5058154" y="1714856"/>
            <a:ext cx="2972164" cy="503773"/>
            <a:chOff x="6315199" y="2410178"/>
            <a:chExt cx="3744416" cy="511504"/>
          </a:xfrm>
        </p:grpSpPr>
        <p:sp>
          <p:nvSpPr>
            <p:cNvPr id="31" name="圆角矩形 30"/>
            <p:cNvSpPr/>
            <p:nvPr/>
          </p:nvSpPr>
          <p:spPr>
            <a:xfrm>
              <a:off x="6315199" y="2410178"/>
              <a:ext cx="3744416" cy="511504"/>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2" name="矩形 31"/>
            <p:cNvSpPr/>
            <p:nvPr/>
          </p:nvSpPr>
          <p:spPr>
            <a:xfrm>
              <a:off x="6893964" y="2450466"/>
              <a:ext cx="2653076" cy="437541"/>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3" name="圆角矩形 32"/>
          <p:cNvSpPr/>
          <p:nvPr/>
        </p:nvSpPr>
        <p:spPr>
          <a:xfrm>
            <a:off x="4427984" y="2403863"/>
            <a:ext cx="491917" cy="503773"/>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70" tIns="45685" rIns="91370" bIns="45685"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3</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56" name="组合 55"/>
          <p:cNvGrpSpPr/>
          <p:nvPr/>
        </p:nvGrpSpPr>
        <p:grpSpPr>
          <a:xfrm>
            <a:off x="5076056" y="2403654"/>
            <a:ext cx="2972164" cy="503773"/>
            <a:chOff x="6339097" y="3296031"/>
            <a:chExt cx="3744416" cy="511504"/>
          </a:xfrm>
        </p:grpSpPr>
        <p:sp>
          <p:nvSpPr>
            <p:cNvPr id="57" name="圆角矩形 56"/>
            <p:cNvSpPr/>
            <p:nvPr/>
          </p:nvSpPr>
          <p:spPr>
            <a:xfrm>
              <a:off x="6339097" y="3296031"/>
              <a:ext cx="3744416" cy="511504"/>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58" name="矩形 57"/>
            <p:cNvSpPr/>
            <p:nvPr/>
          </p:nvSpPr>
          <p:spPr>
            <a:xfrm>
              <a:off x="6898538" y="3336319"/>
              <a:ext cx="2736305" cy="437541"/>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59" name="圆角矩形 58"/>
          <p:cNvSpPr/>
          <p:nvPr/>
        </p:nvSpPr>
        <p:spPr>
          <a:xfrm>
            <a:off x="4427984" y="3106714"/>
            <a:ext cx="491917" cy="503773"/>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70" tIns="45685" rIns="91370" bIns="45685"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4</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60" name="组合 59"/>
          <p:cNvGrpSpPr/>
          <p:nvPr/>
        </p:nvGrpSpPr>
        <p:grpSpPr>
          <a:xfrm>
            <a:off x="5076056" y="3106349"/>
            <a:ext cx="2972164" cy="503772"/>
            <a:chOff x="6339097" y="4180903"/>
            <a:chExt cx="3744416" cy="511504"/>
          </a:xfrm>
        </p:grpSpPr>
        <p:sp>
          <p:nvSpPr>
            <p:cNvPr id="61" name="圆角矩形 60"/>
            <p:cNvSpPr/>
            <p:nvPr/>
          </p:nvSpPr>
          <p:spPr>
            <a:xfrm>
              <a:off x="6339097" y="4180903"/>
              <a:ext cx="3744416" cy="511504"/>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62" name="矩形 61"/>
            <p:cNvSpPr/>
            <p:nvPr/>
          </p:nvSpPr>
          <p:spPr>
            <a:xfrm>
              <a:off x="6898538" y="4221882"/>
              <a:ext cx="2736305" cy="437542"/>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63" name="圆角矩形 62"/>
          <p:cNvSpPr/>
          <p:nvPr/>
        </p:nvSpPr>
        <p:spPr>
          <a:xfrm>
            <a:off x="4428081" y="3803637"/>
            <a:ext cx="491917" cy="503773"/>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70" tIns="45685" rIns="91370" bIns="45685"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5</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64" name="组合 63"/>
          <p:cNvGrpSpPr/>
          <p:nvPr/>
        </p:nvGrpSpPr>
        <p:grpSpPr>
          <a:xfrm>
            <a:off x="5076056" y="3803637"/>
            <a:ext cx="2972164" cy="503773"/>
            <a:chOff x="6339097" y="5057483"/>
            <a:chExt cx="3744416" cy="511504"/>
          </a:xfrm>
        </p:grpSpPr>
        <p:sp>
          <p:nvSpPr>
            <p:cNvPr id="65" name="圆角矩形 64"/>
            <p:cNvSpPr/>
            <p:nvPr/>
          </p:nvSpPr>
          <p:spPr>
            <a:xfrm>
              <a:off x="6339097" y="5057483"/>
              <a:ext cx="3744416" cy="511504"/>
            </a:xfrm>
            <a:prstGeom prst="round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66" name="矩形 65"/>
            <p:cNvSpPr/>
            <p:nvPr/>
          </p:nvSpPr>
          <p:spPr>
            <a:xfrm>
              <a:off x="6898669" y="5085978"/>
              <a:ext cx="2736174" cy="437541"/>
            </a:xfrm>
            <a:prstGeom prst="rect">
              <a:avLst/>
            </a:prstGeom>
          </p:spPr>
          <p:txBody>
            <a:bodyPr wrap="square" lIns="121960" tIns="60980" rIns="121960" bIns="60980">
              <a:spAutoFit/>
            </a:bodyPr>
            <a:lstStyle/>
            <a:p>
              <a:pPr>
                <a:defRPr/>
              </a:pPr>
              <a:r>
                <a:rPr lang="zh-CN" altLang="en-US"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67" name="下箭头 66"/>
          <p:cNvSpPr/>
          <p:nvPr/>
        </p:nvSpPr>
        <p:spPr>
          <a:xfrm rot="16200000">
            <a:off x="3602551" y="1715872"/>
            <a:ext cx="431948" cy="509274"/>
          </a:xfrm>
          <a:prstGeom prst="downArrow">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04" tIns="34253" rIns="68504" bIns="34253" rtlCol="0" anchor="ctr"/>
          <a:lstStyle/>
          <a:p>
            <a:pPr algn="ctr"/>
            <a:endParaRPr lang="zh-CN" altLang="en-US"/>
          </a:p>
        </p:txBody>
      </p:sp>
      <p:sp>
        <p:nvSpPr>
          <p:cNvPr id="68" name="TextBox 67"/>
          <p:cNvSpPr txBox="1"/>
          <p:nvPr/>
        </p:nvSpPr>
        <p:spPr>
          <a:xfrm>
            <a:off x="107504" y="915566"/>
            <a:ext cx="2160240" cy="1015580"/>
          </a:xfrm>
          <a:prstGeom prst="rect">
            <a:avLst/>
          </a:prstGeom>
          <a:noFill/>
        </p:spPr>
        <p:txBody>
          <a:bodyPr wrap="square" lIns="91361" tIns="45679" rIns="91361" bIns="45679">
            <a:spAutoFit/>
          </a:bodyPr>
          <a:lstStyle/>
          <a:p>
            <a:pPr algn="r">
              <a:defRPr/>
            </a:pPr>
            <a:r>
              <a:rPr lang="zh-CN" altLang="en-US" sz="3600" b="1" dirty="0" smtClean="0">
                <a:solidFill>
                  <a:schemeClr val="tx2"/>
                </a:solidFill>
                <a:latin typeface="微软雅黑" pitchFamily="34" charset="-122"/>
                <a:ea typeface="微软雅黑" pitchFamily="34" charset="-122"/>
              </a:rPr>
              <a:t>目录</a:t>
            </a:r>
            <a:endParaRPr lang="en-US" altLang="zh-CN" sz="3600" b="1" dirty="0" smtClean="0">
              <a:solidFill>
                <a:schemeClr val="tx2"/>
              </a:solidFill>
              <a:latin typeface="微软雅黑" pitchFamily="34" charset="-122"/>
              <a:ea typeface="微软雅黑" pitchFamily="34" charset="-122"/>
            </a:endParaRPr>
          </a:p>
          <a:p>
            <a:pPr algn="r">
              <a:defRPr/>
            </a:pPr>
            <a:r>
              <a:rPr lang="en-US" altLang="zh-CN" sz="2400" b="1" dirty="0" smtClean="0">
                <a:solidFill>
                  <a:schemeClr val="tx2"/>
                </a:solidFill>
                <a:latin typeface="微软雅黑" pitchFamily="34" charset="-122"/>
                <a:ea typeface="微软雅黑" pitchFamily="34" charset="-122"/>
              </a:rPr>
              <a:t>CONTENTS</a:t>
            </a:r>
            <a:endParaRPr lang="zh-CN" altLang="en-US" sz="2400" b="1" dirty="0">
              <a:solidFill>
                <a:schemeClr val="tx2"/>
              </a:solidFill>
              <a:latin typeface="微软雅黑" pitchFamily="34" charset="-122"/>
              <a:ea typeface="微软雅黑" pitchFamily="34" charset="-122"/>
            </a:endParaRPr>
          </a:p>
        </p:txBody>
      </p:sp>
    </p:spTree>
    <p:extLst>
      <p:ext uri="{BB962C8B-B14F-4D97-AF65-F5344CB8AC3E}">
        <p14:creationId xmlns:p14="http://schemas.microsoft.com/office/powerpoint/2010/main" val="29409768"/>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7" presetClass="entr" presetSubtype="1" fill="hold" grpId="0" nodeType="afterEffect">
                                  <p:stCondLst>
                                    <p:cond delay="0"/>
                                  </p:stCondLst>
                                  <p:iterate type="lt">
                                    <p:tmPct val="40000"/>
                                  </p:iterate>
                                  <p:childTnLst>
                                    <p:set>
                                      <p:cBhvr>
                                        <p:cTn id="12" dur="1" fill="hold">
                                          <p:stCondLst>
                                            <p:cond delay="0"/>
                                          </p:stCondLst>
                                        </p:cTn>
                                        <p:tgtEl>
                                          <p:spTgt spid="68"/>
                                        </p:tgtEl>
                                        <p:attrNameLst>
                                          <p:attrName>style.visibility</p:attrName>
                                        </p:attrNameLst>
                                      </p:cBhvr>
                                      <p:to>
                                        <p:strVal val="visible"/>
                                      </p:to>
                                    </p:set>
                                    <p:anim calcmode="lin" valueType="num">
                                      <p:cBhvr>
                                        <p:cTn id="13" dur="250" fill="hold"/>
                                        <p:tgtEl>
                                          <p:spTgt spid="68"/>
                                        </p:tgtEl>
                                        <p:attrNameLst>
                                          <p:attrName>ppt_x</p:attrName>
                                        </p:attrNameLst>
                                      </p:cBhvr>
                                      <p:tavLst>
                                        <p:tav tm="0">
                                          <p:val>
                                            <p:strVal val="#ppt_x"/>
                                          </p:val>
                                        </p:tav>
                                        <p:tav tm="100000">
                                          <p:val>
                                            <p:strVal val="#ppt_x"/>
                                          </p:val>
                                        </p:tav>
                                      </p:tavLst>
                                    </p:anim>
                                    <p:anim calcmode="lin" valueType="num">
                                      <p:cBhvr>
                                        <p:cTn id="14" dur="250" fill="hold"/>
                                        <p:tgtEl>
                                          <p:spTgt spid="68"/>
                                        </p:tgtEl>
                                        <p:attrNameLst>
                                          <p:attrName>ppt_y</p:attrName>
                                        </p:attrNameLst>
                                      </p:cBhvr>
                                      <p:tavLst>
                                        <p:tav tm="0">
                                          <p:val>
                                            <p:strVal val="#ppt_y-#ppt_h/2"/>
                                          </p:val>
                                        </p:tav>
                                        <p:tav tm="100000">
                                          <p:val>
                                            <p:strVal val="#ppt_y"/>
                                          </p:val>
                                        </p:tav>
                                      </p:tavLst>
                                    </p:anim>
                                    <p:anim calcmode="lin" valueType="num">
                                      <p:cBhvr>
                                        <p:cTn id="15" dur="250" fill="hold"/>
                                        <p:tgtEl>
                                          <p:spTgt spid="68"/>
                                        </p:tgtEl>
                                        <p:attrNameLst>
                                          <p:attrName>ppt_w</p:attrName>
                                        </p:attrNameLst>
                                      </p:cBhvr>
                                      <p:tavLst>
                                        <p:tav tm="0">
                                          <p:val>
                                            <p:strVal val="#ppt_w"/>
                                          </p:val>
                                        </p:tav>
                                        <p:tav tm="100000">
                                          <p:val>
                                            <p:strVal val="#ppt_w"/>
                                          </p:val>
                                        </p:tav>
                                      </p:tavLst>
                                    </p:anim>
                                    <p:anim calcmode="lin" valueType="num">
                                      <p:cBhvr>
                                        <p:cTn id="16" dur="250" fill="hold"/>
                                        <p:tgtEl>
                                          <p:spTgt spid="68"/>
                                        </p:tgtEl>
                                        <p:attrNameLst>
                                          <p:attrName>ppt_h</p:attrName>
                                        </p:attrNameLst>
                                      </p:cBhvr>
                                      <p:tavLst>
                                        <p:tav tm="0">
                                          <p:val>
                                            <p:fltVal val="0"/>
                                          </p:val>
                                        </p:tav>
                                        <p:tav tm="100000">
                                          <p:val>
                                            <p:strVal val="#ppt_h"/>
                                          </p:val>
                                        </p:tav>
                                      </p:tavLst>
                                    </p:anim>
                                  </p:childTnLst>
                                </p:cTn>
                              </p:par>
                            </p:childTnLst>
                          </p:cTn>
                        </p:par>
                        <p:par>
                          <p:cTn id="17" fill="hold">
                            <p:stCondLst>
                              <p:cond delay="2150"/>
                            </p:stCondLst>
                            <p:childTnLst>
                              <p:par>
                                <p:cTn id="18" presetID="10" presetClass="entr" presetSubtype="0" fill="hold" grpId="0" nodeType="after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fade">
                                      <p:cBhvr>
                                        <p:cTn id="20" dur="1000"/>
                                        <p:tgtEl>
                                          <p:spTgt spid="25"/>
                                        </p:tgtEl>
                                      </p:cBhvr>
                                    </p:animEffect>
                                  </p:childTnLst>
                                </p:cTn>
                              </p:par>
                              <p:par>
                                <p:cTn id="21" presetID="56" presetClass="path" presetSubtype="0" accel="50000" decel="50000" fill="hold" grpId="1" nodeType="withEffect">
                                  <p:stCondLst>
                                    <p:cond delay="0"/>
                                  </p:stCondLst>
                                  <p:childTnLst>
                                    <p:animMotion origin="layout" path="M -0.03737 0.04121 L -6.25E-7 -3.33333E-6 " pathEditMode="relative" rAng="0" ptsTypes="AA">
                                      <p:cBhvr>
                                        <p:cTn id="22" dur="700" fill="hold"/>
                                        <p:tgtEl>
                                          <p:spTgt spid="25"/>
                                        </p:tgtEl>
                                        <p:attrNameLst>
                                          <p:attrName>ppt_x</p:attrName>
                                          <p:attrName>ppt_y</p:attrName>
                                        </p:attrNameLst>
                                      </p:cBhvr>
                                      <p:rCtr x="1862" y="-2060"/>
                                    </p:animMotion>
                                  </p:childTnLst>
                                </p:cTn>
                              </p:par>
                              <p:par>
                                <p:cTn id="23" presetID="22" presetClass="entr" presetSubtype="8" fill="hold" nodeType="withEffect">
                                  <p:stCondLst>
                                    <p:cond delay="250"/>
                                  </p:stCondLst>
                                  <p:childTnLst>
                                    <p:set>
                                      <p:cBhvr>
                                        <p:cTn id="24" dur="1" fill="hold">
                                          <p:stCondLst>
                                            <p:cond delay="0"/>
                                          </p:stCondLst>
                                        </p:cTn>
                                        <p:tgtEl>
                                          <p:spTgt spid="26"/>
                                        </p:tgtEl>
                                        <p:attrNameLst>
                                          <p:attrName>style.visibility</p:attrName>
                                        </p:attrNameLst>
                                      </p:cBhvr>
                                      <p:to>
                                        <p:strVal val="visible"/>
                                      </p:to>
                                    </p:set>
                                    <p:animEffect transition="in" filter="wipe(left)">
                                      <p:cBhvr>
                                        <p:cTn id="25" dur="500"/>
                                        <p:tgtEl>
                                          <p:spTgt spid="26"/>
                                        </p:tgtEl>
                                      </p:cBhvr>
                                    </p:animEffect>
                                  </p:childTnLst>
                                </p:cTn>
                              </p:par>
                              <p:par>
                                <p:cTn id="26" presetID="10" presetClass="entr" presetSubtype="0" fill="hold" grpId="0" nodeType="withEffect">
                                  <p:stCondLst>
                                    <p:cond delay="250"/>
                                  </p:stCondLst>
                                  <p:childTnLst>
                                    <p:set>
                                      <p:cBhvr>
                                        <p:cTn id="27" dur="1" fill="hold">
                                          <p:stCondLst>
                                            <p:cond delay="0"/>
                                          </p:stCondLst>
                                        </p:cTn>
                                        <p:tgtEl>
                                          <p:spTgt spid="29"/>
                                        </p:tgtEl>
                                        <p:attrNameLst>
                                          <p:attrName>style.visibility</p:attrName>
                                        </p:attrNameLst>
                                      </p:cBhvr>
                                      <p:to>
                                        <p:strVal val="visible"/>
                                      </p:to>
                                    </p:set>
                                    <p:animEffect transition="in" filter="fade">
                                      <p:cBhvr>
                                        <p:cTn id="28" dur="1000"/>
                                        <p:tgtEl>
                                          <p:spTgt spid="29"/>
                                        </p:tgtEl>
                                      </p:cBhvr>
                                    </p:animEffect>
                                  </p:childTnLst>
                                </p:cTn>
                              </p:par>
                              <p:par>
                                <p:cTn id="29" presetID="56" presetClass="path" presetSubtype="0" accel="50000" decel="50000" fill="hold" grpId="1" nodeType="withEffect">
                                  <p:stCondLst>
                                    <p:cond delay="250"/>
                                  </p:stCondLst>
                                  <p:childTnLst>
                                    <p:animMotion origin="layout" path="M -0.03737 0.0412 L -6.25E-7 2.96296E-6 " pathEditMode="relative" rAng="0" ptsTypes="AA">
                                      <p:cBhvr>
                                        <p:cTn id="30" dur="700" fill="hold"/>
                                        <p:tgtEl>
                                          <p:spTgt spid="29"/>
                                        </p:tgtEl>
                                        <p:attrNameLst>
                                          <p:attrName>ppt_x</p:attrName>
                                          <p:attrName>ppt_y</p:attrName>
                                        </p:attrNameLst>
                                      </p:cBhvr>
                                      <p:rCtr x="1862" y="-2060"/>
                                    </p:animMotion>
                                  </p:childTnLst>
                                </p:cTn>
                              </p:par>
                              <p:par>
                                <p:cTn id="31" presetID="22" presetClass="entr" presetSubtype="8" fill="hold" nodeType="withEffect">
                                  <p:stCondLst>
                                    <p:cond delay="500"/>
                                  </p:stCondLst>
                                  <p:childTnLst>
                                    <p:set>
                                      <p:cBhvr>
                                        <p:cTn id="32" dur="1" fill="hold">
                                          <p:stCondLst>
                                            <p:cond delay="0"/>
                                          </p:stCondLst>
                                        </p:cTn>
                                        <p:tgtEl>
                                          <p:spTgt spid="30"/>
                                        </p:tgtEl>
                                        <p:attrNameLst>
                                          <p:attrName>style.visibility</p:attrName>
                                        </p:attrNameLst>
                                      </p:cBhvr>
                                      <p:to>
                                        <p:strVal val="visible"/>
                                      </p:to>
                                    </p:set>
                                    <p:animEffect transition="in" filter="wipe(left)">
                                      <p:cBhvr>
                                        <p:cTn id="33" dur="500"/>
                                        <p:tgtEl>
                                          <p:spTgt spid="30"/>
                                        </p:tgtEl>
                                      </p:cBhvr>
                                    </p:animEffect>
                                  </p:childTnLst>
                                </p:cTn>
                              </p:par>
                              <p:par>
                                <p:cTn id="34" presetID="10" presetClass="entr" presetSubtype="0" fill="hold" grpId="0" nodeType="withEffect">
                                  <p:stCondLst>
                                    <p:cond delay="500"/>
                                  </p:stCondLst>
                                  <p:childTnLst>
                                    <p:set>
                                      <p:cBhvr>
                                        <p:cTn id="35" dur="1" fill="hold">
                                          <p:stCondLst>
                                            <p:cond delay="0"/>
                                          </p:stCondLst>
                                        </p:cTn>
                                        <p:tgtEl>
                                          <p:spTgt spid="33"/>
                                        </p:tgtEl>
                                        <p:attrNameLst>
                                          <p:attrName>style.visibility</p:attrName>
                                        </p:attrNameLst>
                                      </p:cBhvr>
                                      <p:to>
                                        <p:strVal val="visible"/>
                                      </p:to>
                                    </p:set>
                                    <p:animEffect transition="in" filter="fade">
                                      <p:cBhvr>
                                        <p:cTn id="36" dur="1000"/>
                                        <p:tgtEl>
                                          <p:spTgt spid="33"/>
                                        </p:tgtEl>
                                      </p:cBhvr>
                                    </p:animEffect>
                                  </p:childTnLst>
                                </p:cTn>
                              </p:par>
                              <p:par>
                                <p:cTn id="37" presetID="56" presetClass="path" presetSubtype="0" accel="50000" decel="50000" fill="hold" grpId="1" nodeType="withEffect">
                                  <p:stCondLst>
                                    <p:cond delay="500"/>
                                  </p:stCondLst>
                                  <p:childTnLst>
                                    <p:animMotion origin="layout" path="M -0.03737 0.0412 L -6.25E-7 -7.40741E-7 " pathEditMode="relative" rAng="0" ptsTypes="AA">
                                      <p:cBhvr>
                                        <p:cTn id="38" dur="700" fill="hold"/>
                                        <p:tgtEl>
                                          <p:spTgt spid="33"/>
                                        </p:tgtEl>
                                        <p:attrNameLst>
                                          <p:attrName>ppt_x</p:attrName>
                                          <p:attrName>ppt_y</p:attrName>
                                        </p:attrNameLst>
                                      </p:cBhvr>
                                      <p:rCtr x="1862" y="-2060"/>
                                    </p:animMotion>
                                  </p:childTnLst>
                                </p:cTn>
                              </p:par>
                              <p:par>
                                <p:cTn id="39" presetID="22" presetClass="entr" presetSubtype="8" fill="hold" nodeType="withEffect">
                                  <p:stCondLst>
                                    <p:cond delay="750"/>
                                  </p:stCondLst>
                                  <p:childTnLst>
                                    <p:set>
                                      <p:cBhvr>
                                        <p:cTn id="40" dur="1" fill="hold">
                                          <p:stCondLst>
                                            <p:cond delay="0"/>
                                          </p:stCondLst>
                                        </p:cTn>
                                        <p:tgtEl>
                                          <p:spTgt spid="56"/>
                                        </p:tgtEl>
                                        <p:attrNameLst>
                                          <p:attrName>style.visibility</p:attrName>
                                        </p:attrNameLst>
                                      </p:cBhvr>
                                      <p:to>
                                        <p:strVal val="visible"/>
                                      </p:to>
                                    </p:set>
                                    <p:animEffect transition="in" filter="wipe(left)">
                                      <p:cBhvr>
                                        <p:cTn id="41" dur="500"/>
                                        <p:tgtEl>
                                          <p:spTgt spid="56"/>
                                        </p:tgtEl>
                                      </p:cBhvr>
                                    </p:animEffect>
                                  </p:childTnLst>
                                </p:cTn>
                              </p:par>
                              <p:par>
                                <p:cTn id="42" presetID="10" presetClass="entr" presetSubtype="0" fill="hold" grpId="0" nodeType="withEffect">
                                  <p:stCondLst>
                                    <p:cond delay="750"/>
                                  </p:stCondLst>
                                  <p:childTnLst>
                                    <p:set>
                                      <p:cBhvr>
                                        <p:cTn id="43" dur="1" fill="hold">
                                          <p:stCondLst>
                                            <p:cond delay="0"/>
                                          </p:stCondLst>
                                        </p:cTn>
                                        <p:tgtEl>
                                          <p:spTgt spid="59"/>
                                        </p:tgtEl>
                                        <p:attrNameLst>
                                          <p:attrName>style.visibility</p:attrName>
                                        </p:attrNameLst>
                                      </p:cBhvr>
                                      <p:to>
                                        <p:strVal val="visible"/>
                                      </p:to>
                                    </p:set>
                                    <p:animEffect transition="in" filter="fade">
                                      <p:cBhvr>
                                        <p:cTn id="44" dur="1000"/>
                                        <p:tgtEl>
                                          <p:spTgt spid="59"/>
                                        </p:tgtEl>
                                      </p:cBhvr>
                                    </p:animEffect>
                                  </p:childTnLst>
                                </p:cTn>
                              </p:par>
                              <p:par>
                                <p:cTn id="45" presetID="56" presetClass="path" presetSubtype="0" accel="50000" decel="50000" fill="hold" grpId="1" nodeType="withEffect">
                                  <p:stCondLst>
                                    <p:cond delay="750"/>
                                  </p:stCondLst>
                                  <p:childTnLst>
                                    <p:animMotion origin="layout" path="M -0.03737 0.04121 L -6.25E-7 -4.44444E-6 " pathEditMode="relative" rAng="0" ptsTypes="AA">
                                      <p:cBhvr>
                                        <p:cTn id="46" dur="700" fill="hold"/>
                                        <p:tgtEl>
                                          <p:spTgt spid="59"/>
                                        </p:tgtEl>
                                        <p:attrNameLst>
                                          <p:attrName>ppt_x</p:attrName>
                                          <p:attrName>ppt_y</p:attrName>
                                        </p:attrNameLst>
                                      </p:cBhvr>
                                      <p:rCtr x="1862" y="-2060"/>
                                    </p:animMotion>
                                  </p:childTnLst>
                                </p:cTn>
                              </p:par>
                              <p:par>
                                <p:cTn id="47" presetID="22" presetClass="entr" presetSubtype="8" fill="hold" nodeType="withEffect">
                                  <p:stCondLst>
                                    <p:cond delay="1000"/>
                                  </p:stCondLst>
                                  <p:childTnLst>
                                    <p:set>
                                      <p:cBhvr>
                                        <p:cTn id="48" dur="1" fill="hold">
                                          <p:stCondLst>
                                            <p:cond delay="0"/>
                                          </p:stCondLst>
                                        </p:cTn>
                                        <p:tgtEl>
                                          <p:spTgt spid="60"/>
                                        </p:tgtEl>
                                        <p:attrNameLst>
                                          <p:attrName>style.visibility</p:attrName>
                                        </p:attrNameLst>
                                      </p:cBhvr>
                                      <p:to>
                                        <p:strVal val="visible"/>
                                      </p:to>
                                    </p:set>
                                    <p:animEffect transition="in" filter="wipe(left)">
                                      <p:cBhvr>
                                        <p:cTn id="49" dur="500"/>
                                        <p:tgtEl>
                                          <p:spTgt spid="60"/>
                                        </p:tgtEl>
                                      </p:cBhvr>
                                    </p:animEffect>
                                  </p:childTnLst>
                                </p:cTn>
                              </p:par>
                              <p:par>
                                <p:cTn id="50" presetID="10" presetClass="entr" presetSubtype="0" fill="hold" grpId="0" nodeType="withEffect">
                                  <p:stCondLst>
                                    <p:cond delay="750"/>
                                  </p:stCondLst>
                                  <p:childTnLst>
                                    <p:set>
                                      <p:cBhvr>
                                        <p:cTn id="51" dur="1" fill="hold">
                                          <p:stCondLst>
                                            <p:cond delay="0"/>
                                          </p:stCondLst>
                                        </p:cTn>
                                        <p:tgtEl>
                                          <p:spTgt spid="63"/>
                                        </p:tgtEl>
                                        <p:attrNameLst>
                                          <p:attrName>style.visibility</p:attrName>
                                        </p:attrNameLst>
                                      </p:cBhvr>
                                      <p:to>
                                        <p:strVal val="visible"/>
                                      </p:to>
                                    </p:set>
                                    <p:animEffect transition="in" filter="fade">
                                      <p:cBhvr>
                                        <p:cTn id="52" dur="1000"/>
                                        <p:tgtEl>
                                          <p:spTgt spid="63"/>
                                        </p:tgtEl>
                                      </p:cBhvr>
                                    </p:animEffect>
                                  </p:childTnLst>
                                </p:cTn>
                              </p:par>
                              <p:par>
                                <p:cTn id="53" presetID="56" presetClass="path" presetSubtype="0" accel="50000" decel="50000" fill="hold" grpId="1" nodeType="withEffect">
                                  <p:stCondLst>
                                    <p:cond delay="750"/>
                                  </p:stCondLst>
                                  <p:childTnLst>
                                    <p:animMotion origin="layout" path="M -0.03737 0.04121 L -6.25E-7 -4.44444E-6 " pathEditMode="relative" rAng="0" ptsTypes="AA">
                                      <p:cBhvr>
                                        <p:cTn id="54" dur="700" fill="hold"/>
                                        <p:tgtEl>
                                          <p:spTgt spid="63"/>
                                        </p:tgtEl>
                                        <p:attrNameLst>
                                          <p:attrName>ppt_x</p:attrName>
                                          <p:attrName>ppt_y</p:attrName>
                                        </p:attrNameLst>
                                      </p:cBhvr>
                                      <p:rCtr x="1862" y="-2060"/>
                                    </p:animMotion>
                                  </p:childTnLst>
                                </p:cTn>
                              </p:par>
                              <p:par>
                                <p:cTn id="55" presetID="22" presetClass="entr" presetSubtype="8" fill="hold" nodeType="withEffect">
                                  <p:stCondLst>
                                    <p:cond delay="1250"/>
                                  </p:stCondLst>
                                  <p:childTnLst>
                                    <p:set>
                                      <p:cBhvr>
                                        <p:cTn id="56" dur="1" fill="hold">
                                          <p:stCondLst>
                                            <p:cond delay="0"/>
                                          </p:stCondLst>
                                        </p:cTn>
                                        <p:tgtEl>
                                          <p:spTgt spid="64"/>
                                        </p:tgtEl>
                                        <p:attrNameLst>
                                          <p:attrName>style.visibility</p:attrName>
                                        </p:attrNameLst>
                                      </p:cBhvr>
                                      <p:to>
                                        <p:strVal val="visible"/>
                                      </p:to>
                                    </p:set>
                                    <p:animEffect transition="in" filter="wipe(left)">
                                      <p:cBhvr>
                                        <p:cTn id="57" dur="500"/>
                                        <p:tgtEl>
                                          <p:spTgt spid="64"/>
                                        </p:tgtEl>
                                      </p:cBhvr>
                                    </p:animEffect>
                                  </p:childTnLst>
                                </p:cTn>
                              </p:par>
                            </p:childTnLst>
                          </p:cTn>
                        </p:par>
                        <p:par>
                          <p:cTn id="58" fill="hold">
                            <p:stCondLst>
                              <p:cond delay="3900"/>
                            </p:stCondLst>
                            <p:childTnLst>
                              <p:par>
                                <p:cTn id="59" presetID="2" presetClass="entr" presetSubtype="8" fill="hold" grpId="0" nodeType="afterEffect">
                                  <p:stCondLst>
                                    <p:cond delay="0"/>
                                  </p:stCondLst>
                                  <p:childTnLst>
                                    <p:set>
                                      <p:cBhvr>
                                        <p:cTn id="60" dur="1" fill="hold">
                                          <p:stCondLst>
                                            <p:cond delay="0"/>
                                          </p:stCondLst>
                                        </p:cTn>
                                        <p:tgtEl>
                                          <p:spTgt spid="67"/>
                                        </p:tgtEl>
                                        <p:attrNameLst>
                                          <p:attrName>style.visibility</p:attrName>
                                        </p:attrNameLst>
                                      </p:cBhvr>
                                      <p:to>
                                        <p:strVal val="visible"/>
                                      </p:to>
                                    </p:set>
                                    <p:anim calcmode="lin" valueType="num">
                                      <p:cBhvr additive="base">
                                        <p:cTn id="61" dur="500" fill="hold"/>
                                        <p:tgtEl>
                                          <p:spTgt spid="67"/>
                                        </p:tgtEl>
                                        <p:attrNameLst>
                                          <p:attrName>ppt_x</p:attrName>
                                        </p:attrNameLst>
                                      </p:cBhvr>
                                      <p:tavLst>
                                        <p:tav tm="0">
                                          <p:val>
                                            <p:strVal val="0-#ppt_w/2"/>
                                          </p:val>
                                        </p:tav>
                                        <p:tav tm="100000">
                                          <p:val>
                                            <p:strVal val="#ppt_x"/>
                                          </p:val>
                                        </p:tav>
                                      </p:tavLst>
                                    </p:anim>
                                    <p:anim calcmode="lin" valueType="num">
                                      <p:cBhvr additive="base">
                                        <p:cTn id="62" dur="500" fill="hold"/>
                                        <p:tgtEl>
                                          <p:spTgt spid="67"/>
                                        </p:tgtEl>
                                        <p:attrNameLst>
                                          <p:attrName>ppt_y</p:attrName>
                                        </p:attrNameLst>
                                      </p:cBhvr>
                                      <p:tavLst>
                                        <p:tav tm="0">
                                          <p:val>
                                            <p:strVal val="#ppt_y"/>
                                          </p:val>
                                        </p:tav>
                                        <p:tav tm="100000">
                                          <p:val>
                                            <p:strVal val="#ppt_y"/>
                                          </p:val>
                                        </p:tav>
                                      </p:tavLst>
                                    </p:anim>
                                  </p:childTnLst>
                                </p:cTn>
                              </p:par>
                            </p:childTnLst>
                          </p:cTn>
                        </p:par>
                        <p:par>
                          <p:cTn id="63" fill="hold">
                            <p:stCondLst>
                              <p:cond delay="4400"/>
                            </p:stCondLst>
                            <p:childTnLst>
                              <p:par>
                                <p:cTn id="64" presetID="26" presetClass="emph" presetSubtype="0" fill="hold" grpId="2" nodeType="afterEffect">
                                  <p:stCondLst>
                                    <p:cond delay="0"/>
                                  </p:stCondLst>
                                  <p:childTnLst>
                                    <p:animEffect transition="out" filter="fade">
                                      <p:cBhvr>
                                        <p:cTn id="65" dur="500" tmFilter="0, 0; .2, .5; .8, .5; 1, 0"/>
                                        <p:tgtEl>
                                          <p:spTgt spid="29"/>
                                        </p:tgtEl>
                                      </p:cBhvr>
                                    </p:animEffect>
                                    <p:animScale>
                                      <p:cBhvr>
                                        <p:cTn id="66" dur="250" autoRev="1" fill="hold"/>
                                        <p:tgtEl>
                                          <p:spTgt spid="29"/>
                                        </p:tgtEl>
                                      </p:cBhvr>
                                      <p:by x="105000" y="105000"/>
                                    </p:animScale>
                                  </p:childTnLst>
                                </p:cTn>
                              </p:par>
                              <p:par>
                                <p:cTn id="67" presetID="26" presetClass="emph" presetSubtype="0" fill="hold" nodeType="withEffect">
                                  <p:stCondLst>
                                    <p:cond delay="0"/>
                                  </p:stCondLst>
                                  <p:childTnLst>
                                    <p:animEffect transition="out" filter="fade">
                                      <p:cBhvr>
                                        <p:cTn id="68" dur="500" tmFilter="0, 0; .2, .5; .8, .5; 1, 0"/>
                                        <p:tgtEl>
                                          <p:spTgt spid="30"/>
                                        </p:tgtEl>
                                      </p:cBhvr>
                                    </p:animEffect>
                                    <p:animScale>
                                      <p:cBhvr>
                                        <p:cTn id="69" dur="250" autoRev="1" fill="hold"/>
                                        <p:tgtEl>
                                          <p:spTgt spid="3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5" grpId="1" animBg="1"/>
      <p:bldP spid="29" grpId="0" animBg="1"/>
      <p:bldP spid="29" grpId="1" animBg="1"/>
      <p:bldP spid="29" grpId="2" animBg="1"/>
      <p:bldP spid="33" grpId="0" animBg="1"/>
      <p:bldP spid="33" grpId="1" animBg="1"/>
      <p:bldP spid="59" grpId="0" animBg="1"/>
      <p:bldP spid="59" grpId="1" animBg="1"/>
      <p:bldP spid="63" grpId="0" animBg="1"/>
      <p:bldP spid="63" grpId="1" animBg="1"/>
      <p:bldP spid="67" grpId="0" animBg="1"/>
      <p:bldP spid="68"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 name="ISPRING_RESOURCE_PATHS_HASH_PRESENTER" val="70428881675e3ad0498bcb3f79e7db273b545"/>
</p:tagLst>
</file>

<file path=ppt/theme/theme1.xml><?xml version="1.0" encoding="utf-8"?>
<a:theme xmlns:a="http://schemas.openxmlformats.org/drawingml/2006/main" name="Office 主题​​">
  <a:themeElements>
    <a:clrScheme name="自定义 167">
      <a:dk1>
        <a:srgbClr val="000000"/>
      </a:dk1>
      <a:lt1>
        <a:srgbClr val="FFFFFF"/>
      </a:lt1>
      <a:dk2>
        <a:srgbClr val="67B0E3"/>
      </a:dk2>
      <a:lt2>
        <a:srgbClr val="A0A0A0"/>
      </a:lt2>
      <a:accent1>
        <a:srgbClr val="B5B5B5"/>
      </a:accent1>
      <a:accent2>
        <a:srgbClr val="B5B5B5"/>
      </a:accent2>
      <a:accent3>
        <a:srgbClr val="B5B5B5"/>
      </a:accent3>
      <a:accent4>
        <a:srgbClr val="B5B5B5"/>
      </a:accent4>
      <a:accent5>
        <a:srgbClr val="B5B5B5"/>
      </a:accent5>
      <a:accent6>
        <a:srgbClr val="B5B5B5"/>
      </a:accent6>
      <a:hlink>
        <a:srgbClr val="0000FF"/>
      </a:hlink>
      <a:folHlink>
        <a:srgbClr val="800080"/>
      </a:folHlink>
    </a:clrScheme>
    <a:fontScheme name="微软雅黑">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1959</TotalTime>
  <Words>3217</Words>
  <Application>Microsoft Office PowerPoint</Application>
  <PresentationFormat>全屏显示(16:9)</PresentationFormat>
  <Paragraphs>399</Paragraphs>
  <Slides>34</Slides>
  <Notes>33</Notes>
  <HiddenSlides>0</HiddenSlides>
  <MMClips>0</MMClips>
  <ScaleCrop>false</ScaleCrop>
  <HeadingPairs>
    <vt:vector size="4" baseType="variant">
      <vt:variant>
        <vt:lpstr>主题</vt:lpstr>
      </vt:variant>
      <vt:variant>
        <vt:i4>1</vt:i4>
      </vt:variant>
      <vt:variant>
        <vt:lpstr>幻灯片标题</vt:lpstr>
      </vt:variant>
      <vt:variant>
        <vt:i4>34</vt:i4>
      </vt:variant>
    </vt:vector>
  </HeadingPairs>
  <TitlesOfParts>
    <vt:vector size="35"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 用户</dc:creator>
  <cp:lastModifiedBy>Administrator</cp:lastModifiedBy>
  <cp:revision>179</cp:revision>
  <dcterms:created xsi:type="dcterms:W3CDTF">2014-12-16T06:14:24Z</dcterms:created>
  <dcterms:modified xsi:type="dcterms:W3CDTF">2016-08-10T05:46:21Z</dcterms:modified>
</cp:coreProperties>
</file>