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  <p:sldMasterId id="2147483679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6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3" autoAdjust="0"/>
    <p:restoredTop sz="93692"/>
  </p:normalViewPr>
  <p:slideViewPr>
    <p:cSldViewPr snapToGrid="0" snapToObjects="1">
      <p:cViewPr>
        <p:scale>
          <a:sx n="66" d="100"/>
          <a:sy n="66" d="100"/>
        </p:scale>
        <p:origin x="1924" y="7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E4-4FD7-9E87-72B8FBFF1A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E4-4FD7-9E87-72B8FBFF1A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E4-4FD7-9E87-72B8FBFF1A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14053920"/>
        <c:axId val="-1314052144"/>
      </c:barChart>
      <c:catAx>
        <c:axId val="-131405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14052144"/>
        <c:crosses val="autoZero"/>
        <c:auto val="1"/>
        <c:lblAlgn val="ctr"/>
        <c:lblOffset val="100"/>
        <c:noMultiLvlLbl val="0"/>
      </c:catAx>
      <c:valAx>
        <c:axId val="-1314052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140539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D5-43C3-A63C-202121ED8B3A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D5-43C3-A63C-202121ED8B3A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D5-43C3-A63C-202121ED8B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94-4A32-A2AD-D31D535861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94-4A32-A2AD-D31D535861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5"/>
        <c:axId val="-2024558224"/>
        <c:axId val="2067405120"/>
      </c:barChart>
      <c:catAx>
        <c:axId val="-202455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2067405120"/>
        <c:crosses val="autoZero"/>
        <c:auto val="1"/>
        <c:lblAlgn val="ctr"/>
        <c:lblOffset val="100"/>
        <c:noMultiLvlLbl val="0"/>
      </c:catAx>
      <c:valAx>
        <c:axId val="2067405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245582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51427165354328E-3"/>
          <c:y val="0.91532694377912804"/>
          <c:w val="0.18269992618110201"/>
          <c:h val="6.9244860102219793E-2"/>
        </c:manualLayout>
      </c:layout>
      <c:overlay val="0"/>
      <c:txPr>
        <a:bodyPr rot="0" vert="horz"/>
        <a:lstStyle/>
        <a:p>
          <a:pPr>
            <a:defRPr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产品1（附属列）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Sheet1!$C$2:$C$8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8E-4279-AF9C-91264EAA1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58052448"/>
        <c:axId val="1939914448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产品1（可修改）</c:v>
                </c:pt>
              </c:strCache>
            </c:strRef>
          </c:tx>
          <c:spPr>
            <a:ln w="28575" cap="rnd" cmpd="sng" algn="ctr">
              <a:solidFill>
                <a:schemeClr val="accent1">
                  <a:shade val="76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11"/>
            <c:spPr>
              <a:solidFill>
                <a:schemeClr val="accent1">
                  <a:shade val="76000"/>
                </a:schemeClr>
              </a:solidFill>
              <a:ln w="9525" cap="flat" cmpd="sng" algn="ctr">
                <a:solidFill>
                  <a:schemeClr val="accent1">
                    <a:shade val="76000"/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Sheet1!$B$2:$B$8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08E-4279-AF9C-91264EAA1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958052448"/>
        <c:axId val="1939914448"/>
      </c:lineChart>
      <c:catAx>
        <c:axId val="-1958052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939914448"/>
        <c:crosses val="autoZero"/>
        <c:auto val="1"/>
        <c:lblAlgn val="ctr"/>
        <c:lblOffset val="50"/>
        <c:noMultiLvlLbl val="0"/>
      </c:catAx>
      <c:valAx>
        <c:axId val="1939914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/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9580524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5244-4E1B-97BB-6EBEB9CA9DD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5244-4E1B-97BB-6EBEB9CA9DD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5244-4E1B-97BB-6EBEB9CA9D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5244-4E1B-97BB-6EBEB9CA9DD5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244-4E1B-97BB-6EBEB9CA9D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96706788572356"/>
          <c:y val="0.68053877895487203"/>
          <c:w val="0.165810602456432"/>
          <c:h val="0.27291603345137899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effectLst/>
  </c:spPr>
  <c:txPr>
    <a:bodyPr/>
    <a:lstStyle/>
    <a:p>
      <a:pPr>
        <a:defRPr sz="10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7B-42CC-9683-F3C2F73DDA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A7B-42CC-9683-F3C2F73DDAF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A7B-42CC-9683-F3C2F73DDAF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A7B-42CC-9683-F3C2F73DDAF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A7B-42CC-9683-F3C2F73DDA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FCA0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E1-4897-B0F4-94BB2A84C74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DE1-4897-B0F4-94BB2A84C747}"/>
              </c:ext>
            </c:extLst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E1-4897-B0F4-94BB2A84C7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E1-4897-B0F4-94BB2A84C7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8931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2F-466C-880E-D50153534580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2F-466C-880E-D50153534580}"/>
              </c:ext>
            </c:extLst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2F-466C-880E-D501535345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2F-466C-880E-D501535345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E8D3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6DD-4EDA-B64F-2599A83F6D62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6DD-4EDA-B64F-2599A83F6D62}"/>
              </c:ext>
            </c:extLst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6DD-4EDA-B64F-2599A83F6D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DD-4EDA-B64F-2599A83F6D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C701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EF6-4502-8E78-3783F015002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EF6-4502-8E78-3783F0150027}"/>
              </c:ext>
            </c:extLst>
          </c:dPt>
          <c:dLbls>
            <c:dLbl>
              <c:idx val="0"/>
              <c:layout>
                <c:manualLayout>
                  <c:x val="-0.223896738986715"/>
                  <c:y val="-3.8751352101803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F6-4502-8E78-3783F01500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F6-4502-8E78-3783F01500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56-4761-A34A-C7E56F7DC50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56-4761-A34A-C7E56F7DC50E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56-4761-A34A-C7E56F7DC5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6A-44DB-8099-45977E66D6A4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6A-44DB-8099-45977E66D6A4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6A-44DB-8099-45977E66D6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t>2016/7/1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solidFill>
            <a:srgbClr val="000000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梯形 2"/>
          <p:cNvSpPr/>
          <p:nvPr userDrawn="1"/>
        </p:nvSpPr>
        <p:spPr>
          <a:xfrm flipV="1">
            <a:off x="1912683" y="0"/>
            <a:ext cx="8368225" cy="601824"/>
          </a:xfrm>
          <a:prstGeom prst="trapezoid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8DF46"/>
              </a:solidFill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5222957" y="1163475"/>
            <a:ext cx="1747677" cy="1747677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7" b="1" dirty="0">
              <a:solidFill>
                <a:schemeClr val="accent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2001453" y="3283751"/>
            <a:ext cx="8190682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7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BUSINESS REPORT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5092369" y="1686447"/>
            <a:ext cx="2007261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LOGO</a:t>
            </a:r>
          </a:p>
          <a:p>
            <a:pPr lvl="0"/>
            <a:r>
              <a:rPr lang="en-US" altLang="zh-CN" dirty="0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289533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73996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1874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语句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882397" y="1504245"/>
            <a:ext cx="713677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12800" dirty="0">
                <a:solidFill>
                  <a:schemeClr val="bg1"/>
                </a:solidFill>
              </a:rPr>
              <a:t>“</a:t>
            </a:r>
            <a:endParaRPr kumimoji="1" lang="zh-CN" altLang="en-US" sz="12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6067350" y="3282767"/>
            <a:ext cx="1098213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12800" dirty="0">
                <a:solidFill>
                  <a:schemeClr val="bg1"/>
                </a:solidFill>
              </a:rPr>
              <a:t>”</a:t>
            </a:r>
            <a:endParaRPr kumimoji="1" lang="zh-CN" altLang="en-US" sz="12800" dirty="0">
              <a:solidFill>
                <a:schemeClr val="bg1"/>
              </a:solidFill>
            </a:endParaRPr>
          </a:p>
        </p:txBody>
      </p:sp>
      <p:sp>
        <p:nvSpPr>
          <p:cNvPr id="5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1712127" y="1930089"/>
            <a:ext cx="8190682" cy="135267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/>
            </a:lvl1pPr>
          </a:lstStyle>
          <a:p>
            <a:pPr lvl="0"/>
            <a:r>
              <a:rPr lang="zh-CN" altLang="en-US" dirty="0"/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8239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93" y="503854"/>
            <a:ext cx="4240088" cy="748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sz="4267" b="1" dirty="0">
              <a:solidFill>
                <a:srgbClr val="2E2E2E"/>
              </a:solidFill>
            </a:endParaRPr>
          </a:p>
        </p:txBody>
      </p:sp>
      <p:cxnSp>
        <p:nvCxnSpPr>
          <p:cNvPr id="13" name="直线连接符 5"/>
          <p:cNvCxnSpPr/>
          <p:nvPr userDrawn="1"/>
        </p:nvCxnSpPr>
        <p:spPr>
          <a:xfrm>
            <a:off x="7454725" y="1984601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9"/>
          <p:cNvCxnSpPr/>
          <p:nvPr userDrawn="1"/>
        </p:nvCxnSpPr>
        <p:spPr>
          <a:xfrm>
            <a:off x="7454725" y="3118160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3"/>
          <p:cNvCxnSpPr/>
          <p:nvPr userDrawn="1"/>
        </p:nvCxnSpPr>
        <p:spPr>
          <a:xfrm>
            <a:off x="7454725" y="4305566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28291" y="412066"/>
            <a:ext cx="5196732" cy="9325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4200" b="1" i="0"/>
            </a:lvl1pPr>
          </a:lstStyle>
          <a:p>
            <a:pPr lvl="0"/>
            <a:r>
              <a:rPr lang="en-US" altLang="zh-CN" dirty="0"/>
              <a:t>CONTENTS </a:t>
            </a:r>
            <a:r>
              <a:rPr lang="zh-CN" altLang="en-US" dirty="0"/>
              <a:t>目录</a:t>
            </a:r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7594600" y="2054868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29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6255024" y="1624751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1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7594600" y="3171326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2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6255024" y="2741209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3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7594600" y="4347398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4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6255024" y="3917281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342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93" y="503854"/>
            <a:ext cx="4240088" cy="748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sz="4267" b="1" dirty="0">
              <a:solidFill>
                <a:srgbClr val="2E2E2E"/>
              </a:solidFill>
            </a:endParaRPr>
          </a:p>
        </p:txBody>
      </p:sp>
      <p:cxnSp>
        <p:nvCxnSpPr>
          <p:cNvPr id="13" name="直线连接符 5"/>
          <p:cNvCxnSpPr/>
          <p:nvPr userDrawn="1"/>
        </p:nvCxnSpPr>
        <p:spPr>
          <a:xfrm>
            <a:off x="7454725" y="1455212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9"/>
          <p:cNvCxnSpPr/>
          <p:nvPr userDrawn="1"/>
        </p:nvCxnSpPr>
        <p:spPr>
          <a:xfrm>
            <a:off x="7454725" y="2588771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3"/>
          <p:cNvCxnSpPr/>
          <p:nvPr userDrawn="1"/>
        </p:nvCxnSpPr>
        <p:spPr>
          <a:xfrm>
            <a:off x="7454725" y="3776177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17"/>
          <p:cNvCxnSpPr/>
          <p:nvPr userDrawn="1"/>
        </p:nvCxnSpPr>
        <p:spPr>
          <a:xfrm>
            <a:off x="7454725" y="4963584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28291" y="412066"/>
            <a:ext cx="5196732" cy="9325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4200" b="1" i="0"/>
            </a:lvl1pPr>
          </a:lstStyle>
          <a:p>
            <a:pPr lvl="0"/>
            <a:r>
              <a:rPr lang="en-US" altLang="zh-CN" dirty="0"/>
              <a:t>CONTENTS </a:t>
            </a:r>
            <a:r>
              <a:rPr lang="zh-CN" altLang="en-US" dirty="0"/>
              <a:t>目录</a:t>
            </a:r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7594600" y="1525479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29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6255024" y="1095362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1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7594600" y="2641937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2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6255024" y="2211820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3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7594600" y="3818009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4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6255024" y="3387892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5" name="文本占位符 6"/>
          <p:cNvSpPr>
            <a:spLocks noGrp="1"/>
          </p:cNvSpPr>
          <p:nvPr>
            <p:ph type="body" sz="quarter" idx="20" hasCustomPrompt="1"/>
          </p:nvPr>
        </p:nvSpPr>
        <p:spPr>
          <a:xfrm>
            <a:off x="7594600" y="5004855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6" name="文本占位符 6"/>
          <p:cNvSpPr>
            <a:spLocks noGrp="1"/>
          </p:cNvSpPr>
          <p:nvPr>
            <p:ph type="body" sz="quarter" idx="21" hasCustomPrompt="1"/>
          </p:nvPr>
        </p:nvSpPr>
        <p:spPr>
          <a:xfrm>
            <a:off x="6255024" y="4574738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4685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93" y="503854"/>
            <a:ext cx="4240088" cy="748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sz="4267" b="1" dirty="0">
              <a:solidFill>
                <a:srgbClr val="2E2E2E"/>
              </a:solidFill>
            </a:endParaRPr>
          </a:p>
        </p:txBody>
      </p:sp>
      <p:cxnSp>
        <p:nvCxnSpPr>
          <p:cNvPr id="13" name="直线连接符 5"/>
          <p:cNvCxnSpPr/>
          <p:nvPr userDrawn="1"/>
        </p:nvCxnSpPr>
        <p:spPr>
          <a:xfrm>
            <a:off x="7454725" y="826621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9"/>
          <p:cNvCxnSpPr/>
          <p:nvPr userDrawn="1"/>
        </p:nvCxnSpPr>
        <p:spPr>
          <a:xfrm>
            <a:off x="7454725" y="1960180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3"/>
          <p:cNvCxnSpPr/>
          <p:nvPr userDrawn="1"/>
        </p:nvCxnSpPr>
        <p:spPr>
          <a:xfrm>
            <a:off x="7454725" y="3147586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17"/>
          <p:cNvCxnSpPr/>
          <p:nvPr userDrawn="1"/>
        </p:nvCxnSpPr>
        <p:spPr>
          <a:xfrm>
            <a:off x="7454725" y="4334993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28291" y="412066"/>
            <a:ext cx="5196732" cy="9325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4200" b="1" i="0"/>
            </a:lvl1pPr>
          </a:lstStyle>
          <a:p>
            <a:pPr lvl="0"/>
            <a:r>
              <a:rPr lang="en-US" altLang="zh-CN" dirty="0"/>
              <a:t>CONTENTS </a:t>
            </a:r>
            <a:r>
              <a:rPr lang="zh-CN" altLang="en-US" dirty="0"/>
              <a:t>目录</a:t>
            </a:r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7594600" y="896888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29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6255024" y="466771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1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7594600" y="2013346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2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6255024" y="1583229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3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7594600" y="3189418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4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6255024" y="2759301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5" name="文本占位符 6"/>
          <p:cNvSpPr>
            <a:spLocks noGrp="1"/>
          </p:cNvSpPr>
          <p:nvPr>
            <p:ph type="body" sz="quarter" idx="20" hasCustomPrompt="1"/>
          </p:nvPr>
        </p:nvSpPr>
        <p:spPr>
          <a:xfrm>
            <a:off x="7594600" y="4376264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6" name="文本占位符 6"/>
          <p:cNvSpPr>
            <a:spLocks noGrp="1"/>
          </p:cNvSpPr>
          <p:nvPr>
            <p:ph type="body" sz="quarter" idx="21" hasCustomPrompt="1"/>
          </p:nvPr>
        </p:nvSpPr>
        <p:spPr>
          <a:xfrm>
            <a:off x="6255024" y="3946147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cxnSp>
        <p:nvCxnSpPr>
          <p:cNvPr id="18" name="直线连接符 17"/>
          <p:cNvCxnSpPr/>
          <p:nvPr userDrawn="1"/>
        </p:nvCxnSpPr>
        <p:spPr>
          <a:xfrm>
            <a:off x="7454725" y="5521838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6"/>
          <p:cNvSpPr>
            <a:spLocks noGrp="1"/>
          </p:cNvSpPr>
          <p:nvPr>
            <p:ph type="body" sz="quarter" idx="22" hasCustomPrompt="1"/>
          </p:nvPr>
        </p:nvSpPr>
        <p:spPr>
          <a:xfrm>
            <a:off x="7594600" y="5563109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21" name="文本占位符 6"/>
          <p:cNvSpPr>
            <a:spLocks noGrp="1"/>
          </p:cNvSpPr>
          <p:nvPr>
            <p:ph type="body" sz="quarter" idx="23" hasCustomPrompt="1"/>
          </p:nvPr>
        </p:nvSpPr>
        <p:spPr>
          <a:xfrm>
            <a:off x="6255024" y="5132992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4402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93" y="503854"/>
            <a:ext cx="4240088" cy="748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sz="4267" b="1" dirty="0">
              <a:solidFill>
                <a:srgbClr val="2E2E2E"/>
              </a:solidFill>
            </a:endParaRPr>
          </a:p>
        </p:txBody>
      </p:sp>
      <p:cxnSp>
        <p:nvCxnSpPr>
          <p:cNvPr id="13" name="直线连接符 5"/>
          <p:cNvCxnSpPr/>
          <p:nvPr userDrawn="1"/>
        </p:nvCxnSpPr>
        <p:spPr>
          <a:xfrm>
            <a:off x="7454725" y="749620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9"/>
          <p:cNvCxnSpPr/>
          <p:nvPr userDrawn="1"/>
        </p:nvCxnSpPr>
        <p:spPr>
          <a:xfrm>
            <a:off x="7454725" y="1719554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28291" y="412066"/>
            <a:ext cx="5196732" cy="9325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4200" b="1" i="0"/>
            </a:lvl1pPr>
          </a:lstStyle>
          <a:p>
            <a:pPr lvl="0"/>
            <a:r>
              <a:rPr lang="en-US" altLang="zh-CN" dirty="0"/>
              <a:t>CONTENTS </a:t>
            </a:r>
            <a:r>
              <a:rPr lang="zh-CN" altLang="en-US" dirty="0"/>
              <a:t>目录</a:t>
            </a:r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7594600" y="819887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29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6255024" y="389770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1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7594600" y="1772720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2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6255024" y="1342603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cxnSp>
        <p:nvCxnSpPr>
          <p:cNvPr id="18" name="直线连接符 5"/>
          <p:cNvCxnSpPr/>
          <p:nvPr userDrawn="1"/>
        </p:nvCxnSpPr>
        <p:spPr>
          <a:xfrm>
            <a:off x="7454725" y="2655286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9"/>
          <p:cNvCxnSpPr/>
          <p:nvPr userDrawn="1"/>
        </p:nvCxnSpPr>
        <p:spPr>
          <a:xfrm>
            <a:off x="7454725" y="3625220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7594600" y="2725553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23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6255024" y="2295436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4" name="文本占位符 6"/>
          <p:cNvSpPr>
            <a:spLocks noGrp="1"/>
          </p:cNvSpPr>
          <p:nvPr>
            <p:ph type="body" sz="quarter" idx="20" hasCustomPrompt="1"/>
          </p:nvPr>
        </p:nvSpPr>
        <p:spPr>
          <a:xfrm>
            <a:off x="7594600" y="3678386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21" hasCustomPrompt="1"/>
          </p:nvPr>
        </p:nvSpPr>
        <p:spPr>
          <a:xfrm>
            <a:off x="6255024" y="3248269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cxnSp>
        <p:nvCxnSpPr>
          <p:cNvPr id="26" name="直线连接符 5"/>
          <p:cNvCxnSpPr/>
          <p:nvPr userDrawn="1"/>
        </p:nvCxnSpPr>
        <p:spPr>
          <a:xfrm>
            <a:off x="7454725" y="4550685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线连接符 9"/>
          <p:cNvCxnSpPr/>
          <p:nvPr userDrawn="1"/>
        </p:nvCxnSpPr>
        <p:spPr>
          <a:xfrm>
            <a:off x="7454725" y="5520619"/>
            <a:ext cx="0" cy="6411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文本占位符 6"/>
          <p:cNvSpPr>
            <a:spLocks noGrp="1"/>
          </p:cNvSpPr>
          <p:nvPr>
            <p:ph type="body" sz="quarter" idx="22" hasCustomPrompt="1"/>
          </p:nvPr>
        </p:nvSpPr>
        <p:spPr>
          <a:xfrm>
            <a:off x="7594600" y="4620952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39" name="文本占位符 6"/>
          <p:cNvSpPr>
            <a:spLocks noGrp="1"/>
          </p:cNvSpPr>
          <p:nvPr>
            <p:ph type="body" sz="quarter" idx="23" hasCustomPrompt="1"/>
          </p:nvPr>
        </p:nvSpPr>
        <p:spPr>
          <a:xfrm>
            <a:off x="6255024" y="4190835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0" name="文本占位符 6"/>
          <p:cNvSpPr>
            <a:spLocks noGrp="1"/>
          </p:cNvSpPr>
          <p:nvPr>
            <p:ph type="body" sz="quarter" idx="24" hasCustomPrompt="1"/>
          </p:nvPr>
        </p:nvSpPr>
        <p:spPr>
          <a:xfrm>
            <a:off x="7594600" y="5573785"/>
            <a:ext cx="3822700" cy="5124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2100" b="1"/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主要工作</a:t>
            </a:r>
          </a:p>
        </p:txBody>
      </p:sp>
      <p:sp>
        <p:nvSpPr>
          <p:cNvPr id="41" name="文本占位符 6"/>
          <p:cNvSpPr>
            <a:spLocks noGrp="1"/>
          </p:cNvSpPr>
          <p:nvPr>
            <p:ph type="body" sz="quarter" idx="25" hasCustomPrompt="1"/>
          </p:nvPr>
        </p:nvSpPr>
        <p:spPr>
          <a:xfrm>
            <a:off x="6255024" y="5143668"/>
            <a:ext cx="1339576" cy="13726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6400" b="1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518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 userDrawn="1"/>
        </p:nvSpPr>
        <p:spPr>
          <a:xfrm>
            <a:off x="7821079" y="2316376"/>
            <a:ext cx="4371716" cy="45416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4746223" y="421482"/>
            <a:ext cx="5929312" cy="418576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6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8228749" y="4114800"/>
            <a:ext cx="3642231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主要工作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8228749" y="4630500"/>
            <a:ext cx="3642231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13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670940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793" y="503854"/>
            <a:ext cx="3567955" cy="5027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sz="2667" b="1" dirty="0">
              <a:solidFill>
                <a:srgbClr val="2E2E2E"/>
              </a:solidFill>
            </a:endParaRPr>
          </a:p>
        </p:txBody>
      </p:sp>
      <p:sp>
        <p:nvSpPr>
          <p:cNvPr id="3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25893" y="446146"/>
            <a:ext cx="5196732" cy="6124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600" b="1" i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主要工作</a:t>
            </a:r>
          </a:p>
        </p:txBody>
      </p:sp>
    </p:spTree>
    <p:extLst>
      <p:ext uri="{BB962C8B-B14F-4D97-AF65-F5344CB8AC3E}">
        <p14:creationId xmlns:p14="http://schemas.microsoft.com/office/powerpoint/2010/main" val="227316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189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5" r:id="rId3"/>
    <p:sldLayoutId id="2147483694" r:id="rId4"/>
    <p:sldLayoutId id="2147483696" r:id="rId5"/>
    <p:sldLayoutId id="2147483697" r:id="rId6"/>
    <p:sldLayoutId id="2147483698" r:id="rId7"/>
    <p:sldLayoutId id="2147483690" r:id="rId8"/>
    <p:sldLayoutId id="2147483699" r:id="rId9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08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hyperlink" Target="http://office.msn.com.cn/" TargetMode="External"/><Relationship Id="rId4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hart" Target="../charts/chart4.xml"/><Relationship Id="rId7" Type="http://schemas.openxmlformats.org/officeDocument/2006/relationships/hyperlink" Target="http://office.msn.com.cn/" TargetMode="Externa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2001453" y="3283751"/>
            <a:ext cx="8190682" cy="1200329"/>
          </a:xfrm>
        </p:spPr>
        <p:txBody>
          <a:bodyPr/>
          <a:lstStyle/>
          <a:p>
            <a:r>
              <a:rPr lang="en-US" altLang="zh-CN" dirty="0"/>
              <a:t>BUSINESS REPORT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>
          <a:xfrm>
            <a:off x="5092369" y="1686447"/>
            <a:ext cx="2007261" cy="1034129"/>
          </a:xfrm>
        </p:spPr>
        <p:txBody>
          <a:bodyPr/>
          <a:lstStyle/>
          <a:p>
            <a:r>
              <a:rPr lang="en-US" altLang="zh-CN" dirty="0"/>
              <a:t>LOGO</a:t>
            </a:r>
          </a:p>
          <a:p>
            <a:r>
              <a:rPr lang="en-US" altLang="zh-CN" dirty="0"/>
              <a:t>HERE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601683" y="1220740"/>
            <a:ext cx="5924061" cy="4921991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14263"/>
            <a:endParaRPr lang="zh-CN" altLang="en-US" sz="1867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66147" y="1478484"/>
            <a:ext cx="1040888" cy="502699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en-US" altLang="zh-CN" sz="2667" b="1" kern="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</a:p>
        </p:txBody>
      </p:sp>
      <p:sp>
        <p:nvSpPr>
          <p:cNvPr id="6" name="矩形 5"/>
          <p:cNvSpPr/>
          <p:nvPr/>
        </p:nvSpPr>
        <p:spPr>
          <a:xfrm>
            <a:off x="8866145" y="3129321"/>
            <a:ext cx="1219692" cy="502699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en-US" altLang="zh-CN" sz="2667" b="1" kern="0" dirty="0">
                <a:solidFill>
                  <a:schemeClr val="accent2"/>
                </a:solidFill>
                <a:cs typeface="+mn-ea"/>
                <a:sym typeface="+mn-lt"/>
              </a:rPr>
              <a:t>TITLE</a:t>
            </a:r>
            <a:endParaRPr lang="en-US" altLang="zh-CN" sz="2667" kern="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66145" y="4791171"/>
            <a:ext cx="1219692" cy="502699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en-US" altLang="zh-CN" sz="2667" b="1" kern="0" dirty="0">
                <a:solidFill>
                  <a:schemeClr val="accent3"/>
                </a:solidFill>
                <a:cs typeface="+mn-ea"/>
                <a:sym typeface="+mn-lt"/>
              </a:rPr>
              <a:t>TITLE</a:t>
            </a:r>
            <a:endParaRPr lang="en-US" altLang="zh-CN" sz="2667" kern="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852164406"/>
              </p:ext>
            </p:extLst>
          </p:nvPr>
        </p:nvGraphicFramePr>
        <p:xfrm>
          <a:off x="6864094" y="1256027"/>
          <a:ext cx="2378766" cy="1620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630548" y="1798693"/>
            <a:ext cx="859419" cy="5027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2667" b="1" kern="0" dirty="0">
                <a:solidFill>
                  <a:schemeClr val="accent1"/>
                </a:solidFill>
                <a:cs typeface="+mn-ea"/>
                <a:sym typeface="+mn-lt"/>
              </a:rPr>
              <a:t>75%</a:t>
            </a:r>
            <a:endParaRPr lang="zh-CN" altLang="en-US" sz="2667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824273600"/>
              </p:ext>
            </p:extLst>
          </p:nvPr>
        </p:nvGraphicFramePr>
        <p:xfrm>
          <a:off x="6864094" y="2906864"/>
          <a:ext cx="2378766" cy="1620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630492" y="3449530"/>
            <a:ext cx="85953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2667" b="1" kern="0" dirty="0">
                <a:solidFill>
                  <a:schemeClr val="accent2"/>
                </a:solidFill>
                <a:cs typeface="+mn-ea"/>
                <a:sym typeface="+mn-lt"/>
              </a:rPr>
              <a:t>60%</a:t>
            </a:r>
            <a:endParaRPr lang="zh-CN" altLang="en-US" sz="2667" b="1" kern="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007869484"/>
              </p:ext>
            </p:extLst>
          </p:nvPr>
        </p:nvGraphicFramePr>
        <p:xfrm>
          <a:off x="6864094" y="4557700"/>
          <a:ext cx="2378766" cy="1620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7630492" y="5100366"/>
            <a:ext cx="85953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2667" b="1" kern="0" dirty="0">
                <a:solidFill>
                  <a:schemeClr val="accent3"/>
                </a:solidFill>
                <a:cs typeface="+mn-ea"/>
                <a:sym typeface="+mn-lt"/>
              </a:rPr>
              <a:t>40%</a:t>
            </a:r>
            <a:endParaRPr lang="zh-CN" altLang="en-US" sz="2667" b="1" kern="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81"/>
          <p:cNvCxnSpPr/>
          <p:nvPr/>
        </p:nvCxnSpPr>
        <p:spPr>
          <a:xfrm flipH="1">
            <a:off x="3765980" y="3743319"/>
            <a:ext cx="3680750" cy="656064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027952" y="4026499"/>
            <a:ext cx="69753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</a:t>
            </a:r>
          </a:p>
        </p:txBody>
      </p:sp>
      <p:cxnSp>
        <p:nvCxnSpPr>
          <p:cNvPr id="21" name="直接连接符 21"/>
          <p:cNvCxnSpPr/>
          <p:nvPr/>
        </p:nvCxnSpPr>
        <p:spPr>
          <a:xfrm flipH="1">
            <a:off x="4995234" y="2375661"/>
            <a:ext cx="2451498" cy="1031887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271398" y="3175801"/>
            <a:ext cx="69753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北京</a:t>
            </a:r>
          </a:p>
        </p:txBody>
      </p:sp>
      <p:cxnSp>
        <p:nvCxnSpPr>
          <p:cNvPr id="24" name="直接连接符 82"/>
          <p:cNvCxnSpPr/>
          <p:nvPr/>
        </p:nvCxnSpPr>
        <p:spPr>
          <a:xfrm flipH="1" flipV="1">
            <a:off x="5606355" y="4533439"/>
            <a:ext cx="1840376" cy="853277"/>
          </a:xfrm>
          <a:prstGeom prst="line">
            <a:avLst/>
          </a:prstGeom>
          <a:ln w="1905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868326" y="4257989"/>
            <a:ext cx="697536" cy="40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上海</a:t>
            </a:r>
          </a:p>
        </p:txBody>
      </p:sp>
      <p:sp>
        <p:nvSpPr>
          <p:cNvPr id="26" name="矩形 25"/>
          <p:cNvSpPr/>
          <p:nvPr/>
        </p:nvSpPr>
        <p:spPr>
          <a:xfrm>
            <a:off x="8866147" y="1842870"/>
            <a:ext cx="2677936" cy="89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66147" y="3485393"/>
            <a:ext cx="2677936" cy="89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66147" y="5161130"/>
            <a:ext cx="2677936" cy="89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3" name="图片 2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29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TWO </a:t>
            </a:r>
            <a:r>
              <a:rPr lang="zh-CN" altLang="en-US" dirty="0"/>
              <a:t>所取成就</a:t>
            </a:r>
          </a:p>
        </p:txBody>
      </p:sp>
    </p:spTree>
    <p:extLst>
      <p:ext uri="{BB962C8B-B14F-4D97-AF65-F5344CB8AC3E}">
        <p14:creationId xmlns:p14="http://schemas.microsoft.com/office/powerpoint/2010/main" val="162843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955058786"/>
              </p:ext>
            </p:extLst>
          </p:nvPr>
        </p:nvGraphicFramePr>
        <p:xfrm>
          <a:off x="1157800" y="1236432"/>
          <a:ext cx="9810418" cy="3601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1104530" y="4982867"/>
            <a:ext cx="10355950" cy="932549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zh-CN" sz="1400" kern="0" dirty="0">
                <a:solidFill>
                  <a:schemeClr val="bg1"/>
                </a:solidFill>
                <a:cs typeface="+mn-ea"/>
                <a:sym typeface="+mn-lt"/>
              </a:rPr>
              <a:t>点击此处添加文本信息。</a:t>
            </a:r>
          </a:p>
          <a:p>
            <a:pPr defTabSz="914309">
              <a:lnSpc>
                <a:spcPct val="130000"/>
              </a:lnSpc>
            </a:pPr>
            <a:r>
              <a:rPr lang="zh-CN" altLang="zh-CN" sz="1400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  <a:r>
              <a:rPr lang="zh-CN" altLang="zh-CN" sz="1400" kern="0" dirty="0">
                <a:solidFill>
                  <a:schemeClr val="bg1"/>
                </a:solidFill>
                <a:cs typeface="+mn-ea"/>
                <a:sym typeface="+mn-lt"/>
              </a:rPr>
              <a:t>开始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r>
              <a:rPr lang="zh-CN" altLang="zh-CN" sz="1400" kern="0" dirty="0">
                <a:solidFill>
                  <a:schemeClr val="bg1"/>
                </a:solidFill>
                <a:cs typeface="+mn-ea"/>
                <a:sym typeface="+mn-lt"/>
              </a:rPr>
              <a:t>面板中可以对字体、字号、颜色、行距等进行修改。点击此处添加文本信息。标题数字等都可以通过点击和重新输入进行更改，顶部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  <a:r>
              <a:rPr lang="zh-CN" altLang="zh-CN" sz="1400" kern="0" dirty="0">
                <a:solidFill>
                  <a:schemeClr val="bg1"/>
                </a:solidFill>
                <a:cs typeface="+mn-ea"/>
                <a:sym typeface="+mn-lt"/>
              </a:rPr>
              <a:t>开始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r>
              <a:rPr lang="zh-CN" altLang="zh-CN" sz="1400" kern="0" dirty="0">
                <a:solidFill>
                  <a:schemeClr val="bg1"/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pic>
        <p:nvPicPr>
          <p:cNvPr id="6" name="图片 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TWO </a:t>
            </a:r>
            <a:r>
              <a:rPr lang="zh-CN" altLang="en-US" dirty="0"/>
              <a:t>所取成就</a:t>
            </a:r>
          </a:p>
        </p:txBody>
      </p:sp>
    </p:spTree>
    <p:extLst>
      <p:ext uri="{BB962C8B-B14F-4D97-AF65-F5344CB8AC3E}">
        <p14:creationId xmlns:p14="http://schemas.microsoft.com/office/powerpoint/2010/main" val="139248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8228749" y="4114800"/>
            <a:ext cx="3642231" cy="492443"/>
          </a:xfrm>
        </p:spPr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/>
          </p:nvPr>
        </p:nvSpPr>
        <p:spPr>
          <a:xfrm>
            <a:off x="8228749" y="4630500"/>
            <a:ext cx="3642231" cy="1106713"/>
          </a:xfrm>
        </p:spPr>
        <p:txBody>
          <a:bodyPr/>
          <a:lstStyle/>
          <a:p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01445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6418" y="1492984"/>
            <a:ext cx="2491864" cy="44641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rgbClr val="2E2E2E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1436" y="1492983"/>
            <a:ext cx="2491864" cy="44641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1492981"/>
            <a:ext cx="2491864" cy="4464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rgbClr val="2E2E2E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52009" y="1492980"/>
            <a:ext cx="2491864" cy="44641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6418" y="3109721"/>
            <a:ext cx="2491865" cy="2554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>
              <a:lnSpc>
                <a:spcPct val="150000"/>
              </a:lnSpc>
            </a:pPr>
            <a:r>
              <a:rPr lang="zh-CN" altLang="en-US" sz="1867" b="1" kern="0" dirty="0">
                <a:solidFill>
                  <a:srgbClr val="2E2E2E"/>
                </a:solidFill>
                <a:cs typeface="+mn-ea"/>
                <a:sym typeface="+mn-lt"/>
              </a:rPr>
              <a:t>点击此处添加标题</a:t>
            </a:r>
            <a:endParaRPr lang="en-US" altLang="zh-CN" sz="1867" b="1" kern="0" dirty="0">
              <a:solidFill>
                <a:srgbClr val="2E2E2E"/>
              </a:solidFill>
              <a:cs typeface="+mn-ea"/>
              <a:sym typeface="+mn-lt"/>
            </a:endParaRPr>
          </a:p>
          <a:p>
            <a:pPr algn="ctr" defTabSz="914309">
              <a:lnSpc>
                <a:spcPct val="150000"/>
              </a:lnSpc>
            </a:pPr>
            <a:endParaRPr lang="en-US" altLang="zh-CN" sz="1867" b="1" kern="0" dirty="0">
              <a:solidFill>
                <a:srgbClr val="2E2E2E"/>
              </a:solidFill>
              <a:cs typeface="+mn-ea"/>
              <a:sym typeface="+mn-lt"/>
            </a:endParaRPr>
          </a:p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rgbClr val="2E2E2E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rgbClr val="2E2E2E"/>
                </a:solidFill>
                <a:cs typeface="+mn-ea"/>
                <a:sym typeface="+mn-lt"/>
              </a:rPr>
              <a:t>10</a:t>
            </a:r>
            <a:r>
              <a:rPr lang="zh-CN" altLang="en-US" sz="1333" kern="0" dirty="0">
                <a:solidFill>
                  <a:srgbClr val="2E2E2E"/>
                </a:solidFill>
                <a:cs typeface="+mn-ea"/>
                <a:sym typeface="+mn-lt"/>
              </a:rPr>
              <a:t>号字，</a:t>
            </a:r>
            <a:r>
              <a:rPr lang="en-US" altLang="zh-CN" sz="1333" kern="0" dirty="0">
                <a:solidFill>
                  <a:srgbClr val="2E2E2E"/>
                </a:solidFill>
                <a:cs typeface="+mn-ea"/>
                <a:sym typeface="+mn-lt"/>
              </a:rPr>
              <a:t>1.3</a:t>
            </a:r>
            <a:r>
              <a:rPr lang="zh-CN" altLang="en-US" sz="1333" kern="0" dirty="0">
                <a:solidFill>
                  <a:srgbClr val="2E2E2E"/>
                </a:solidFill>
                <a:cs typeface="+mn-ea"/>
                <a:sym typeface="+mn-lt"/>
              </a:rPr>
              <a:t>倍字间距。</a:t>
            </a:r>
            <a:endParaRPr kumimoji="1" lang="zh-CN" altLang="en-US" sz="1333" kern="0" dirty="0">
              <a:solidFill>
                <a:srgbClr val="2E2E2E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8280" y="3109721"/>
            <a:ext cx="2491865" cy="2369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>
              <a:lnSpc>
                <a:spcPct val="150000"/>
              </a:lnSpc>
            </a:pPr>
            <a:r>
              <a:rPr lang="zh-CN" altLang="en-US" sz="1867" b="1" kern="0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867" b="1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914309">
              <a:lnSpc>
                <a:spcPct val="150000"/>
              </a:lnSpc>
            </a:pP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914309">
              <a:lnSpc>
                <a:spcPct val="15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chemeClr val="bg1"/>
                </a:solidFill>
                <a:cs typeface="+mn-ea"/>
                <a:sym typeface="+mn-lt"/>
              </a:rPr>
              <a:t>10</a:t>
            </a: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333" kern="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倍字间距</a:t>
            </a:r>
            <a:endParaRPr lang="en-US" altLang="zh-CN" sz="1867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52950" y="3109721"/>
            <a:ext cx="2491865" cy="2369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>
              <a:lnSpc>
                <a:spcPct val="150000"/>
              </a:lnSpc>
            </a:pPr>
            <a:r>
              <a:rPr lang="zh-CN" altLang="en-US" sz="1867" b="1" kern="0" dirty="0">
                <a:solidFill>
                  <a:srgbClr val="2E2E2E"/>
                </a:solidFill>
                <a:cs typeface="+mn-ea"/>
                <a:sym typeface="+mn-lt"/>
              </a:rPr>
              <a:t>点击此处添加标题</a:t>
            </a:r>
            <a:endParaRPr lang="en-US" altLang="zh-CN" sz="1867" b="1" kern="0" dirty="0">
              <a:solidFill>
                <a:srgbClr val="2E2E2E"/>
              </a:solidFill>
              <a:cs typeface="+mn-ea"/>
              <a:sym typeface="+mn-lt"/>
            </a:endParaRPr>
          </a:p>
          <a:p>
            <a:pPr algn="ctr" defTabSz="914309">
              <a:lnSpc>
                <a:spcPct val="150000"/>
              </a:lnSpc>
            </a:pPr>
            <a:endParaRPr lang="en-US" altLang="zh-CN" sz="1333" kern="0" dirty="0">
              <a:solidFill>
                <a:srgbClr val="2E2E2E"/>
              </a:solidFill>
              <a:cs typeface="+mn-ea"/>
              <a:sym typeface="+mn-lt"/>
            </a:endParaRPr>
          </a:p>
          <a:p>
            <a:pPr algn="ctr" defTabSz="914309">
              <a:lnSpc>
                <a:spcPct val="150000"/>
              </a:lnSpc>
            </a:pPr>
            <a:r>
              <a:rPr lang="zh-CN" altLang="en-US" sz="1333" kern="0" dirty="0">
                <a:solidFill>
                  <a:srgbClr val="2E2E2E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rgbClr val="2E2E2E"/>
                </a:solidFill>
                <a:cs typeface="+mn-ea"/>
                <a:sym typeface="+mn-lt"/>
              </a:rPr>
              <a:t>10</a:t>
            </a:r>
            <a:r>
              <a:rPr lang="zh-CN" altLang="en-US" sz="1333" kern="0" dirty="0">
                <a:solidFill>
                  <a:srgbClr val="2E2E2E"/>
                </a:solidFill>
                <a:cs typeface="+mn-ea"/>
                <a:sym typeface="+mn-lt"/>
              </a:rPr>
              <a:t>号字，</a:t>
            </a:r>
            <a:r>
              <a:rPr lang="en-US" altLang="zh-CN" sz="1333" kern="0" dirty="0">
                <a:solidFill>
                  <a:srgbClr val="2E2E2E"/>
                </a:solidFill>
                <a:cs typeface="+mn-ea"/>
                <a:sym typeface="+mn-lt"/>
              </a:rPr>
              <a:t>1.3</a:t>
            </a:r>
            <a:r>
              <a:rPr lang="zh-CN" altLang="en-US" sz="1333" kern="0" dirty="0">
                <a:solidFill>
                  <a:srgbClr val="2E2E2E"/>
                </a:solidFill>
                <a:cs typeface="+mn-ea"/>
                <a:sym typeface="+mn-lt"/>
              </a:rPr>
              <a:t>倍字间距</a:t>
            </a:r>
            <a:endParaRPr lang="en-US" altLang="zh-CN" sz="1867" kern="0" dirty="0">
              <a:solidFill>
                <a:srgbClr val="2E2E2E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5971" y="3109721"/>
            <a:ext cx="2491865" cy="2369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>
              <a:lnSpc>
                <a:spcPct val="150000"/>
              </a:lnSpc>
            </a:pPr>
            <a:r>
              <a:rPr lang="zh-CN" altLang="en-US" sz="1867" b="1" kern="0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1867" b="1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914309">
              <a:lnSpc>
                <a:spcPct val="150000"/>
              </a:lnSpc>
            </a:pPr>
            <a:endParaRPr lang="zh-CN" altLang="en-US" sz="1333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914309">
              <a:lnSpc>
                <a:spcPct val="15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chemeClr val="bg1"/>
                </a:solidFill>
                <a:cs typeface="+mn-ea"/>
                <a:sym typeface="+mn-lt"/>
              </a:rPr>
              <a:t>10</a:t>
            </a: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333" kern="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倍字间距</a:t>
            </a:r>
          </a:p>
        </p:txBody>
      </p:sp>
      <p:cxnSp>
        <p:nvCxnSpPr>
          <p:cNvPr id="14" name="直接连接符 16"/>
          <p:cNvCxnSpPr/>
          <p:nvPr/>
        </p:nvCxnSpPr>
        <p:spPr>
          <a:xfrm>
            <a:off x="3568284" y="3655451"/>
            <a:ext cx="2484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6"/>
          <p:cNvCxnSpPr/>
          <p:nvPr/>
        </p:nvCxnSpPr>
        <p:spPr>
          <a:xfrm>
            <a:off x="8559206" y="3642097"/>
            <a:ext cx="2484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6"/>
          <p:cNvCxnSpPr/>
          <p:nvPr/>
        </p:nvCxnSpPr>
        <p:spPr>
          <a:xfrm>
            <a:off x="6074539" y="3655451"/>
            <a:ext cx="2484667" cy="0"/>
          </a:xfrm>
          <a:prstGeom prst="line">
            <a:avLst/>
          </a:prstGeom>
          <a:ln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76419" y="3655451"/>
            <a:ext cx="2484667" cy="0"/>
          </a:xfrm>
          <a:prstGeom prst="line">
            <a:avLst/>
          </a:prstGeom>
          <a:ln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21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THREE </a:t>
            </a:r>
            <a:r>
              <a:rPr lang="zh-CN" altLang="en-US" dirty="0"/>
              <a:t>经验教训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034860" y="1943209"/>
            <a:ext cx="567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/>
              <a:t>1</a:t>
            </a:r>
            <a:endParaRPr lang="zh-CN" altLang="en-US" sz="54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4526725" y="1943209"/>
            <a:ext cx="572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58040" y="1943209"/>
            <a:ext cx="572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/>
              <a:t>3</a:t>
            </a:r>
            <a:endParaRPr lang="zh-CN" altLang="en-US" sz="5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9510452" y="1943209"/>
            <a:ext cx="572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09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9"/>
          <p:cNvSpPr>
            <a:spLocks/>
          </p:cNvSpPr>
          <p:nvPr/>
        </p:nvSpPr>
        <p:spPr bwMode="auto">
          <a:xfrm>
            <a:off x="6302529" y="925430"/>
            <a:ext cx="5292359" cy="5255020"/>
          </a:xfrm>
          <a:custGeom>
            <a:avLst/>
            <a:gdLst>
              <a:gd name="T0" fmla="*/ 1313 w 2693"/>
              <a:gd name="T1" fmla="*/ 0 h 2674"/>
              <a:gd name="T2" fmla="*/ 1210 w 2693"/>
              <a:gd name="T3" fmla="*/ 7 h 2674"/>
              <a:gd name="T4" fmla="*/ 1108 w 2693"/>
              <a:gd name="T5" fmla="*/ 21 h 2674"/>
              <a:gd name="T6" fmla="*/ 945 w 2693"/>
              <a:gd name="T7" fmla="*/ 60 h 2674"/>
              <a:gd name="T8" fmla="*/ 760 w 2693"/>
              <a:gd name="T9" fmla="*/ 131 h 2674"/>
              <a:gd name="T10" fmla="*/ 592 w 2693"/>
              <a:gd name="T11" fmla="*/ 227 h 2674"/>
              <a:gd name="T12" fmla="*/ 439 w 2693"/>
              <a:gd name="T13" fmla="*/ 345 h 2674"/>
              <a:gd name="T14" fmla="*/ 305 w 2693"/>
              <a:gd name="T15" fmla="*/ 485 h 2674"/>
              <a:gd name="T16" fmla="*/ 194 w 2693"/>
              <a:gd name="T17" fmla="*/ 642 h 2674"/>
              <a:gd name="T18" fmla="*/ 104 w 2693"/>
              <a:gd name="T19" fmla="*/ 816 h 2674"/>
              <a:gd name="T20" fmla="*/ 42 w 2693"/>
              <a:gd name="T21" fmla="*/ 1004 h 2674"/>
              <a:gd name="T22" fmla="*/ 21 w 2693"/>
              <a:gd name="T23" fmla="*/ 1102 h 2674"/>
              <a:gd name="T24" fmla="*/ 7 w 2693"/>
              <a:gd name="T25" fmla="*/ 1203 h 2674"/>
              <a:gd name="T26" fmla="*/ 0 w 2693"/>
              <a:gd name="T27" fmla="*/ 1306 h 2674"/>
              <a:gd name="T28" fmla="*/ 0 w 2693"/>
              <a:gd name="T29" fmla="*/ 1351 h 2674"/>
              <a:gd name="T30" fmla="*/ 8 w 2693"/>
              <a:gd name="T31" fmla="*/ 1568 h 2674"/>
              <a:gd name="T32" fmla="*/ 53 w 2693"/>
              <a:gd name="T33" fmla="*/ 1745 h 2674"/>
              <a:gd name="T34" fmla="*/ 120 w 2693"/>
              <a:gd name="T35" fmla="*/ 1912 h 2674"/>
              <a:gd name="T36" fmla="*/ 209 w 2693"/>
              <a:gd name="T37" fmla="*/ 2067 h 2674"/>
              <a:gd name="T38" fmla="*/ 316 w 2693"/>
              <a:gd name="T39" fmla="*/ 2209 h 2674"/>
              <a:gd name="T40" fmla="*/ 443 w 2693"/>
              <a:gd name="T41" fmla="*/ 2336 h 2674"/>
              <a:gd name="T42" fmla="*/ 585 w 2693"/>
              <a:gd name="T43" fmla="*/ 2444 h 2674"/>
              <a:gd name="T44" fmla="*/ 742 w 2693"/>
              <a:gd name="T45" fmla="*/ 2535 h 2674"/>
              <a:gd name="T46" fmla="*/ 912 w 2693"/>
              <a:gd name="T47" fmla="*/ 2604 h 2674"/>
              <a:gd name="T48" fmla="*/ 1093 w 2693"/>
              <a:gd name="T49" fmla="*/ 2650 h 2674"/>
              <a:gd name="T50" fmla="*/ 1284 w 2693"/>
              <a:gd name="T51" fmla="*/ 2673 h 2674"/>
              <a:gd name="T52" fmla="*/ 1383 w 2693"/>
              <a:gd name="T53" fmla="*/ 2674 h 2674"/>
              <a:gd name="T54" fmla="*/ 1483 w 2693"/>
              <a:gd name="T55" fmla="*/ 2667 h 2674"/>
              <a:gd name="T56" fmla="*/ 1582 w 2693"/>
              <a:gd name="T57" fmla="*/ 2652 h 2674"/>
              <a:gd name="T58" fmla="*/ 1679 w 2693"/>
              <a:gd name="T59" fmla="*/ 2631 h 2674"/>
              <a:gd name="T60" fmla="*/ 1864 w 2693"/>
              <a:gd name="T61" fmla="*/ 2567 h 2674"/>
              <a:gd name="T62" fmla="*/ 2039 w 2693"/>
              <a:gd name="T63" fmla="*/ 2476 h 2674"/>
              <a:gd name="T64" fmla="*/ 2197 w 2693"/>
              <a:gd name="T65" fmla="*/ 2363 h 2674"/>
              <a:gd name="T66" fmla="*/ 2338 w 2693"/>
              <a:gd name="T67" fmla="*/ 2230 h 2674"/>
              <a:gd name="T68" fmla="*/ 2459 w 2693"/>
              <a:gd name="T69" fmla="*/ 2078 h 2674"/>
              <a:gd name="T70" fmla="*/ 2557 w 2693"/>
              <a:gd name="T71" fmla="*/ 1911 h 2674"/>
              <a:gd name="T72" fmla="*/ 2630 w 2693"/>
              <a:gd name="T73" fmla="*/ 1730 h 2674"/>
              <a:gd name="T74" fmla="*/ 2665 w 2693"/>
              <a:gd name="T75" fmla="*/ 1604 h 2674"/>
              <a:gd name="T76" fmla="*/ 2682 w 2693"/>
              <a:gd name="T77" fmla="*/ 1507 h 2674"/>
              <a:gd name="T78" fmla="*/ 2690 w 2693"/>
              <a:gd name="T79" fmla="*/ 1408 h 2674"/>
              <a:gd name="T80" fmla="*/ 2693 w 2693"/>
              <a:gd name="T81" fmla="*/ 1341 h 2674"/>
              <a:gd name="T82" fmla="*/ 2689 w 2693"/>
              <a:gd name="T83" fmla="*/ 1237 h 2674"/>
              <a:gd name="T84" fmla="*/ 2676 w 2693"/>
              <a:gd name="T85" fmla="*/ 1135 h 2674"/>
              <a:gd name="T86" fmla="*/ 2657 w 2693"/>
              <a:gd name="T87" fmla="*/ 1036 h 2674"/>
              <a:gd name="T88" fmla="*/ 2630 w 2693"/>
              <a:gd name="T89" fmla="*/ 940 h 2674"/>
              <a:gd name="T90" fmla="*/ 2557 w 2693"/>
              <a:gd name="T91" fmla="*/ 756 h 2674"/>
              <a:gd name="T92" fmla="*/ 2459 w 2693"/>
              <a:gd name="T93" fmla="*/ 588 h 2674"/>
              <a:gd name="T94" fmla="*/ 2338 w 2693"/>
              <a:gd name="T95" fmla="*/ 437 h 2674"/>
              <a:gd name="T96" fmla="*/ 2197 w 2693"/>
              <a:gd name="T97" fmla="*/ 304 h 2674"/>
              <a:gd name="T98" fmla="*/ 2039 w 2693"/>
              <a:gd name="T99" fmla="*/ 192 h 2674"/>
              <a:gd name="T100" fmla="*/ 1864 w 2693"/>
              <a:gd name="T101" fmla="*/ 104 h 2674"/>
              <a:gd name="T102" fmla="*/ 1679 w 2693"/>
              <a:gd name="T103" fmla="*/ 42 h 2674"/>
              <a:gd name="T104" fmla="*/ 1516 w 2693"/>
              <a:gd name="T105" fmla="*/ 10 h 2674"/>
              <a:gd name="T106" fmla="*/ 1416 w 2693"/>
              <a:gd name="T107" fmla="*/ 1 h 2674"/>
              <a:gd name="T108" fmla="*/ 1349 w 2693"/>
              <a:gd name="T109" fmla="*/ 0 h 2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93" h="2674">
                <a:moveTo>
                  <a:pt x="1349" y="0"/>
                </a:moveTo>
                <a:lnTo>
                  <a:pt x="1349" y="0"/>
                </a:lnTo>
                <a:lnTo>
                  <a:pt x="1313" y="0"/>
                </a:lnTo>
                <a:lnTo>
                  <a:pt x="1278" y="1"/>
                </a:lnTo>
                <a:lnTo>
                  <a:pt x="1243" y="3"/>
                </a:lnTo>
                <a:lnTo>
                  <a:pt x="1210" y="7"/>
                </a:lnTo>
                <a:lnTo>
                  <a:pt x="1175" y="10"/>
                </a:lnTo>
                <a:lnTo>
                  <a:pt x="1142" y="15"/>
                </a:lnTo>
                <a:lnTo>
                  <a:pt x="1108" y="21"/>
                </a:lnTo>
                <a:lnTo>
                  <a:pt x="1075" y="26"/>
                </a:lnTo>
                <a:lnTo>
                  <a:pt x="1010" y="42"/>
                </a:lnTo>
                <a:lnTo>
                  <a:pt x="945" y="60"/>
                </a:lnTo>
                <a:lnTo>
                  <a:pt x="881" y="81"/>
                </a:lnTo>
                <a:lnTo>
                  <a:pt x="820" y="104"/>
                </a:lnTo>
                <a:lnTo>
                  <a:pt x="760" y="131"/>
                </a:lnTo>
                <a:lnTo>
                  <a:pt x="702" y="160"/>
                </a:lnTo>
                <a:lnTo>
                  <a:pt x="646" y="192"/>
                </a:lnTo>
                <a:lnTo>
                  <a:pt x="592" y="227"/>
                </a:lnTo>
                <a:lnTo>
                  <a:pt x="539" y="265"/>
                </a:lnTo>
                <a:lnTo>
                  <a:pt x="487" y="304"/>
                </a:lnTo>
                <a:lnTo>
                  <a:pt x="439" y="345"/>
                </a:lnTo>
                <a:lnTo>
                  <a:pt x="393" y="390"/>
                </a:lnTo>
                <a:lnTo>
                  <a:pt x="348" y="437"/>
                </a:lnTo>
                <a:lnTo>
                  <a:pt x="305" y="485"/>
                </a:lnTo>
                <a:lnTo>
                  <a:pt x="266" y="536"/>
                </a:lnTo>
                <a:lnTo>
                  <a:pt x="228" y="588"/>
                </a:lnTo>
                <a:lnTo>
                  <a:pt x="194" y="642"/>
                </a:lnTo>
                <a:lnTo>
                  <a:pt x="162" y="699"/>
                </a:lnTo>
                <a:lnTo>
                  <a:pt x="131" y="756"/>
                </a:lnTo>
                <a:lnTo>
                  <a:pt x="104" y="816"/>
                </a:lnTo>
                <a:lnTo>
                  <a:pt x="81" y="877"/>
                </a:lnTo>
                <a:lnTo>
                  <a:pt x="60" y="940"/>
                </a:lnTo>
                <a:lnTo>
                  <a:pt x="42" y="1004"/>
                </a:lnTo>
                <a:lnTo>
                  <a:pt x="33" y="1036"/>
                </a:lnTo>
                <a:lnTo>
                  <a:pt x="26" y="1068"/>
                </a:lnTo>
                <a:lnTo>
                  <a:pt x="21" y="1102"/>
                </a:lnTo>
                <a:lnTo>
                  <a:pt x="15" y="1135"/>
                </a:lnTo>
                <a:lnTo>
                  <a:pt x="10" y="1168"/>
                </a:lnTo>
                <a:lnTo>
                  <a:pt x="7" y="1203"/>
                </a:lnTo>
                <a:lnTo>
                  <a:pt x="4" y="1237"/>
                </a:lnTo>
                <a:lnTo>
                  <a:pt x="1" y="1272"/>
                </a:lnTo>
                <a:lnTo>
                  <a:pt x="0" y="1306"/>
                </a:lnTo>
                <a:lnTo>
                  <a:pt x="0" y="1341"/>
                </a:lnTo>
                <a:lnTo>
                  <a:pt x="0" y="1351"/>
                </a:lnTo>
                <a:lnTo>
                  <a:pt x="0" y="1351"/>
                </a:lnTo>
                <a:lnTo>
                  <a:pt x="0" y="1508"/>
                </a:lnTo>
                <a:lnTo>
                  <a:pt x="0" y="1508"/>
                </a:lnTo>
                <a:lnTo>
                  <a:pt x="8" y="1568"/>
                </a:lnTo>
                <a:lnTo>
                  <a:pt x="21" y="1628"/>
                </a:lnTo>
                <a:lnTo>
                  <a:pt x="36" y="1687"/>
                </a:lnTo>
                <a:lnTo>
                  <a:pt x="53" y="1745"/>
                </a:lnTo>
                <a:lnTo>
                  <a:pt x="72" y="1802"/>
                </a:lnTo>
                <a:lnTo>
                  <a:pt x="95" y="1858"/>
                </a:lnTo>
                <a:lnTo>
                  <a:pt x="120" y="1912"/>
                </a:lnTo>
                <a:lnTo>
                  <a:pt x="148" y="1965"/>
                </a:lnTo>
                <a:lnTo>
                  <a:pt x="177" y="2017"/>
                </a:lnTo>
                <a:lnTo>
                  <a:pt x="209" y="2067"/>
                </a:lnTo>
                <a:lnTo>
                  <a:pt x="242" y="2116"/>
                </a:lnTo>
                <a:lnTo>
                  <a:pt x="278" y="2163"/>
                </a:lnTo>
                <a:lnTo>
                  <a:pt x="316" y="2209"/>
                </a:lnTo>
                <a:lnTo>
                  <a:pt x="356" y="2252"/>
                </a:lnTo>
                <a:lnTo>
                  <a:pt x="398" y="2295"/>
                </a:lnTo>
                <a:lnTo>
                  <a:pt x="443" y="2336"/>
                </a:lnTo>
                <a:lnTo>
                  <a:pt x="489" y="2373"/>
                </a:lnTo>
                <a:lnTo>
                  <a:pt x="536" y="2409"/>
                </a:lnTo>
                <a:lnTo>
                  <a:pt x="585" y="2444"/>
                </a:lnTo>
                <a:lnTo>
                  <a:pt x="636" y="2476"/>
                </a:lnTo>
                <a:lnTo>
                  <a:pt x="688" y="2507"/>
                </a:lnTo>
                <a:lnTo>
                  <a:pt x="742" y="2535"/>
                </a:lnTo>
                <a:lnTo>
                  <a:pt x="798" y="2560"/>
                </a:lnTo>
                <a:lnTo>
                  <a:pt x="854" y="2583"/>
                </a:lnTo>
                <a:lnTo>
                  <a:pt x="912" y="2604"/>
                </a:lnTo>
                <a:lnTo>
                  <a:pt x="971" y="2622"/>
                </a:lnTo>
                <a:lnTo>
                  <a:pt x="1032" y="2638"/>
                </a:lnTo>
                <a:lnTo>
                  <a:pt x="1093" y="2650"/>
                </a:lnTo>
                <a:lnTo>
                  <a:pt x="1156" y="2660"/>
                </a:lnTo>
                <a:lnTo>
                  <a:pt x="1218" y="2668"/>
                </a:lnTo>
                <a:lnTo>
                  <a:pt x="1284" y="2673"/>
                </a:lnTo>
                <a:lnTo>
                  <a:pt x="1349" y="2674"/>
                </a:lnTo>
                <a:lnTo>
                  <a:pt x="1349" y="2674"/>
                </a:lnTo>
                <a:lnTo>
                  <a:pt x="1383" y="2674"/>
                </a:lnTo>
                <a:lnTo>
                  <a:pt x="1416" y="2673"/>
                </a:lnTo>
                <a:lnTo>
                  <a:pt x="1450" y="2670"/>
                </a:lnTo>
                <a:lnTo>
                  <a:pt x="1483" y="2667"/>
                </a:lnTo>
                <a:lnTo>
                  <a:pt x="1516" y="2663"/>
                </a:lnTo>
                <a:lnTo>
                  <a:pt x="1550" y="2657"/>
                </a:lnTo>
                <a:lnTo>
                  <a:pt x="1582" y="2652"/>
                </a:lnTo>
                <a:lnTo>
                  <a:pt x="1615" y="2646"/>
                </a:lnTo>
                <a:lnTo>
                  <a:pt x="1647" y="2639"/>
                </a:lnTo>
                <a:lnTo>
                  <a:pt x="1679" y="2631"/>
                </a:lnTo>
                <a:lnTo>
                  <a:pt x="1742" y="2613"/>
                </a:lnTo>
                <a:lnTo>
                  <a:pt x="1805" y="2590"/>
                </a:lnTo>
                <a:lnTo>
                  <a:pt x="1864" y="2567"/>
                </a:lnTo>
                <a:lnTo>
                  <a:pt x="1924" y="2539"/>
                </a:lnTo>
                <a:lnTo>
                  <a:pt x="1981" y="2510"/>
                </a:lnTo>
                <a:lnTo>
                  <a:pt x="2039" y="2476"/>
                </a:lnTo>
                <a:lnTo>
                  <a:pt x="2093" y="2441"/>
                </a:lnTo>
                <a:lnTo>
                  <a:pt x="2146" y="2404"/>
                </a:lnTo>
                <a:lnTo>
                  <a:pt x="2197" y="2363"/>
                </a:lnTo>
                <a:lnTo>
                  <a:pt x="2246" y="2320"/>
                </a:lnTo>
                <a:lnTo>
                  <a:pt x="2293" y="2276"/>
                </a:lnTo>
                <a:lnTo>
                  <a:pt x="2338" y="2230"/>
                </a:lnTo>
                <a:lnTo>
                  <a:pt x="2380" y="2181"/>
                </a:lnTo>
                <a:lnTo>
                  <a:pt x="2420" y="2129"/>
                </a:lnTo>
                <a:lnTo>
                  <a:pt x="2459" y="2078"/>
                </a:lnTo>
                <a:lnTo>
                  <a:pt x="2494" y="2024"/>
                </a:lnTo>
                <a:lnTo>
                  <a:pt x="2527" y="1968"/>
                </a:lnTo>
                <a:lnTo>
                  <a:pt x="2557" y="1911"/>
                </a:lnTo>
                <a:lnTo>
                  <a:pt x="2584" y="1851"/>
                </a:lnTo>
                <a:lnTo>
                  <a:pt x="2609" y="1791"/>
                </a:lnTo>
                <a:lnTo>
                  <a:pt x="2630" y="1730"/>
                </a:lnTo>
                <a:lnTo>
                  <a:pt x="2648" y="1667"/>
                </a:lnTo>
                <a:lnTo>
                  <a:pt x="2657" y="1636"/>
                </a:lnTo>
                <a:lnTo>
                  <a:pt x="2665" y="1604"/>
                </a:lnTo>
                <a:lnTo>
                  <a:pt x="2671" y="1572"/>
                </a:lnTo>
                <a:lnTo>
                  <a:pt x="2676" y="1539"/>
                </a:lnTo>
                <a:lnTo>
                  <a:pt x="2682" y="1507"/>
                </a:lnTo>
                <a:lnTo>
                  <a:pt x="2685" y="1473"/>
                </a:lnTo>
                <a:lnTo>
                  <a:pt x="2689" y="1441"/>
                </a:lnTo>
                <a:lnTo>
                  <a:pt x="2690" y="1408"/>
                </a:lnTo>
                <a:lnTo>
                  <a:pt x="2692" y="1375"/>
                </a:lnTo>
                <a:lnTo>
                  <a:pt x="2693" y="1341"/>
                </a:lnTo>
                <a:lnTo>
                  <a:pt x="2693" y="1341"/>
                </a:lnTo>
                <a:lnTo>
                  <a:pt x="2692" y="1306"/>
                </a:lnTo>
                <a:lnTo>
                  <a:pt x="2690" y="1272"/>
                </a:lnTo>
                <a:lnTo>
                  <a:pt x="2689" y="1237"/>
                </a:lnTo>
                <a:lnTo>
                  <a:pt x="2685" y="1203"/>
                </a:lnTo>
                <a:lnTo>
                  <a:pt x="2682" y="1168"/>
                </a:lnTo>
                <a:lnTo>
                  <a:pt x="2676" y="1135"/>
                </a:lnTo>
                <a:lnTo>
                  <a:pt x="2671" y="1102"/>
                </a:lnTo>
                <a:lnTo>
                  <a:pt x="2665" y="1068"/>
                </a:lnTo>
                <a:lnTo>
                  <a:pt x="2657" y="1036"/>
                </a:lnTo>
                <a:lnTo>
                  <a:pt x="2648" y="1004"/>
                </a:lnTo>
                <a:lnTo>
                  <a:pt x="2640" y="972"/>
                </a:lnTo>
                <a:lnTo>
                  <a:pt x="2630" y="940"/>
                </a:lnTo>
                <a:lnTo>
                  <a:pt x="2609" y="877"/>
                </a:lnTo>
                <a:lnTo>
                  <a:pt x="2584" y="816"/>
                </a:lnTo>
                <a:lnTo>
                  <a:pt x="2557" y="756"/>
                </a:lnTo>
                <a:lnTo>
                  <a:pt x="2527" y="699"/>
                </a:lnTo>
                <a:lnTo>
                  <a:pt x="2494" y="642"/>
                </a:lnTo>
                <a:lnTo>
                  <a:pt x="2459" y="588"/>
                </a:lnTo>
                <a:lnTo>
                  <a:pt x="2420" y="536"/>
                </a:lnTo>
                <a:lnTo>
                  <a:pt x="2380" y="485"/>
                </a:lnTo>
                <a:lnTo>
                  <a:pt x="2338" y="437"/>
                </a:lnTo>
                <a:lnTo>
                  <a:pt x="2293" y="390"/>
                </a:lnTo>
                <a:lnTo>
                  <a:pt x="2246" y="345"/>
                </a:lnTo>
                <a:lnTo>
                  <a:pt x="2197" y="304"/>
                </a:lnTo>
                <a:lnTo>
                  <a:pt x="2146" y="265"/>
                </a:lnTo>
                <a:lnTo>
                  <a:pt x="2093" y="227"/>
                </a:lnTo>
                <a:lnTo>
                  <a:pt x="2039" y="192"/>
                </a:lnTo>
                <a:lnTo>
                  <a:pt x="1981" y="160"/>
                </a:lnTo>
                <a:lnTo>
                  <a:pt x="1924" y="131"/>
                </a:lnTo>
                <a:lnTo>
                  <a:pt x="1864" y="104"/>
                </a:lnTo>
                <a:lnTo>
                  <a:pt x="1805" y="81"/>
                </a:lnTo>
                <a:lnTo>
                  <a:pt x="1742" y="60"/>
                </a:lnTo>
                <a:lnTo>
                  <a:pt x="1679" y="42"/>
                </a:lnTo>
                <a:lnTo>
                  <a:pt x="1615" y="26"/>
                </a:lnTo>
                <a:lnTo>
                  <a:pt x="1550" y="15"/>
                </a:lnTo>
                <a:lnTo>
                  <a:pt x="1516" y="10"/>
                </a:lnTo>
                <a:lnTo>
                  <a:pt x="1483" y="7"/>
                </a:lnTo>
                <a:lnTo>
                  <a:pt x="1450" y="3"/>
                </a:lnTo>
                <a:lnTo>
                  <a:pt x="1416" y="1"/>
                </a:lnTo>
                <a:lnTo>
                  <a:pt x="1383" y="0"/>
                </a:lnTo>
                <a:lnTo>
                  <a:pt x="1349" y="0"/>
                </a:lnTo>
                <a:lnTo>
                  <a:pt x="13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pPr defTabSz="1219048"/>
            <a:endParaRPr lang="zh-CN" altLang="en-US" sz="3200" kern="0">
              <a:solidFill>
                <a:srgbClr val="E74738"/>
              </a:solidFill>
              <a:cs typeface="+mn-ea"/>
              <a:sym typeface="+mn-lt"/>
            </a:endParaRPr>
          </a:p>
        </p:txBody>
      </p:sp>
      <p:sp>
        <p:nvSpPr>
          <p:cNvPr id="4" name="TextBox 254"/>
          <p:cNvSpPr txBox="1"/>
          <p:nvPr/>
        </p:nvSpPr>
        <p:spPr>
          <a:xfrm>
            <a:off x="1093583" y="1638496"/>
            <a:ext cx="3373041" cy="66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048"/>
            <a:r>
              <a:rPr lang="en-US" altLang="zh-CN" sz="3733" b="1" kern="0" dirty="0">
                <a:solidFill>
                  <a:schemeClr val="accent1"/>
                </a:solidFill>
                <a:cs typeface="+mn-ea"/>
                <a:sym typeface="+mn-lt"/>
              </a:rPr>
              <a:t>56</a:t>
            </a:r>
            <a:r>
              <a:rPr lang="en-US" altLang="zh-CN" sz="1867" b="1" kern="0" dirty="0">
                <a:solidFill>
                  <a:schemeClr val="accent1"/>
                </a:solidFill>
                <a:cs typeface="+mn-ea"/>
                <a:sym typeface="+mn-lt"/>
              </a:rPr>
              <a:t>% | </a:t>
            </a:r>
            <a:r>
              <a:rPr lang="zh-CN" altLang="en-US" sz="1867" b="1" kern="0" dirty="0">
                <a:solidFill>
                  <a:schemeClr val="accent1"/>
                </a:solidFill>
                <a:cs typeface="+mn-ea"/>
                <a:sym typeface="+mn-lt"/>
              </a:rPr>
              <a:t>点击此处添加标题</a:t>
            </a:r>
            <a:endParaRPr lang="zh-CN" altLang="en-US" sz="2667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3582" y="2191537"/>
            <a:ext cx="4769803" cy="7076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1219048">
              <a:lnSpc>
                <a:spcPct val="15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Box 256"/>
          <p:cNvSpPr txBox="1"/>
          <p:nvPr/>
        </p:nvSpPr>
        <p:spPr>
          <a:xfrm>
            <a:off x="1093582" y="2993948"/>
            <a:ext cx="3300658" cy="66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048"/>
            <a:r>
              <a:rPr lang="en-US" altLang="zh-CN" sz="3733" b="1" kern="0" dirty="0">
                <a:solidFill>
                  <a:schemeClr val="accent1"/>
                </a:solidFill>
                <a:cs typeface="+mn-ea"/>
                <a:sym typeface="+mn-lt"/>
              </a:rPr>
              <a:t>34</a:t>
            </a:r>
            <a:r>
              <a:rPr lang="en-US" altLang="zh-CN" sz="1867" b="1" kern="0" dirty="0">
                <a:solidFill>
                  <a:schemeClr val="accent1"/>
                </a:solidFill>
                <a:cs typeface="+mn-ea"/>
                <a:sym typeface="+mn-lt"/>
              </a:rPr>
              <a:t>% |</a:t>
            </a:r>
            <a:r>
              <a:rPr lang="zh-CN" altLang="en-US" sz="1867" b="1" kern="0" dirty="0">
                <a:solidFill>
                  <a:schemeClr val="accent1"/>
                </a:solidFill>
                <a:cs typeface="+mn-ea"/>
                <a:sym typeface="+mn-lt"/>
              </a:rPr>
              <a:t>点击此处添加标题</a:t>
            </a:r>
            <a:endParaRPr lang="zh-CN" altLang="en-US" sz="2667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3582" y="3546989"/>
            <a:ext cx="4769803" cy="7076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1219048">
              <a:lnSpc>
                <a:spcPct val="15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258"/>
          <p:cNvSpPr txBox="1"/>
          <p:nvPr/>
        </p:nvSpPr>
        <p:spPr>
          <a:xfrm>
            <a:off x="1093582" y="4325297"/>
            <a:ext cx="3300658" cy="66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048"/>
            <a:r>
              <a:rPr lang="en-US" altLang="zh-CN" sz="3733" b="1" kern="0" dirty="0">
                <a:solidFill>
                  <a:schemeClr val="accent1"/>
                </a:solidFill>
                <a:cs typeface="+mn-ea"/>
                <a:sym typeface="+mn-lt"/>
              </a:rPr>
              <a:t>10</a:t>
            </a:r>
            <a:r>
              <a:rPr lang="en-US" altLang="zh-CN" sz="1867" b="1" kern="0" dirty="0">
                <a:solidFill>
                  <a:schemeClr val="accent1"/>
                </a:solidFill>
                <a:cs typeface="+mn-ea"/>
                <a:sym typeface="+mn-lt"/>
              </a:rPr>
              <a:t>% |</a:t>
            </a:r>
            <a:r>
              <a:rPr lang="zh-CN" altLang="en-US" sz="1867" b="1" kern="0" dirty="0">
                <a:solidFill>
                  <a:schemeClr val="accent1"/>
                </a:solidFill>
                <a:cs typeface="+mn-ea"/>
                <a:sym typeface="+mn-lt"/>
              </a:rPr>
              <a:t>点击此处添加标题</a:t>
            </a:r>
            <a:endParaRPr lang="zh-CN" altLang="en-US" sz="2667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3582" y="4878337"/>
            <a:ext cx="4769803" cy="7076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1219048">
              <a:lnSpc>
                <a:spcPct val="15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Group 189"/>
          <p:cNvGrpSpPr>
            <a:grpSpLocks/>
          </p:cNvGrpSpPr>
          <p:nvPr/>
        </p:nvGrpSpPr>
        <p:grpSpPr bwMode="auto">
          <a:xfrm>
            <a:off x="6339423" y="2058351"/>
            <a:ext cx="5005836" cy="3360386"/>
            <a:chOff x="617" y="1370"/>
            <a:chExt cx="4531" cy="2740"/>
          </a:xfrm>
          <a:solidFill>
            <a:srgbClr val="BFBFBF"/>
          </a:solidFill>
        </p:grpSpPr>
        <p:sp>
          <p:nvSpPr>
            <p:cNvPr id="11" name="Freeform 190"/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186"/>
                <a:gd name="T98" fmla="*/ 84 w 84"/>
                <a:gd name="T99" fmla="*/ 186 h 18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91"/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0"/>
                <a:gd name="T163" fmla="*/ 0 h 70"/>
                <a:gd name="T164" fmla="*/ 110 w 110"/>
                <a:gd name="T165" fmla="*/ 70 h 7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92"/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220"/>
                <a:gd name="T131" fmla="*/ 110 w 110"/>
                <a:gd name="T132" fmla="*/ 220 h 2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93"/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2"/>
                <a:gd name="T106" fmla="*/ 0 h 94"/>
                <a:gd name="T107" fmla="*/ 122 w 122"/>
                <a:gd name="T108" fmla="*/ 94 h 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94"/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"/>
                <a:gd name="T109" fmla="*/ 0 h 46"/>
                <a:gd name="T110" fmla="*/ 46 w 46"/>
                <a:gd name="T111" fmla="*/ 46 h 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95"/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"/>
                <a:gd name="T181" fmla="*/ 0 h 164"/>
                <a:gd name="T182" fmla="*/ 32 w 32"/>
                <a:gd name="T183" fmla="*/ 164 h 16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6"/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32"/>
                <a:gd name="T187" fmla="*/ 0 h 1160"/>
                <a:gd name="T188" fmla="*/ 2132 w 2132"/>
                <a:gd name="T189" fmla="*/ 1160 h 1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97"/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6"/>
                <a:gd name="T136" fmla="*/ 0 h 116"/>
                <a:gd name="T137" fmla="*/ 86 w 86"/>
                <a:gd name="T138" fmla="*/ 116 h 1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98"/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0"/>
                <a:gd name="T130" fmla="*/ 0 h 174"/>
                <a:gd name="T131" fmla="*/ 200 w 200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99"/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"/>
                <a:gd name="T76" fmla="*/ 0 h 66"/>
                <a:gd name="T77" fmla="*/ 68 w 68"/>
                <a:gd name="T78" fmla="*/ 66 h 6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00"/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4"/>
                <a:gd name="T172" fmla="*/ 0 h 56"/>
                <a:gd name="T173" fmla="*/ 54 w 54"/>
                <a:gd name="T174" fmla="*/ 56 h 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01"/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272"/>
                <a:gd name="T179" fmla="*/ 100 w 100"/>
                <a:gd name="T180" fmla="*/ 272 h 27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02"/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0"/>
                <a:gd name="T154" fmla="*/ 0 h 168"/>
                <a:gd name="T155" fmla="*/ 90 w 90"/>
                <a:gd name="T156" fmla="*/ 168 h 1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03"/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2"/>
                <a:gd name="T163" fmla="*/ 0 h 208"/>
                <a:gd name="T164" fmla="*/ 82 w 82"/>
                <a:gd name="T165" fmla="*/ 208 h 2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04"/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0"/>
                <a:gd name="T79" fmla="*/ 0 h 38"/>
                <a:gd name="T80" fmla="*/ 70 w 70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05"/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8"/>
                <a:gd name="T73" fmla="*/ 0 h 52"/>
                <a:gd name="T74" fmla="*/ 98 w 98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06"/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78"/>
                <a:gd name="T175" fmla="*/ 0 h 372"/>
                <a:gd name="T176" fmla="*/ 378 w 378"/>
                <a:gd name="T177" fmla="*/ 372 h 3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07"/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6"/>
                <a:gd name="T118" fmla="*/ 0 h 136"/>
                <a:gd name="T119" fmla="*/ 196 w 196"/>
                <a:gd name="T120" fmla="*/ 136 h 1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08"/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6"/>
                <a:gd name="T133" fmla="*/ 0 h 172"/>
                <a:gd name="T134" fmla="*/ 116 w 116"/>
                <a:gd name="T135" fmla="*/ 172 h 1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09"/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0"/>
                <a:gd name="T175" fmla="*/ 0 h 174"/>
                <a:gd name="T176" fmla="*/ 420 w 420"/>
                <a:gd name="T177" fmla="*/ 174 h 1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10"/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0"/>
                <a:gd name="T184" fmla="*/ 0 h 574"/>
                <a:gd name="T185" fmla="*/ 790 w 790"/>
                <a:gd name="T186" fmla="*/ 574 h 5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solidFill>
              <a:schemeClr val="accent1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11"/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8"/>
                <a:gd name="T103" fmla="*/ 0 h 56"/>
                <a:gd name="T104" fmla="*/ 68 w 68"/>
                <a:gd name="T105" fmla="*/ 56 h 5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12"/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"/>
                <a:gd name="T115" fmla="*/ 0 h 44"/>
                <a:gd name="T116" fmla="*/ 36 w 36"/>
                <a:gd name="T117" fmla="*/ 44 h 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13"/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4"/>
                <a:gd name="T115" fmla="*/ 0 h 122"/>
                <a:gd name="T116" fmla="*/ 144 w 144"/>
                <a:gd name="T117" fmla="*/ 122 h 1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4"/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6"/>
                <a:gd name="T20" fmla="*/ 24 w 24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15"/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8"/>
                <a:gd name="T187" fmla="*/ 0 h 60"/>
                <a:gd name="T188" fmla="*/ 78 w 78"/>
                <a:gd name="T189" fmla="*/ 60 h 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16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17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18"/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6"/>
                <a:gd name="T157" fmla="*/ 0 h 412"/>
                <a:gd name="T158" fmla="*/ 336 w 336"/>
                <a:gd name="T159" fmla="*/ 412 h 41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19"/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8"/>
                <a:gd name="T190" fmla="*/ 0 h 132"/>
                <a:gd name="T191" fmla="*/ 158 w 158"/>
                <a:gd name="T192" fmla="*/ 132 h 1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20"/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6"/>
                <a:gd name="T181" fmla="*/ 0 h 146"/>
                <a:gd name="T182" fmla="*/ 156 w 156"/>
                <a:gd name="T183" fmla="*/ 146 h 1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21"/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2"/>
                <a:gd name="T106" fmla="*/ 0 h 24"/>
                <a:gd name="T107" fmla="*/ 42 w 42"/>
                <a:gd name="T108" fmla="*/ 24 h 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22"/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"/>
                <a:gd name="T100" fmla="*/ 0 h 42"/>
                <a:gd name="T101" fmla="*/ 20 w 20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23"/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"/>
                <a:gd name="T73" fmla="*/ 0 h 28"/>
                <a:gd name="T74" fmla="*/ 18 w 18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24"/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2"/>
                <a:gd name="T103" fmla="*/ 0 h 60"/>
                <a:gd name="T104" fmla="*/ 102 w 102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25"/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"/>
                <a:gd name="T166" fmla="*/ 0 h 42"/>
                <a:gd name="T167" fmla="*/ 54 w 54"/>
                <a:gd name="T168" fmla="*/ 42 h 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26"/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8"/>
                <a:gd name="T127" fmla="*/ 0 h 182"/>
                <a:gd name="T128" fmla="*/ 158 w 158"/>
                <a:gd name="T129" fmla="*/ 182 h 1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27"/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0"/>
                <a:gd name="T136" fmla="*/ 0 h 90"/>
                <a:gd name="T137" fmla="*/ 40 w 40"/>
                <a:gd name="T138" fmla="*/ 90 h 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228"/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"/>
                <a:gd name="T130" fmla="*/ 0 h 178"/>
                <a:gd name="T131" fmla="*/ 104 w 104"/>
                <a:gd name="T132" fmla="*/ 178 h 1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29"/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6"/>
                <a:gd name="T145" fmla="*/ 0 h 62"/>
                <a:gd name="T146" fmla="*/ 46 w 46"/>
                <a:gd name="T147" fmla="*/ 62 h 6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30"/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0"/>
                <a:gd name="T118" fmla="*/ 0 h 46"/>
                <a:gd name="T119" fmla="*/ 40 w 40"/>
                <a:gd name="T120" fmla="*/ 46 h 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31"/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26"/>
                <a:gd name="T44" fmla="*/ 16 w 16"/>
                <a:gd name="T45" fmla="*/ 26 h 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232"/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"/>
                <a:gd name="T106" fmla="*/ 0 h 84"/>
                <a:gd name="T107" fmla="*/ 70 w 70"/>
                <a:gd name="T108" fmla="*/ 84 h 8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33"/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"/>
                <a:gd name="T166" fmla="*/ 0 h 200"/>
                <a:gd name="T167" fmla="*/ 108 w 108"/>
                <a:gd name="T168" fmla="*/ 200 h 2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34"/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"/>
                <a:gd name="T112" fmla="*/ 0 h 32"/>
                <a:gd name="T113" fmla="*/ 36 w 36"/>
                <a:gd name="T114" fmla="*/ 32 h 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35"/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62"/>
                <a:gd name="T98" fmla="*/ 36 w 36"/>
                <a:gd name="T99" fmla="*/ 62 h 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36"/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8"/>
                <a:gd name="T142" fmla="*/ 0 h 390"/>
                <a:gd name="T143" fmla="*/ 168 w 168"/>
                <a:gd name="T144" fmla="*/ 390 h 3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237"/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4"/>
                <a:gd name="T172" fmla="*/ 0 h 310"/>
                <a:gd name="T173" fmla="*/ 124 w 124"/>
                <a:gd name="T174" fmla="*/ 310 h 3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38"/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4"/>
                <a:gd name="T154" fmla="*/ 0 h 84"/>
                <a:gd name="T155" fmla="*/ 54 w 54"/>
                <a:gd name="T156" fmla="*/ 84 h 8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39"/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4"/>
                <a:gd name="T172" fmla="*/ 0 h 110"/>
                <a:gd name="T173" fmla="*/ 224 w 224"/>
                <a:gd name="T174" fmla="*/ 110 h 1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40"/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0"/>
                <a:gd name="T115" fmla="*/ 0 h 90"/>
                <a:gd name="T116" fmla="*/ 110 w 110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41"/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84"/>
                <a:gd name="T149" fmla="*/ 84 w 84"/>
                <a:gd name="T150" fmla="*/ 84 h 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42"/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"/>
                <a:gd name="T133" fmla="*/ 0 h 64"/>
                <a:gd name="T134" fmla="*/ 28 w 28"/>
                <a:gd name="T135" fmla="*/ 64 h 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43"/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2"/>
                <a:gd name="T133" fmla="*/ 0 h 114"/>
                <a:gd name="T134" fmla="*/ 142 w 142"/>
                <a:gd name="T135" fmla="*/ 114 h 11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44"/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58"/>
                <a:gd name="T107" fmla="*/ 76 w 76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45"/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8"/>
                <a:gd name="T190" fmla="*/ 0 h 66"/>
                <a:gd name="T191" fmla="*/ 138 w 138"/>
                <a:gd name="T192" fmla="*/ 66 h 6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46"/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2"/>
                <a:gd name="T151" fmla="*/ 0 h 122"/>
                <a:gd name="T152" fmla="*/ 152 w 152"/>
                <a:gd name="T153" fmla="*/ 122 h 1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47"/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2"/>
                <a:gd name="T127" fmla="*/ 0 h 84"/>
                <a:gd name="T128" fmla="*/ 102 w 102"/>
                <a:gd name="T129" fmla="*/ 84 h 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48"/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"/>
                <a:gd name="T127" fmla="*/ 0 h 44"/>
                <a:gd name="T128" fmla="*/ 42 w 42"/>
                <a:gd name="T129" fmla="*/ 44 h 4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249"/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232"/>
                <a:gd name="T179" fmla="*/ 270 w 270"/>
                <a:gd name="T180" fmla="*/ 232 h 2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250"/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"/>
                <a:gd name="T172" fmla="*/ 0 h 66"/>
                <a:gd name="T173" fmla="*/ 42 w 42"/>
                <a:gd name="T174" fmla="*/ 66 h 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251"/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86"/>
                <a:gd name="T179" fmla="*/ 118 w 118"/>
                <a:gd name="T180" fmla="*/ 86 h 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52"/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2"/>
                <a:gd name="T190" fmla="*/ 0 h 102"/>
                <a:gd name="T191" fmla="*/ 92 w 92"/>
                <a:gd name="T192" fmla="*/ 102 h 1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253"/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6"/>
                <a:gd name="T145" fmla="*/ 0 h 134"/>
                <a:gd name="T146" fmla="*/ 116 w 116"/>
                <a:gd name="T147" fmla="*/ 134 h 1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254"/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"/>
                <a:gd name="T160" fmla="*/ 0 h 72"/>
                <a:gd name="T161" fmla="*/ 62 w 62"/>
                <a:gd name="T162" fmla="*/ 72 h 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255"/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62"/>
                <a:gd name="T83" fmla="*/ 22 w 22"/>
                <a:gd name="T84" fmla="*/ 62 h 6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256"/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76"/>
                <a:gd name="T134" fmla="*/ 80 w 80"/>
                <a:gd name="T135" fmla="*/ 76 h 7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257"/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34"/>
                <a:gd name="T154" fmla="*/ 0 h 248"/>
                <a:gd name="T155" fmla="*/ 234 w 234"/>
                <a:gd name="T156" fmla="*/ 248 h 24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258"/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22"/>
                <a:gd name="T35" fmla="*/ 28 w 28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59"/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0"/>
                <a:gd name="T166" fmla="*/ 0 h 246"/>
                <a:gd name="T167" fmla="*/ 260 w 260"/>
                <a:gd name="T168" fmla="*/ 246 h 2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260"/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2"/>
                <a:gd name="T97" fmla="*/ 0 h 98"/>
                <a:gd name="T98" fmla="*/ 112 w 112"/>
                <a:gd name="T99" fmla="*/ 98 h 9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61"/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8"/>
                <a:gd name="T151" fmla="*/ 0 h 182"/>
                <a:gd name="T152" fmla="*/ 158 w 158"/>
                <a:gd name="T153" fmla="*/ 182 h 1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62"/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28"/>
                <a:gd name="T77" fmla="*/ 40 w 40"/>
                <a:gd name="T78" fmla="*/ 28 h 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63"/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"/>
                <a:gd name="T148" fmla="*/ 0 h 50"/>
                <a:gd name="T149" fmla="*/ 66 w 66"/>
                <a:gd name="T150" fmla="*/ 50 h 5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64"/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2"/>
                <a:gd name="T97" fmla="*/ 0 h 10"/>
                <a:gd name="T98" fmla="*/ 42 w 42"/>
                <a:gd name="T99" fmla="*/ 10 h 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265"/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4"/>
                <a:gd name="T157" fmla="*/ 0 h 56"/>
                <a:gd name="T158" fmla="*/ 84 w 84"/>
                <a:gd name="T159" fmla="*/ 56 h 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266"/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"/>
                <a:gd name="T91" fmla="*/ 0 h 44"/>
                <a:gd name="T92" fmla="*/ 36 w 36"/>
                <a:gd name="T93" fmla="*/ 44 h 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267"/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70"/>
                <a:gd name="T119" fmla="*/ 100 w 100"/>
                <a:gd name="T120" fmla="*/ 70 h 7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268"/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4"/>
                <a:gd name="T115" fmla="*/ 0 h 88"/>
                <a:gd name="T116" fmla="*/ 84 w 84"/>
                <a:gd name="T117" fmla="*/ 88 h 8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269"/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"/>
                <a:gd name="T172" fmla="*/ 0 h 38"/>
                <a:gd name="T173" fmla="*/ 74 w 74"/>
                <a:gd name="T174" fmla="*/ 38 h 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270"/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"/>
                <a:gd name="T115" fmla="*/ 0 h 106"/>
                <a:gd name="T116" fmla="*/ 32 w 32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271"/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"/>
                <a:gd name="T121" fmla="*/ 0 h 106"/>
                <a:gd name="T122" fmla="*/ 26 w 26"/>
                <a:gd name="T123" fmla="*/ 106 h 10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272"/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"/>
                <a:gd name="T76" fmla="*/ 0 h 102"/>
                <a:gd name="T77" fmla="*/ 42 w 42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73"/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8"/>
                <a:gd name="T184" fmla="*/ 0 h 126"/>
                <a:gd name="T185" fmla="*/ 158 w 158"/>
                <a:gd name="T186" fmla="*/ 126 h 1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274"/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112"/>
                <a:gd name="T125" fmla="*/ 52 w 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275"/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6"/>
                <a:gd name="T163" fmla="*/ 0 h 202"/>
                <a:gd name="T164" fmla="*/ 206 w 206"/>
                <a:gd name="T165" fmla="*/ 202 h 20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276"/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120"/>
                <a:gd name="T134" fmla="*/ 146 w 146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277"/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132"/>
                <a:gd name="T86" fmla="*/ 52 w 52"/>
                <a:gd name="T87" fmla="*/ 132 h 13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278"/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18"/>
                <a:gd name="T166" fmla="*/ 0 h 162"/>
                <a:gd name="T167" fmla="*/ 218 w 218"/>
                <a:gd name="T168" fmla="*/ 162 h 16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279"/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"/>
                <a:gd name="T145" fmla="*/ 0 h 148"/>
                <a:gd name="T146" fmla="*/ 88 w 88"/>
                <a:gd name="T147" fmla="*/ 148 h 14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280"/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6"/>
                <a:gd name="T187" fmla="*/ 0 h 212"/>
                <a:gd name="T188" fmla="*/ 126 w 126"/>
                <a:gd name="T189" fmla="*/ 212 h 2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281"/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8"/>
                <a:gd name="T133" fmla="*/ 0 h 250"/>
                <a:gd name="T134" fmla="*/ 218 w 218"/>
                <a:gd name="T135" fmla="*/ 250 h 2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282"/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8"/>
                <a:gd name="T118" fmla="*/ 0 h 84"/>
                <a:gd name="T119" fmla="*/ 148 w 148"/>
                <a:gd name="T120" fmla="*/ 84 h 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283"/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4"/>
                <a:gd name="T103" fmla="*/ 0 h 82"/>
                <a:gd name="T104" fmla="*/ 74 w 74"/>
                <a:gd name="T105" fmla="*/ 82 h 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284"/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"/>
                <a:gd name="T52" fmla="*/ 0 h 16"/>
                <a:gd name="T53" fmla="*/ 26 w 26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285"/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8"/>
                <a:gd name="T166" fmla="*/ 0 h 122"/>
                <a:gd name="T167" fmla="*/ 88 w 88"/>
                <a:gd name="T168" fmla="*/ 122 h 1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286"/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0"/>
                <a:gd name="T136" fmla="*/ 0 h 156"/>
                <a:gd name="T137" fmla="*/ 130 w 130"/>
                <a:gd name="T138" fmla="*/ 156 h 1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287"/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258"/>
                <a:gd name="T179" fmla="*/ 254 w 254"/>
                <a:gd name="T180" fmla="*/ 258 h 25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288"/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4"/>
                <a:gd name="T145" fmla="*/ 0 h 120"/>
                <a:gd name="T146" fmla="*/ 194 w 194"/>
                <a:gd name="T147" fmla="*/ 120 h 1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289"/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2"/>
                <a:gd name="T139" fmla="*/ 0 h 166"/>
                <a:gd name="T140" fmla="*/ 192 w 192"/>
                <a:gd name="T141" fmla="*/ 166 h 1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290"/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0"/>
                <a:gd name="T145" fmla="*/ 0 h 138"/>
                <a:gd name="T146" fmla="*/ 120 w 120"/>
                <a:gd name="T147" fmla="*/ 138 h 1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291"/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6"/>
                <a:gd name="T127" fmla="*/ 0 h 164"/>
                <a:gd name="T128" fmla="*/ 116 w 116"/>
                <a:gd name="T129" fmla="*/ 164 h 1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292"/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6"/>
                <a:gd name="T106" fmla="*/ 0 h 124"/>
                <a:gd name="T107" fmla="*/ 106 w 106"/>
                <a:gd name="T108" fmla="*/ 124 h 1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293"/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2"/>
                <a:gd name="T151" fmla="*/ 0 h 76"/>
                <a:gd name="T152" fmla="*/ 72 w 72"/>
                <a:gd name="T153" fmla="*/ 76 h 7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294"/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8"/>
                <a:gd name="T130" fmla="*/ 0 h 190"/>
                <a:gd name="T131" fmla="*/ 178 w 178"/>
                <a:gd name="T132" fmla="*/ 190 h 1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295"/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"/>
                <a:gd name="T79" fmla="*/ 0 h 26"/>
                <a:gd name="T80" fmla="*/ 22 w 22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296"/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32"/>
                <a:gd name="T77" fmla="*/ 24 w 24"/>
                <a:gd name="T78" fmla="*/ 32 h 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297"/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6"/>
                <a:gd name="T115" fmla="*/ 0 h 142"/>
                <a:gd name="T116" fmla="*/ 126 w 126"/>
                <a:gd name="T117" fmla="*/ 142 h 1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298"/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2"/>
                <a:gd name="T154" fmla="*/ 0 h 212"/>
                <a:gd name="T155" fmla="*/ 112 w 112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299"/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4"/>
                <a:gd name="T136" fmla="*/ 0 h 176"/>
                <a:gd name="T137" fmla="*/ 224 w 224"/>
                <a:gd name="T138" fmla="*/ 176 h 1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300"/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"/>
                <a:gd name="T67" fmla="*/ 0 h 28"/>
                <a:gd name="T68" fmla="*/ 14 w 14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301"/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26"/>
                <a:gd name="T50" fmla="*/ 22 w 22"/>
                <a:gd name="T51" fmla="*/ 26 h 2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302"/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"/>
                <a:gd name="T100" fmla="*/ 0 h 96"/>
                <a:gd name="T101" fmla="*/ 100 w 100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303"/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0"/>
                <a:gd name="T178" fmla="*/ 0 h 200"/>
                <a:gd name="T179" fmla="*/ 210 w 210"/>
                <a:gd name="T180" fmla="*/ 200 h 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304"/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8"/>
                <a:gd name="T121" fmla="*/ 0 h 150"/>
                <a:gd name="T122" fmla="*/ 138 w 138"/>
                <a:gd name="T123" fmla="*/ 150 h 1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305"/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"/>
                <a:gd name="T91" fmla="*/ 0 h 50"/>
                <a:gd name="T92" fmla="*/ 40 w 40"/>
                <a:gd name="T93" fmla="*/ 50 h 5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306"/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"/>
                <a:gd name="T139" fmla="*/ 0 h 182"/>
                <a:gd name="T140" fmla="*/ 86 w 86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307"/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8"/>
                <a:gd name="T133" fmla="*/ 0 h 56"/>
                <a:gd name="T134" fmla="*/ 58 w 58"/>
                <a:gd name="T135" fmla="*/ 56 h 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308"/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54"/>
                <a:gd name="T83" fmla="*/ 70 w 70"/>
                <a:gd name="T84" fmla="*/ 54 h 5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309"/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"/>
                <a:gd name="T100" fmla="*/ 0 h 110"/>
                <a:gd name="T101" fmla="*/ 74 w 74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310"/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2"/>
                <a:gd name="T184" fmla="*/ 0 h 104"/>
                <a:gd name="T185" fmla="*/ 92 w 92"/>
                <a:gd name="T186" fmla="*/ 104 h 1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311"/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6"/>
                <a:gd name="T169" fmla="*/ 0 h 96"/>
                <a:gd name="T170" fmla="*/ 36 w 36"/>
                <a:gd name="T171" fmla="*/ 96 h 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312"/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34"/>
                <a:gd name="T101" fmla="*/ 32 w 32"/>
                <a:gd name="T102" fmla="*/ 34 h 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313"/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0"/>
                <a:gd name="T151" fmla="*/ 0 h 46"/>
                <a:gd name="T152" fmla="*/ 60 w 60"/>
                <a:gd name="T153" fmla="*/ 46 h 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314"/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8"/>
                <a:gd name="T100" fmla="*/ 0 h 96"/>
                <a:gd name="T101" fmla="*/ 108 w 108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315"/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0"/>
                <a:gd name="T154" fmla="*/ 0 h 110"/>
                <a:gd name="T155" fmla="*/ 120 w 120"/>
                <a:gd name="T156" fmla="*/ 110 h 11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316"/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8"/>
                <a:gd name="T166" fmla="*/ 0 h 108"/>
                <a:gd name="T167" fmla="*/ 128 w 128"/>
                <a:gd name="T168" fmla="*/ 108 h 1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8" name="Freeform 317"/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2"/>
                <a:gd name="T181" fmla="*/ 0 h 108"/>
                <a:gd name="T182" fmla="*/ 122 w 122"/>
                <a:gd name="T183" fmla="*/ 108 h 1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318"/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8"/>
                <a:gd name="T166" fmla="*/ 0 h 408"/>
                <a:gd name="T167" fmla="*/ 508 w 508"/>
                <a:gd name="T168" fmla="*/ 408 h 4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319"/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2"/>
                <a:gd name="T190" fmla="*/ 0 h 96"/>
                <a:gd name="T191" fmla="*/ 82 w 82"/>
                <a:gd name="T192" fmla="*/ 96 h 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320"/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6"/>
                <a:gd name="T121" fmla="*/ 0 h 148"/>
                <a:gd name="T122" fmla="*/ 136 w 136"/>
                <a:gd name="T123" fmla="*/ 148 h 1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321"/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6"/>
                <a:gd name="T106" fmla="*/ 0 h 32"/>
                <a:gd name="T107" fmla="*/ 116 w 116"/>
                <a:gd name="T108" fmla="*/ 32 h 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322"/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204"/>
                <a:gd name="T137" fmla="*/ 176 w 176"/>
                <a:gd name="T138" fmla="*/ 204 h 20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323"/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8"/>
                <a:gd name="T187" fmla="*/ 0 h 244"/>
                <a:gd name="T188" fmla="*/ 178 w 178"/>
                <a:gd name="T189" fmla="*/ 244 h 2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324"/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"/>
                <a:gd name="T184" fmla="*/ 0 h 172"/>
                <a:gd name="T185" fmla="*/ 176 w 176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325"/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"/>
                <a:gd name="T184" fmla="*/ 0 h 86"/>
                <a:gd name="T185" fmla="*/ 52 w 52"/>
                <a:gd name="T186" fmla="*/ 86 h 8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326"/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6"/>
                <a:gd name="T178" fmla="*/ 0 h 56"/>
                <a:gd name="T179" fmla="*/ 46 w 46"/>
                <a:gd name="T180" fmla="*/ 56 h 5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327"/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6"/>
                <a:gd name="T157" fmla="*/ 0 h 42"/>
                <a:gd name="T158" fmla="*/ 46 w 46"/>
                <a:gd name="T159" fmla="*/ 42 h 4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328"/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"/>
                <a:gd name="T178" fmla="*/ 0 h 242"/>
                <a:gd name="T179" fmla="*/ 148 w 148"/>
                <a:gd name="T180" fmla="*/ 242 h 2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329"/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"/>
                <a:gd name="T184" fmla="*/ 0 h 84"/>
                <a:gd name="T185" fmla="*/ 80 w 80"/>
                <a:gd name="T186" fmla="*/ 84 h 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330"/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8"/>
                <a:gd name="T187" fmla="*/ 0 h 660"/>
                <a:gd name="T188" fmla="*/ 268 w 268"/>
                <a:gd name="T189" fmla="*/ 660 h 6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331"/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2"/>
                <a:gd name="T172" fmla="*/ 0 h 572"/>
                <a:gd name="T173" fmla="*/ 532 w 532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solidFill>
              <a:schemeClr val="accent1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332"/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0"/>
                <a:gd name="T160" fmla="*/ 0 h 756"/>
                <a:gd name="T161" fmla="*/ 150 w 150"/>
                <a:gd name="T162" fmla="*/ 756 h 7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333"/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0"/>
                <a:gd name="T100" fmla="*/ 0 h 126"/>
                <a:gd name="T101" fmla="*/ 110 w 110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5" name="Freeform 334"/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2"/>
                <a:gd name="T130" fmla="*/ 0 h 70"/>
                <a:gd name="T131" fmla="*/ 52 w 5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6" name="Freeform 335"/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"/>
                <a:gd name="T157" fmla="*/ 0 h 74"/>
                <a:gd name="T158" fmla="*/ 60 w 60"/>
                <a:gd name="T159" fmla="*/ 74 h 7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336"/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"/>
                <a:gd name="T94" fmla="*/ 0 h 40"/>
                <a:gd name="T95" fmla="*/ 14 w 14"/>
                <a:gd name="T96" fmla="*/ 40 h 4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8" name="Freeform 337"/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8"/>
                <a:gd name="T109" fmla="*/ 0 h 40"/>
                <a:gd name="T110" fmla="*/ 48 w 48"/>
                <a:gd name="T111" fmla="*/ 40 h 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9" name="Freeform 338"/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2"/>
                <a:gd name="T121" fmla="*/ 0 h 30"/>
                <a:gd name="T122" fmla="*/ 82 w 82"/>
                <a:gd name="T123" fmla="*/ 30 h 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0" name="Freeform 339"/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6"/>
                <a:gd name="T178" fmla="*/ 0 h 248"/>
                <a:gd name="T179" fmla="*/ 386 w 386"/>
                <a:gd name="T180" fmla="*/ 248 h 2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1" name="Freeform 340"/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2"/>
                <a:gd name="T142" fmla="*/ 0 h 46"/>
                <a:gd name="T143" fmla="*/ 82 w 82"/>
                <a:gd name="T144" fmla="*/ 46 h 4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341"/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4"/>
                <a:gd name="T109" fmla="*/ 0 h 24"/>
                <a:gd name="T110" fmla="*/ 44 w 44"/>
                <a:gd name="T111" fmla="*/ 24 h 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342"/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8"/>
                <a:gd name="T97" fmla="*/ 0 h 28"/>
                <a:gd name="T98" fmla="*/ 38 w 38"/>
                <a:gd name="T99" fmla="*/ 28 h 2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343"/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36"/>
                <a:gd name="T146" fmla="*/ 44 w 44"/>
                <a:gd name="T147" fmla="*/ 36 h 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5" name="Freeform 344"/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0"/>
                <a:gd name="T175" fmla="*/ 0 h 54"/>
                <a:gd name="T176" fmla="*/ 140 w 140"/>
                <a:gd name="T177" fmla="*/ 54 h 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6" name="Freeform 345"/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0"/>
                <a:gd name="T187" fmla="*/ 0 h 658"/>
                <a:gd name="T188" fmla="*/ 440 w 440"/>
                <a:gd name="T189" fmla="*/ 658 h 65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346"/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"/>
                <a:gd name="T190" fmla="*/ 0 h 46"/>
                <a:gd name="T191" fmla="*/ 38 w 38"/>
                <a:gd name="T192" fmla="*/ 46 h 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347"/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8"/>
                <a:gd name="T184" fmla="*/ 0 h 320"/>
                <a:gd name="T185" fmla="*/ 278 w 278"/>
                <a:gd name="T186" fmla="*/ 320 h 3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348"/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58"/>
                <a:gd name="T134" fmla="*/ 80 w 80"/>
                <a:gd name="T135" fmla="*/ 58 h 5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349"/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122"/>
                <a:gd name="T149" fmla="*/ 84 w 84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1" name="Freeform 350"/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"/>
                <a:gd name="T124" fmla="*/ 0 h 106"/>
                <a:gd name="T125" fmla="*/ 68 w 68"/>
                <a:gd name="T126" fmla="*/ 106 h 1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2" name="Freeform 351"/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4"/>
                <a:gd name="T157" fmla="*/ 0 h 116"/>
                <a:gd name="T158" fmla="*/ 104 w 104"/>
                <a:gd name="T159" fmla="*/ 116 h 1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352"/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2"/>
                <a:gd name="T166" fmla="*/ 0 h 186"/>
                <a:gd name="T167" fmla="*/ 232 w 232"/>
                <a:gd name="T168" fmla="*/ 186 h 18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353"/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8"/>
                <a:gd name="T115" fmla="*/ 0 h 90"/>
                <a:gd name="T116" fmla="*/ 118 w 118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354"/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28"/>
                <a:gd name="T83" fmla="*/ 22 w 22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355"/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8"/>
                <a:gd name="T118" fmla="*/ 0 h 42"/>
                <a:gd name="T119" fmla="*/ 68 w 68"/>
                <a:gd name="T120" fmla="*/ 42 h 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7" name="Freeform 356"/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8"/>
                <a:gd name="T82" fmla="*/ 0 h 34"/>
                <a:gd name="T83" fmla="*/ 58 w 58"/>
                <a:gd name="T84" fmla="*/ 34 h 3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8" name="Freeform 357"/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"/>
                <a:gd name="T70" fmla="*/ 0 h 28"/>
                <a:gd name="T71" fmla="*/ 20 w 20"/>
                <a:gd name="T72" fmla="*/ 28 h 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358"/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4"/>
                <a:gd name="T145" fmla="*/ 0 h 90"/>
                <a:gd name="T146" fmla="*/ 114 w 114"/>
                <a:gd name="T147" fmla="*/ 90 h 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0" name="Freeform 359"/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8"/>
                <a:gd name="T86" fmla="*/ 20 w 20"/>
                <a:gd name="T87" fmla="*/ 48 h 4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1" name="Freeform 360"/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90"/>
                <a:gd name="T113" fmla="*/ 74 w 74"/>
                <a:gd name="T114" fmla="*/ 90 h 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2" name="Freeform 361"/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4"/>
                <a:gd name="T115" fmla="*/ 0 h 46"/>
                <a:gd name="T116" fmla="*/ 44 w 44"/>
                <a:gd name="T117" fmla="*/ 46 h 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3" name="Freeform 362"/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8"/>
                <a:gd name="T139" fmla="*/ 0 h 98"/>
                <a:gd name="T140" fmla="*/ 168 w 168"/>
                <a:gd name="T141" fmla="*/ 98 h 9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4" name="Freeform 363"/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8"/>
                <a:gd name="T139" fmla="*/ 0 h 102"/>
                <a:gd name="T140" fmla="*/ 88 w 88"/>
                <a:gd name="T141" fmla="*/ 102 h 10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5" name="Freeform 364"/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54"/>
                <a:gd name="T53" fmla="*/ 38 w 38"/>
                <a:gd name="T54" fmla="*/ 54 h 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6" name="Freeform 365"/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8"/>
                <a:gd name="T178" fmla="*/ 0 h 146"/>
                <a:gd name="T179" fmla="*/ 68 w 68"/>
                <a:gd name="T180" fmla="*/ 146 h 14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7" name="Freeform 366"/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0"/>
                <a:gd name="T130" fmla="*/ 0 h 46"/>
                <a:gd name="T131" fmla="*/ 50 w 50"/>
                <a:gd name="T132" fmla="*/ 46 h 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367"/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0"/>
                <a:gd name="T118" fmla="*/ 0 h 44"/>
                <a:gd name="T119" fmla="*/ 60 w 60"/>
                <a:gd name="T120" fmla="*/ 44 h 4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9" name="Freeform 368"/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4"/>
                <a:gd name="T97" fmla="*/ 0 h 32"/>
                <a:gd name="T98" fmla="*/ 24 w 24"/>
                <a:gd name="T99" fmla="*/ 32 h 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369"/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8"/>
                <a:gd name="T169" fmla="*/ 0 h 268"/>
                <a:gd name="T170" fmla="*/ 228 w 228"/>
                <a:gd name="T171" fmla="*/ 268 h 2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370"/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8"/>
                <a:gd name="T151" fmla="*/ 0 h 90"/>
                <a:gd name="T152" fmla="*/ 78 w 78"/>
                <a:gd name="T153" fmla="*/ 90 h 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2" name="Freeform 371"/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94"/>
                <a:gd name="T184" fmla="*/ 0 h 746"/>
                <a:gd name="T185" fmla="*/ 1094 w 1094"/>
                <a:gd name="T186" fmla="*/ 746 h 74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3" name="Freeform 372"/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92"/>
                <a:gd name="T166" fmla="*/ 0 h 498"/>
                <a:gd name="T167" fmla="*/ 492 w 492"/>
                <a:gd name="T168" fmla="*/ 498 h 4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solidFill>
              <a:schemeClr val="accent1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4" name="Freeform 373"/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38"/>
                <a:gd name="T181" fmla="*/ 0 h 404"/>
                <a:gd name="T182" fmla="*/ 738 w 738"/>
                <a:gd name="T183" fmla="*/ 404 h 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5" name="Freeform 374"/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98"/>
                <a:gd name="T128" fmla="*/ 136 w 136"/>
                <a:gd name="T129" fmla="*/ 98 h 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96" name="直接连接符 248"/>
          <p:cNvCxnSpPr/>
          <p:nvPr/>
        </p:nvCxnSpPr>
        <p:spPr>
          <a:xfrm flipV="1">
            <a:off x="8051858" y="1894946"/>
            <a:ext cx="0" cy="1693185"/>
          </a:xfrm>
          <a:prstGeom prst="line">
            <a:avLst/>
          </a:prstGeom>
          <a:ln>
            <a:solidFill>
              <a:schemeClr val="tx1"/>
            </a:solidFill>
            <a:head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TextBox 249"/>
          <p:cNvSpPr txBox="1"/>
          <p:nvPr/>
        </p:nvSpPr>
        <p:spPr>
          <a:xfrm>
            <a:off x="7629106" y="1390464"/>
            <a:ext cx="878653" cy="5846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1219048"/>
            <a:r>
              <a:rPr lang="en-US" altLang="zh-CN" sz="3200" b="1" kern="0" dirty="0">
                <a:solidFill>
                  <a:schemeClr val="accent1"/>
                </a:solidFill>
                <a:cs typeface="+mn-ea"/>
                <a:sym typeface="+mn-lt"/>
              </a:rPr>
              <a:t>56</a:t>
            </a:r>
            <a:r>
              <a:rPr lang="en-US" altLang="zh-CN" sz="2133" b="1" kern="0" dirty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200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98" name="直接连接符 250"/>
          <p:cNvCxnSpPr/>
          <p:nvPr/>
        </p:nvCxnSpPr>
        <p:spPr>
          <a:xfrm flipV="1">
            <a:off x="9589737" y="2233729"/>
            <a:ext cx="0" cy="576417"/>
          </a:xfrm>
          <a:prstGeom prst="line">
            <a:avLst/>
          </a:prstGeom>
          <a:ln>
            <a:solidFill>
              <a:schemeClr val="tx1"/>
            </a:solidFill>
            <a:head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251"/>
          <p:cNvSpPr txBox="1"/>
          <p:nvPr/>
        </p:nvSpPr>
        <p:spPr>
          <a:xfrm>
            <a:off x="9187419" y="1757525"/>
            <a:ext cx="819348" cy="5846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1219048"/>
            <a:r>
              <a:rPr lang="en-US" altLang="zh-CN" sz="3200" b="1" kern="0" dirty="0">
                <a:solidFill>
                  <a:schemeClr val="accent1"/>
                </a:solidFill>
                <a:cs typeface="+mn-ea"/>
                <a:sym typeface="+mn-lt"/>
              </a:rPr>
              <a:t>34</a:t>
            </a:r>
            <a:r>
              <a:rPr lang="en-US" altLang="zh-CN" sz="1600" b="1" kern="0" dirty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200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00" name="直接连接符 252"/>
          <p:cNvCxnSpPr/>
          <p:nvPr/>
        </p:nvCxnSpPr>
        <p:spPr>
          <a:xfrm flipH="1">
            <a:off x="9925594" y="4394063"/>
            <a:ext cx="997342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TextBox 253"/>
          <p:cNvSpPr txBox="1"/>
          <p:nvPr/>
        </p:nvSpPr>
        <p:spPr>
          <a:xfrm>
            <a:off x="9116001" y="4180674"/>
            <a:ext cx="819348" cy="5846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 defTabSz="1219048"/>
            <a:r>
              <a:rPr lang="en-US" altLang="zh-CN" sz="3200" b="1" kern="0" dirty="0">
                <a:solidFill>
                  <a:schemeClr val="accent1"/>
                </a:solidFill>
                <a:cs typeface="+mn-ea"/>
                <a:sym typeface="+mn-lt"/>
              </a:rPr>
              <a:t>10</a:t>
            </a:r>
            <a:r>
              <a:rPr lang="en-US" altLang="zh-CN" sz="1600" b="1" kern="0" dirty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200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02" name="图片 20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204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THREE </a:t>
            </a:r>
            <a:r>
              <a:rPr lang="zh-CN" altLang="en-US" dirty="0"/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411403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64182" y="5158201"/>
            <a:ext cx="10010132" cy="118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04" tIns="60952" rIns="121904" bIns="60952" numCol="1" anchor="ctr" anchorCtr="0" compatLnSpc="1">
            <a:prstTxWarp prst="textNoShape">
              <a:avLst/>
            </a:prstTxWarp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点击此处添加文本信息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kern="0" dirty="0">
                <a:solidFill>
                  <a:schemeClr val="bg1"/>
                </a:solidFill>
                <a:cs typeface="+mn-ea"/>
                <a:sym typeface="+mn-lt"/>
              </a:rPr>
              <a:t>Excel</a:t>
            </a: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369810807"/>
              </p:ext>
            </p:extLst>
          </p:nvPr>
        </p:nvGraphicFramePr>
        <p:xfrm>
          <a:off x="1164182" y="1344477"/>
          <a:ext cx="9829768" cy="330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1259422" y="4785777"/>
            <a:ext cx="2351270" cy="3809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09"/>
            <a:r>
              <a:rPr lang="zh-CN" altLang="en-US" sz="1867" b="1" kern="0" dirty="0">
                <a:solidFill>
                  <a:srgbClr val="2E2E2E"/>
                </a:solidFill>
                <a:cs typeface="+mn-ea"/>
                <a:sym typeface="+mn-lt"/>
              </a:rPr>
              <a:t>点击此处添加标题</a:t>
            </a:r>
          </a:p>
        </p:txBody>
      </p:sp>
      <p:pic>
        <p:nvPicPr>
          <p:cNvPr id="7" name="图片 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8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THREE </a:t>
            </a:r>
            <a:r>
              <a:rPr lang="zh-CN" altLang="en-US" dirty="0"/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191408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8228749" y="4114800"/>
            <a:ext cx="3642231" cy="461665"/>
          </a:xfrm>
        </p:spPr>
        <p:txBody>
          <a:bodyPr/>
          <a:lstStyle/>
          <a:p>
            <a:r>
              <a:rPr lang="zh-CN" altLang="en-US" sz="2400" kern="0" dirty="0">
                <a:solidFill>
                  <a:srgbClr val="2E2E2E"/>
                </a:solidFill>
                <a:cs typeface="+mn-ea"/>
                <a:sym typeface="+mn-lt"/>
              </a:rPr>
              <a:t>阶段计划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/>
          </p:nvPr>
        </p:nvSpPr>
        <p:spPr>
          <a:xfrm>
            <a:off x="8228749" y="4630500"/>
            <a:ext cx="3642231" cy="1106713"/>
          </a:xfrm>
        </p:spPr>
        <p:txBody>
          <a:bodyPr/>
          <a:lstStyle/>
          <a:p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77426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1296092" y="2158663"/>
            <a:ext cx="703947" cy="369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048">
              <a:defRPr/>
            </a:pPr>
            <a:r>
              <a:rPr lang="en-US" b="1" kern="0" dirty="0">
                <a:solidFill>
                  <a:schemeClr val="accent1"/>
                </a:solidFill>
                <a:cs typeface="+mn-ea"/>
                <a:sym typeface="+mn-lt"/>
              </a:rPr>
              <a:t>2011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1296092" y="2663181"/>
            <a:ext cx="703947" cy="369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048">
              <a:defRPr/>
            </a:pPr>
            <a:r>
              <a:rPr lang="en-US" b="1" kern="0" dirty="0">
                <a:solidFill>
                  <a:schemeClr val="accent2"/>
                </a:solidFill>
                <a:cs typeface="+mn-ea"/>
                <a:sym typeface="+mn-lt"/>
              </a:rPr>
              <a:t>2012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1296092" y="3167698"/>
            <a:ext cx="703947" cy="369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048">
              <a:defRPr/>
            </a:pPr>
            <a:r>
              <a:rPr lang="en-US" b="1" kern="0" dirty="0">
                <a:solidFill>
                  <a:schemeClr val="accent3"/>
                </a:solidFill>
                <a:cs typeface="+mn-ea"/>
                <a:sym typeface="+mn-lt"/>
              </a:rPr>
              <a:t>2013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1296092" y="3672216"/>
            <a:ext cx="703947" cy="369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048">
              <a:defRPr/>
            </a:pPr>
            <a:r>
              <a:rPr lang="en-US" b="1" kern="0" dirty="0">
                <a:solidFill>
                  <a:schemeClr val="accent4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6" name="任意多边形 7"/>
          <p:cNvSpPr/>
          <p:nvPr/>
        </p:nvSpPr>
        <p:spPr>
          <a:xfrm>
            <a:off x="2203318" y="2421888"/>
            <a:ext cx="8702491" cy="731026"/>
          </a:xfrm>
          <a:custGeom>
            <a:avLst/>
            <a:gdLst>
              <a:gd name="connsiteX0" fmla="*/ 0 w 5463823"/>
              <a:gd name="connsiteY0" fmla="*/ 0 h 1106311"/>
              <a:gd name="connsiteX1" fmla="*/ 5463823 w 5463823"/>
              <a:gd name="connsiteY1" fmla="*/ 0 h 1106311"/>
              <a:gd name="connsiteX2" fmla="*/ 5463823 w 5463823"/>
              <a:gd name="connsiteY2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58435 w 5463823"/>
              <a:gd name="connsiteY3" fmla="*/ 343402 h 1106311"/>
              <a:gd name="connsiteX4" fmla="*/ 5463823 w 5463823"/>
              <a:gd name="connsiteY4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4510 h 1110821"/>
              <a:gd name="connsiteX1" fmla="*/ 5170372 w 5463823"/>
              <a:gd name="connsiteY1" fmla="*/ 7420 h 1110821"/>
              <a:gd name="connsiteX2" fmla="*/ 5458435 w 5463823"/>
              <a:gd name="connsiteY2" fmla="*/ 347912 h 1110821"/>
              <a:gd name="connsiteX3" fmla="*/ 5463823 w 5463823"/>
              <a:gd name="connsiteY3" fmla="*/ 1110821 h 1110821"/>
              <a:gd name="connsiteX0" fmla="*/ 0 w 5463823"/>
              <a:gd name="connsiteY0" fmla="*/ 24676 h 1130987"/>
              <a:gd name="connsiteX1" fmla="*/ 5170372 w 5463823"/>
              <a:gd name="connsiteY1" fmla="*/ 27586 h 1130987"/>
              <a:gd name="connsiteX2" fmla="*/ 5458435 w 5463823"/>
              <a:gd name="connsiteY2" fmla="*/ 368078 h 1130987"/>
              <a:gd name="connsiteX3" fmla="*/ 5463823 w 5463823"/>
              <a:gd name="connsiteY3" fmla="*/ 1130987 h 1130987"/>
              <a:gd name="connsiteX0" fmla="*/ 0 w 5463823"/>
              <a:gd name="connsiteY0" fmla="*/ 14958 h 1121269"/>
              <a:gd name="connsiteX1" fmla="*/ 5170372 w 5463823"/>
              <a:gd name="connsiteY1" fmla="*/ 17868 h 1121269"/>
              <a:gd name="connsiteX2" fmla="*/ 5458435 w 5463823"/>
              <a:gd name="connsiteY2" fmla="*/ 358360 h 1121269"/>
              <a:gd name="connsiteX3" fmla="*/ 5463823 w 5463823"/>
              <a:gd name="connsiteY3" fmla="*/ 1121269 h 1121269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58435"/>
              <a:gd name="connsiteY0" fmla="*/ 0 h 1130865"/>
              <a:gd name="connsiteX1" fmla="*/ 5170372 w 5458435"/>
              <a:gd name="connsiteY1" fmla="*/ 2910 h 1130865"/>
              <a:gd name="connsiteX2" fmla="*/ 5458435 w 5458435"/>
              <a:gd name="connsiteY2" fmla="*/ 343402 h 1130865"/>
              <a:gd name="connsiteX3" fmla="*/ 5457592 w 5458435"/>
              <a:gd name="connsiteY3" fmla="*/ 1130865 h 11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8435" h="1130865">
                <a:moveTo>
                  <a:pt x="0" y="0"/>
                </a:moveTo>
                <a:lnTo>
                  <a:pt x="5170372" y="2910"/>
                </a:lnTo>
                <a:cubicBezTo>
                  <a:pt x="5464439" y="14915"/>
                  <a:pt x="5450359" y="-43470"/>
                  <a:pt x="5458435" y="343402"/>
                </a:cubicBezTo>
                <a:lnTo>
                  <a:pt x="5457592" y="1130865"/>
                </a:lnTo>
              </a:path>
            </a:pathLst>
          </a:custGeom>
          <a:noFill/>
          <a:ln w="19050" cap="flat" cmpd="sng" algn="ctr">
            <a:solidFill>
              <a:schemeClr val="accent1"/>
            </a:solidFill>
            <a:prstDash val="sysDot"/>
            <a:tailEnd type="oval"/>
          </a:ln>
          <a:effectLst/>
        </p:spPr>
        <p:txBody>
          <a:bodyPr rtlCol="0" anchor="ctr"/>
          <a:lstStyle/>
          <a:p>
            <a:pPr algn="ctr" defTabSz="1219048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任意多边形 8"/>
          <p:cNvSpPr/>
          <p:nvPr/>
        </p:nvSpPr>
        <p:spPr>
          <a:xfrm>
            <a:off x="2203320" y="2922795"/>
            <a:ext cx="6494179" cy="731026"/>
          </a:xfrm>
          <a:custGeom>
            <a:avLst/>
            <a:gdLst>
              <a:gd name="connsiteX0" fmla="*/ 0 w 5463823"/>
              <a:gd name="connsiteY0" fmla="*/ 0 h 1106311"/>
              <a:gd name="connsiteX1" fmla="*/ 5463823 w 5463823"/>
              <a:gd name="connsiteY1" fmla="*/ 0 h 1106311"/>
              <a:gd name="connsiteX2" fmla="*/ 5463823 w 5463823"/>
              <a:gd name="connsiteY2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58435 w 5463823"/>
              <a:gd name="connsiteY3" fmla="*/ 343402 h 1106311"/>
              <a:gd name="connsiteX4" fmla="*/ 5463823 w 5463823"/>
              <a:gd name="connsiteY4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4510 h 1110821"/>
              <a:gd name="connsiteX1" fmla="*/ 5170372 w 5463823"/>
              <a:gd name="connsiteY1" fmla="*/ 7420 h 1110821"/>
              <a:gd name="connsiteX2" fmla="*/ 5458435 w 5463823"/>
              <a:gd name="connsiteY2" fmla="*/ 347912 h 1110821"/>
              <a:gd name="connsiteX3" fmla="*/ 5463823 w 5463823"/>
              <a:gd name="connsiteY3" fmla="*/ 1110821 h 1110821"/>
              <a:gd name="connsiteX0" fmla="*/ 0 w 5463823"/>
              <a:gd name="connsiteY0" fmla="*/ 24676 h 1130987"/>
              <a:gd name="connsiteX1" fmla="*/ 5170372 w 5463823"/>
              <a:gd name="connsiteY1" fmla="*/ 27586 h 1130987"/>
              <a:gd name="connsiteX2" fmla="*/ 5458435 w 5463823"/>
              <a:gd name="connsiteY2" fmla="*/ 368078 h 1130987"/>
              <a:gd name="connsiteX3" fmla="*/ 5463823 w 5463823"/>
              <a:gd name="connsiteY3" fmla="*/ 1130987 h 1130987"/>
              <a:gd name="connsiteX0" fmla="*/ 0 w 5463823"/>
              <a:gd name="connsiteY0" fmla="*/ 14958 h 1121269"/>
              <a:gd name="connsiteX1" fmla="*/ 5170372 w 5463823"/>
              <a:gd name="connsiteY1" fmla="*/ 17868 h 1121269"/>
              <a:gd name="connsiteX2" fmla="*/ 5458435 w 5463823"/>
              <a:gd name="connsiteY2" fmla="*/ 358360 h 1121269"/>
              <a:gd name="connsiteX3" fmla="*/ 5463823 w 5463823"/>
              <a:gd name="connsiteY3" fmla="*/ 1121269 h 1121269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58435"/>
              <a:gd name="connsiteY0" fmla="*/ 0 h 1130865"/>
              <a:gd name="connsiteX1" fmla="*/ 5170372 w 5458435"/>
              <a:gd name="connsiteY1" fmla="*/ 2910 h 1130865"/>
              <a:gd name="connsiteX2" fmla="*/ 5458435 w 5458435"/>
              <a:gd name="connsiteY2" fmla="*/ 343402 h 1130865"/>
              <a:gd name="connsiteX3" fmla="*/ 5457592 w 5458435"/>
              <a:gd name="connsiteY3" fmla="*/ 1130865 h 11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8435" h="1130865">
                <a:moveTo>
                  <a:pt x="0" y="0"/>
                </a:moveTo>
                <a:lnTo>
                  <a:pt x="5170372" y="2910"/>
                </a:lnTo>
                <a:cubicBezTo>
                  <a:pt x="5464439" y="14915"/>
                  <a:pt x="5450359" y="-43470"/>
                  <a:pt x="5458435" y="343402"/>
                </a:cubicBezTo>
                <a:lnTo>
                  <a:pt x="5457592" y="1130865"/>
                </a:lnTo>
              </a:path>
            </a:pathLst>
          </a:custGeom>
          <a:noFill/>
          <a:ln w="19050" cap="flat" cmpd="sng" algn="ctr">
            <a:solidFill>
              <a:schemeClr val="accent2"/>
            </a:solidFill>
            <a:prstDash val="sysDot"/>
            <a:tailEnd type="oval"/>
          </a:ln>
          <a:effectLst/>
        </p:spPr>
        <p:txBody>
          <a:bodyPr rtlCol="0" anchor="ctr"/>
          <a:lstStyle/>
          <a:p>
            <a:pPr algn="ctr" defTabSz="1219048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任意多边形 9"/>
          <p:cNvSpPr/>
          <p:nvPr/>
        </p:nvSpPr>
        <p:spPr>
          <a:xfrm>
            <a:off x="2203318" y="3411224"/>
            <a:ext cx="4468671" cy="731026"/>
          </a:xfrm>
          <a:custGeom>
            <a:avLst/>
            <a:gdLst>
              <a:gd name="connsiteX0" fmla="*/ 0 w 5463823"/>
              <a:gd name="connsiteY0" fmla="*/ 0 h 1106311"/>
              <a:gd name="connsiteX1" fmla="*/ 5463823 w 5463823"/>
              <a:gd name="connsiteY1" fmla="*/ 0 h 1106311"/>
              <a:gd name="connsiteX2" fmla="*/ 5463823 w 5463823"/>
              <a:gd name="connsiteY2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58435 w 5463823"/>
              <a:gd name="connsiteY3" fmla="*/ 343402 h 1106311"/>
              <a:gd name="connsiteX4" fmla="*/ 5463823 w 5463823"/>
              <a:gd name="connsiteY4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4510 h 1110821"/>
              <a:gd name="connsiteX1" fmla="*/ 5170372 w 5463823"/>
              <a:gd name="connsiteY1" fmla="*/ 7420 h 1110821"/>
              <a:gd name="connsiteX2" fmla="*/ 5458435 w 5463823"/>
              <a:gd name="connsiteY2" fmla="*/ 347912 h 1110821"/>
              <a:gd name="connsiteX3" fmla="*/ 5463823 w 5463823"/>
              <a:gd name="connsiteY3" fmla="*/ 1110821 h 1110821"/>
              <a:gd name="connsiteX0" fmla="*/ 0 w 5463823"/>
              <a:gd name="connsiteY0" fmla="*/ 24676 h 1130987"/>
              <a:gd name="connsiteX1" fmla="*/ 5170372 w 5463823"/>
              <a:gd name="connsiteY1" fmla="*/ 27586 h 1130987"/>
              <a:gd name="connsiteX2" fmla="*/ 5458435 w 5463823"/>
              <a:gd name="connsiteY2" fmla="*/ 368078 h 1130987"/>
              <a:gd name="connsiteX3" fmla="*/ 5463823 w 5463823"/>
              <a:gd name="connsiteY3" fmla="*/ 1130987 h 1130987"/>
              <a:gd name="connsiteX0" fmla="*/ 0 w 5463823"/>
              <a:gd name="connsiteY0" fmla="*/ 14958 h 1121269"/>
              <a:gd name="connsiteX1" fmla="*/ 5170372 w 5463823"/>
              <a:gd name="connsiteY1" fmla="*/ 17868 h 1121269"/>
              <a:gd name="connsiteX2" fmla="*/ 5458435 w 5463823"/>
              <a:gd name="connsiteY2" fmla="*/ 358360 h 1121269"/>
              <a:gd name="connsiteX3" fmla="*/ 5463823 w 5463823"/>
              <a:gd name="connsiteY3" fmla="*/ 1121269 h 1121269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58435"/>
              <a:gd name="connsiteY0" fmla="*/ 0 h 1130865"/>
              <a:gd name="connsiteX1" fmla="*/ 5170372 w 5458435"/>
              <a:gd name="connsiteY1" fmla="*/ 2910 h 1130865"/>
              <a:gd name="connsiteX2" fmla="*/ 5458435 w 5458435"/>
              <a:gd name="connsiteY2" fmla="*/ 343402 h 1130865"/>
              <a:gd name="connsiteX3" fmla="*/ 5457592 w 5458435"/>
              <a:gd name="connsiteY3" fmla="*/ 1130865 h 11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8435" h="1130865">
                <a:moveTo>
                  <a:pt x="0" y="0"/>
                </a:moveTo>
                <a:lnTo>
                  <a:pt x="5170372" y="2910"/>
                </a:lnTo>
                <a:cubicBezTo>
                  <a:pt x="5464439" y="14915"/>
                  <a:pt x="5450359" y="-43470"/>
                  <a:pt x="5458435" y="343402"/>
                </a:cubicBezTo>
                <a:lnTo>
                  <a:pt x="5457592" y="1130865"/>
                </a:lnTo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ysDot"/>
            <a:tailEnd type="oval"/>
          </a:ln>
          <a:effectLst/>
        </p:spPr>
        <p:txBody>
          <a:bodyPr rtlCol="0" anchor="ctr"/>
          <a:lstStyle/>
          <a:p>
            <a:pPr algn="ctr" defTabSz="1219048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9" name="任意多边形 10"/>
          <p:cNvSpPr/>
          <p:nvPr/>
        </p:nvSpPr>
        <p:spPr>
          <a:xfrm>
            <a:off x="2203318" y="3871215"/>
            <a:ext cx="2164715" cy="731026"/>
          </a:xfrm>
          <a:custGeom>
            <a:avLst/>
            <a:gdLst>
              <a:gd name="connsiteX0" fmla="*/ 0 w 5463823"/>
              <a:gd name="connsiteY0" fmla="*/ 0 h 1106311"/>
              <a:gd name="connsiteX1" fmla="*/ 5463823 w 5463823"/>
              <a:gd name="connsiteY1" fmla="*/ 0 h 1106311"/>
              <a:gd name="connsiteX2" fmla="*/ 5463823 w 5463823"/>
              <a:gd name="connsiteY2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63823 w 5463823"/>
              <a:gd name="connsiteY2" fmla="*/ 0 h 1106311"/>
              <a:gd name="connsiteX3" fmla="*/ 5458435 w 5463823"/>
              <a:gd name="connsiteY3" fmla="*/ 343402 h 1106311"/>
              <a:gd name="connsiteX4" fmla="*/ 5463823 w 5463823"/>
              <a:gd name="connsiteY4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4510 h 1110821"/>
              <a:gd name="connsiteX1" fmla="*/ 5170372 w 5463823"/>
              <a:gd name="connsiteY1" fmla="*/ 7420 h 1110821"/>
              <a:gd name="connsiteX2" fmla="*/ 5458435 w 5463823"/>
              <a:gd name="connsiteY2" fmla="*/ 347912 h 1110821"/>
              <a:gd name="connsiteX3" fmla="*/ 5463823 w 5463823"/>
              <a:gd name="connsiteY3" fmla="*/ 1110821 h 1110821"/>
              <a:gd name="connsiteX0" fmla="*/ 0 w 5463823"/>
              <a:gd name="connsiteY0" fmla="*/ 24676 h 1130987"/>
              <a:gd name="connsiteX1" fmla="*/ 5170372 w 5463823"/>
              <a:gd name="connsiteY1" fmla="*/ 27586 h 1130987"/>
              <a:gd name="connsiteX2" fmla="*/ 5458435 w 5463823"/>
              <a:gd name="connsiteY2" fmla="*/ 368078 h 1130987"/>
              <a:gd name="connsiteX3" fmla="*/ 5463823 w 5463823"/>
              <a:gd name="connsiteY3" fmla="*/ 1130987 h 1130987"/>
              <a:gd name="connsiteX0" fmla="*/ 0 w 5463823"/>
              <a:gd name="connsiteY0" fmla="*/ 14958 h 1121269"/>
              <a:gd name="connsiteX1" fmla="*/ 5170372 w 5463823"/>
              <a:gd name="connsiteY1" fmla="*/ 17868 h 1121269"/>
              <a:gd name="connsiteX2" fmla="*/ 5458435 w 5463823"/>
              <a:gd name="connsiteY2" fmla="*/ 358360 h 1121269"/>
              <a:gd name="connsiteX3" fmla="*/ 5463823 w 5463823"/>
              <a:gd name="connsiteY3" fmla="*/ 1121269 h 1121269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63823"/>
              <a:gd name="connsiteY0" fmla="*/ 0 h 1106311"/>
              <a:gd name="connsiteX1" fmla="*/ 5170372 w 5463823"/>
              <a:gd name="connsiteY1" fmla="*/ 2910 h 1106311"/>
              <a:gd name="connsiteX2" fmla="*/ 5458435 w 5463823"/>
              <a:gd name="connsiteY2" fmla="*/ 343402 h 1106311"/>
              <a:gd name="connsiteX3" fmla="*/ 5463823 w 5463823"/>
              <a:gd name="connsiteY3" fmla="*/ 1106311 h 1106311"/>
              <a:gd name="connsiteX0" fmla="*/ 0 w 5458435"/>
              <a:gd name="connsiteY0" fmla="*/ 0 h 1130865"/>
              <a:gd name="connsiteX1" fmla="*/ 5170372 w 5458435"/>
              <a:gd name="connsiteY1" fmla="*/ 2910 h 1130865"/>
              <a:gd name="connsiteX2" fmla="*/ 5458435 w 5458435"/>
              <a:gd name="connsiteY2" fmla="*/ 343402 h 1130865"/>
              <a:gd name="connsiteX3" fmla="*/ 5457592 w 5458435"/>
              <a:gd name="connsiteY3" fmla="*/ 1130865 h 11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8435" h="1130865">
                <a:moveTo>
                  <a:pt x="0" y="0"/>
                </a:moveTo>
                <a:lnTo>
                  <a:pt x="5170372" y="2910"/>
                </a:lnTo>
                <a:cubicBezTo>
                  <a:pt x="5464439" y="14915"/>
                  <a:pt x="5450359" y="-43470"/>
                  <a:pt x="5458435" y="343402"/>
                </a:cubicBezTo>
                <a:lnTo>
                  <a:pt x="5457592" y="1130865"/>
                </a:lnTo>
              </a:path>
            </a:pathLst>
          </a:custGeom>
          <a:noFill/>
          <a:ln w="19050" cap="flat" cmpd="sng" algn="ctr">
            <a:solidFill>
              <a:schemeClr val="accent4"/>
            </a:solidFill>
            <a:prstDash val="sysDot"/>
            <a:tailEnd type="oval"/>
          </a:ln>
          <a:effectLst/>
        </p:spPr>
        <p:txBody>
          <a:bodyPr rtlCol="0" anchor="ctr"/>
          <a:lstStyle/>
          <a:p>
            <a:pPr algn="ctr" defTabSz="1219048">
              <a:defRPr/>
            </a:pPr>
            <a:endParaRPr 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529743" y="5193713"/>
            <a:ext cx="1876419" cy="812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09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91284" y="4865461"/>
            <a:ext cx="974820" cy="297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048">
              <a:defRPr/>
            </a:pPr>
            <a:r>
              <a:rPr lang="en-US" altLang="zh-CN" sz="1333" b="1" kern="0" dirty="0">
                <a:solidFill>
                  <a:schemeClr val="accent4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18" name="文本框 8"/>
          <p:cNvSpPr txBox="1"/>
          <p:nvPr/>
        </p:nvSpPr>
        <p:spPr>
          <a:xfrm>
            <a:off x="4835637" y="4847763"/>
            <a:ext cx="1876419" cy="812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09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97178" y="4519512"/>
            <a:ext cx="974820" cy="297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048">
              <a:defRPr/>
            </a:pPr>
            <a:r>
              <a:rPr lang="en-US" altLang="zh-CN" sz="1333" b="1" kern="0" dirty="0">
                <a:solidFill>
                  <a:schemeClr val="accent3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9082274" y="3884040"/>
            <a:ext cx="1876419" cy="812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09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43816" y="3555788"/>
            <a:ext cx="974820" cy="297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048">
              <a:defRPr/>
            </a:pPr>
            <a:r>
              <a:rPr lang="en-US" altLang="zh-CN" sz="1333" b="1" kern="0" dirty="0">
                <a:solidFill>
                  <a:schemeClr val="accent1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22" name="文本框 8"/>
          <p:cNvSpPr txBox="1"/>
          <p:nvPr/>
        </p:nvSpPr>
        <p:spPr>
          <a:xfrm>
            <a:off x="6866165" y="4371079"/>
            <a:ext cx="1876419" cy="812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09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27706" y="4042827"/>
            <a:ext cx="974820" cy="297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048">
              <a:defRPr/>
            </a:pPr>
            <a:r>
              <a:rPr lang="en-US" altLang="zh-CN" sz="1333" b="1" kern="0" dirty="0">
                <a:solidFill>
                  <a:schemeClr val="accent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FOUR </a:t>
            </a:r>
            <a:r>
              <a:rPr lang="zh-CN" altLang="en-US" dirty="0"/>
              <a:t>阶段计划</a:t>
            </a:r>
          </a:p>
        </p:txBody>
      </p:sp>
      <p:pic>
        <p:nvPicPr>
          <p:cNvPr id="26" name="图片 2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2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1"/>
          <p:cNvCxnSpPr/>
          <p:nvPr/>
        </p:nvCxnSpPr>
        <p:spPr>
          <a:xfrm>
            <a:off x="742137" y="2207280"/>
            <a:ext cx="10707726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074358" y="1632758"/>
            <a:ext cx="1149045" cy="1149045"/>
          </a:xfrm>
          <a:prstGeom prst="ellipse">
            <a:avLst/>
          </a:prstGeom>
          <a:solidFill>
            <a:schemeClr val="bg1"/>
          </a:solidFill>
          <a:ln w="6350">
            <a:solidFill>
              <a:srgbClr val="B7C3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09"/>
            <a:r>
              <a:rPr lang="en-US" altLang="zh-CN" sz="3200" kern="0" dirty="0">
                <a:solidFill>
                  <a:sysClr val="windowText" lastClr="000000"/>
                </a:solidFill>
                <a:cs typeface="+mn-ea"/>
                <a:sym typeface="+mn-lt"/>
              </a:rPr>
              <a:t>2</a:t>
            </a:r>
            <a:endParaRPr lang="zh-CN" altLang="en-US" sz="32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862827" y="1632759"/>
            <a:ext cx="1149046" cy="1149046"/>
          </a:xfrm>
          <a:prstGeom prst="ellipse">
            <a:avLst/>
          </a:prstGeom>
          <a:solidFill>
            <a:schemeClr val="bg1"/>
          </a:solidFill>
          <a:ln w="6350">
            <a:solidFill>
              <a:srgbClr val="2E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09"/>
            <a:r>
              <a:rPr lang="en-US" altLang="zh-CN" sz="3200" kern="0" dirty="0">
                <a:solidFill>
                  <a:sysClr val="windowText" lastClr="000000"/>
                </a:solidFill>
                <a:cs typeface="+mn-ea"/>
                <a:sym typeface="+mn-lt"/>
              </a:rPr>
              <a:t>4</a:t>
            </a:r>
            <a:endParaRPr lang="zh-CN" altLang="en-US" sz="32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968596" y="1632759"/>
            <a:ext cx="1149046" cy="1149046"/>
          </a:xfrm>
          <a:prstGeom prst="ellipse">
            <a:avLst/>
          </a:prstGeom>
          <a:solidFill>
            <a:schemeClr val="bg1"/>
          </a:solidFill>
          <a:ln w="6350">
            <a:solidFill>
              <a:srgbClr val="E747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09"/>
            <a:r>
              <a:rPr lang="en-US" altLang="zh-CN" sz="3200" kern="0" dirty="0">
                <a:solidFill>
                  <a:sysClr val="windowText" lastClr="000000"/>
                </a:solidFill>
                <a:cs typeface="+mn-ea"/>
                <a:sym typeface="+mn-lt"/>
              </a:rPr>
              <a:t>3</a:t>
            </a:r>
            <a:endParaRPr lang="zh-CN" altLang="en-US" sz="32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80130" y="1632759"/>
            <a:ext cx="1149046" cy="1149046"/>
          </a:xfrm>
          <a:prstGeom prst="ellipse">
            <a:avLst/>
          </a:prstGeom>
          <a:solidFill>
            <a:schemeClr val="bg1"/>
          </a:solidFill>
          <a:ln w="6350">
            <a:solidFill>
              <a:srgbClr val="F8D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09"/>
            <a:r>
              <a:rPr lang="en-US" altLang="zh-CN" sz="3200" kern="0" dirty="0">
                <a:solidFill>
                  <a:sysClr val="windowText" lastClr="000000"/>
                </a:solidFill>
                <a:cs typeface="+mn-ea"/>
                <a:sym typeface="+mn-lt"/>
              </a:rPr>
              <a:t>1</a:t>
            </a:r>
            <a:endParaRPr lang="zh-CN" altLang="en-US" sz="32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矩形 55"/>
          <p:cNvSpPr/>
          <p:nvPr/>
        </p:nvSpPr>
        <p:spPr>
          <a:xfrm>
            <a:off x="692349" y="3839922"/>
            <a:ext cx="237261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20000"/>
              </a:lnSpc>
            </a:pPr>
            <a:r>
              <a:rPr lang="zh-CN" altLang="en-US" sz="1067" kern="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cxnSp>
        <p:nvCxnSpPr>
          <p:cNvPr id="27" name="直接连接符 84"/>
          <p:cNvCxnSpPr/>
          <p:nvPr/>
        </p:nvCxnSpPr>
        <p:spPr>
          <a:xfrm>
            <a:off x="786803" y="4624561"/>
            <a:ext cx="2372174" cy="0"/>
          </a:xfrm>
          <a:prstGeom prst="line">
            <a:avLst/>
          </a:prstGeom>
          <a:ln w="38100" cmpd="sng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59"/>
          <p:cNvSpPr/>
          <p:nvPr/>
        </p:nvSpPr>
        <p:spPr>
          <a:xfrm>
            <a:off x="786802" y="4804319"/>
            <a:ext cx="643544" cy="64354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66116" y="4799394"/>
            <a:ext cx="1709177" cy="58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81,680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1046" y="3462031"/>
            <a:ext cx="1825903" cy="3385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914309"/>
            <a:r>
              <a:rPr lang="zh-CN" altLang="en-US" sz="1600" kern="0" dirty="0">
                <a:solidFill>
                  <a:srgbClr val="2E2E2E"/>
                </a:solidFill>
                <a:cs typeface="+mn-ea"/>
                <a:sym typeface="+mn-lt"/>
              </a:rPr>
              <a:t>点击此处添加标题</a:t>
            </a:r>
            <a:endParaRPr lang="zh-CN" altLang="zh-CN" sz="1600" kern="0" dirty="0">
              <a:solidFill>
                <a:srgbClr val="2E2E2E"/>
              </a:solidFill>
              <a:cs typeface="+mn-ea"/>
              <a:sym typeface="+mn-lt"/>
            </a:endParaRPr>
          </a:p>
        </p:txBody>
      </p:sp>
      <p:sp>
        <p:nvSpPr>
          <p:cNvPr id="39" name="矩形 55"/>
          <p:cNvSpPr/>
          <p:nvPr/>
        </p:nvSpPr>
        <p:spPr>
          <a:xfrm>
            <a:off x="3460706" y="3839922"/>
            <a:ext cx="237261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20000"/>
              </a:lnSpc>
            </a:pPr>
            <a:r>
              <a:rPr lang="zh-CN" altLang="en-US" sz="1067" kern="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cxnSp>
        <p:nvCxnSpPr>
          <p:cNvPr id="40" name="直接连接符 156"/>
          <p:cNvCxnSpPr/>
          <p:nvPr/>
        </p:nvCxnSpPr>
        <p:spPr>
          <a:xfrm>
            <a:off x="3555159" y="4624561"/>
            <a:ext cx="2372174" cy="0"/>
          </a:xfrm>
          <a:prstGeom prst="line">
            <a:avLst/>
          </a:prstGeom>
          <a:ln w="38100" cmpd="sng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59"/>
          <p:cNvSpPr/>
          <p:nvPr/>
        </p:nvSpPr>
        <p:spPr>
          <a:xfrm>
            <a:off x="3555160" y="4804319"/>
            <a:ext cx="643544" cy="64354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234474" y="4799394"/>
            <a:ext cx="1709177" cy="58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81,680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559404" y="3462031"/>
            <a:ext cx="1825903" cy="33851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defTabSz="914309"/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矩形 55"/>
          <p:cNvSpPr/>
          <p:nvPr/>
        </p:nvSpPr>
        <p:spPr>
          <a:xfrm>
            <a:off x="6253984" y="3839922"/>
            <a:ext cx="237261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20000"/>
              </a:lnSpc>
            </a:pPr>
            <a:r>
              <a:rPr lang="zh-CN" altLang="en-US" sz="1067" kern="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cxnSp>
        <p:nvCxnSpPr>
          <p:cNvPr id="53" name="直接连接符 186"/>
          <p:cNvCxnSpPr/>
          <p:nvPr/>
        </p:nvCxnSpPr>
        <p:spPr>
          <a:xfrm>
            <a:off x="6348437" y="4624561"/>
            <a:ext cx="2372174" cy="0"/>
          </a:xfrm>
          <a:prstGeom prst="line">
            <a:avLst/>
          </a:prstGeom>
          <a:ln w="38100" cmpd="sng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9"/>
          <p:cNvSpPr/>
          <p:nvPr/>
        </p:nvSpPr>
        <p:spPr>
          <a:xfrm>
            <a:off x="6348437" y="4804319"/>
            <a:ext cx="643544" cy="64354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027751" y="4799394"/>
            <a:ext cx="1709177" cy="58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81,680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352681" y="3462031"/>
            <a:ext cx="1825903" cy="33851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defTabSz="914309"/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矩形 55"/>
          <p:cNvSpPr/>
          <p:nvPr/>
        </p:nvSpPr>
        <p:spPr>
          <a:xfrm>
            <a:off x="9068455" y="3839922"/>
            <a:ext cx="237261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20000"/>
              </a:lnSpc>
            </a:pPr>
            <a:r>
              <a:rPr lang="zh-CN" altLang="en-US" sz="1067" kern="0" dirty="0">
                <a:solidFill>
                  <a:schemeClr val="bg1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cxnSp>
        <p:nvCxnSpPr>
          <p:cNvPr id="66" name="直接连接符 199"/>
          <p:cNvCxnSpPr/>
          <p:nvPr/>
        </p:nvCxnSpPr>
        <p:spPr>
          <a:xfrm>
            <a:off x="9162909" y="4624561"/>
            <a:ext cx="2372174" cy="0"/>
          </a:xfrm>
          <a:prstGeom prst="line">
            <a:avLst/>
          </a:prstGeom>
          <a:ln w="38100" cmpd="sng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59"/>
          <p:cNvSpPr/>
          <p:nvPr/>
        </p:nvSpPr>
        <p:spPr>
          <a:xfrm>
            <a:off x="9162910" y="4804319"/>
            <a:ext cx="643544" cy="64354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 sz="3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842223" y="4799394"/>
            <a:ext cx="1709177" cy="58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81,680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167154" y="3462031"/>
            <a:ext cx="1825903" cy="338510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defTabSz="914309"/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8" name="图片 7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41" name="文本占位符 40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FOUR </a:t>
            </a:r>
            <a:r>
              <a:rPr lang="zh-CN" altLang="en-US" dirty="0"/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254436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001453" y="3283751"/>
            <a:ext cx="8190682" cy="1200329"/>
          </a:xfrm>
        </p:spPr>
        <p:txBody>
          <a:bodyPr/>
          <a:lstStyle/>
          <a:p>
            <a:r>
              <a:rPr lang="en-US" altLang="zh-CN" dirty="0"/>
              <a:t>THANK YOU!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5092369" y="1686447"/>
            <a:ext cx="2007261" cy="701731"/>
          </a:xfrm>
        </p:spPr>
        <p:txBody>
          <a:bodyPr/>
          <a:lstStyle/>
          <a:p>
            <a:r>
              <a:rPr lang="en-US" altLang="zh-CN" dirty="0"/>
              <a:t>LOGO </a:t>
            </a:r>
          </a:p>
          <a:p>
            <a:r>
              <a:rPr lang="en-US" altLang="zh-CN" dirty="0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56293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1712127" y="1930089"/>
            <a:ext cx="8190682" cy="1310872"/>
          </a:xfrm>
        </p:spPr>
        <p:txBody>
          <a:bodyPr/>
          <a:lstStyle/>
          <a:p>
            <a:r>
              <a:rPr lang="zh-CN" altLang="en-US" dirty="0"/>
              <a:t>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1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9711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c.officeplus.cn/t/19/5E53CDCC07876383021FCEE3DB7166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0"/>
            <a:ext cx="12192000" cy="685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bg1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09023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32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-28291" y="412066"/>
            <a:ext cx="5196732" cy="848566"/>
          </a:xfrm>
        </p:spPr>
        <p:txBody>
          <a:bodyPr/>
          <a:lstStyle/>
          <a:p>
            <a:r>
              <a:rPr lang="en-US" altLang="zh-CN" dirty="0"/>
              <a:t>CONTENTS </a:t>
            </a:r>
            <a:r>
              <a:rPr lang="zh-CN" altLang="en-US" dirty="0"/>
              <a:t>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7594600" y="1525479"/>
            <a:ext cx="3822700" cy="512448"/>
          </a:xfrm>
        </p:spPr>
        <p:txBody>
          <a:bodyPr/>
          <a:lstStyle/>
          <a:p>
            <a:r>
              <a:rPr lang="en-US" altLang="zh-CN" dirty="0"/>
              <a:t>PART ONE </a:t>
            </a:r>
            <a:r>
              <a:rPr lang="zh-CN" altLang="en-US" dirty="0"/>
              <a:t>主要工作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/>
          </p:nvPr>
        </p:nvSpPr>
        <p:spPr>
          <a:xfrm>
            <a:off x="6255024" y="1095362"/>
            <a:ext cx="1339576" cy="1231491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6"/>
          </p:nvPr>
        </p:nvSpPr>
        <p:spPr>
          <a:xfrm>
            <a:off x="7594600" y="2641937"/>
            <a:ext cx="3822700" cy="512448"/>
          </a:xfrm>
        </p:spPr>
        <p:txBody>
          <a:bodyPr/>
          <a:lstStyle/>
          <a:p>
            <a:r>
              <a:rPr lang="en-US" altLang="zh-CN" dirty="0"/>
              <a:t>PART TWO </a:t>
            </a:r>
            <a:r>
              <a:rPr lang="zh-CN" altLang="en-US" dirty="0"/>
              <a:t>所取成就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7"/>
          </p:nvPr>
        </p:nvSpPr>
        <p:spPr>
          <a:xfrm>
            <a:off x="6255024" y="2211820"/>
            <a:ext cx="1339576" cy="1231491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8"/>
          </p:nvPr>
        </p:nvSpPr>
        <p:spPr>
          <a:xfrm>
            <a:off x="7594600" y="3818009"/>
            <a:ext cx="3822700" cy="470450"/>
          </a:xfrm>
        </p:spPr>
        <p:txBody>
          <a:bodyPr/>
          <a:lstStyle/>
          <a:p>
            <a:r>
              <a:rPr lang="en-US" altLang="zh-CN" dirty="0"/>
              <a:t>PART THREE </a:t>
            </a:r>
            <a:r>
              <a:rPr lang="zh-CN" altLang="en-US" dirty="0"/>
              <a:t>经验教训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9"/>
          </p:nvPr>
        </p:nvSpPr>
        <p:spPr>
          <a:xfrm>
            <a:off x="6255024" y="3387892"/>
            <a:ext cx="1339576" cy="1231491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20"/>
          </p:nvPr>
        </p:nvSpPr>
        <p:spPr>
          <a:xfrm>
            <a:off x="7594600" y="5004855"/>
            <a:ext cx="3822700" cy="512448"/>
          </a:xfrm>
        </p:spPr>
        <p:txBody>
          <a:bodyPr/>
          <a:lstStyle/>
          <a:p>
            <a:r>
              <a:rPr lang="en-US" altLang="zh-CN" dirty="0"/>
              <a:t>PART FOUR </a:t>
            </a:r>
            <a:r>
              <a:rPr lang="zh-CN" altLang="en-US" dirty="0"/>
              <a:t>阶段计划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21"/>
          </p:nvPr>
        </p:nvSpPr>
        <p:spPr>
          <a:xfrm>
            <a:off x="6255024" y="4574738"/>
            <a:ext cx="1339576" cy="1231491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pic>
        <p:nvPicPr>
          <p:cNvPr id="29" name="图片 2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97468"/>
            <a:ext cx="1828562" cy="2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4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8228749" y="4114800"/>
            <a:ext cx="3642231" cy="461665"/>
          </a:xfrm>
        </p:spPr>
        <p:txBody>
          <a:bodyPr/>
          <a:lstStyle/>
          <a:p>
            <a:r>
              <a:rPr lang="zh-CN" altLang="en-US" sz="2400" kern="0" dirty="0">
                <a:solidFill>
                  <a:srgbClr val="2E2E2E"/>
                </a:solidFill>
                <a:cs typeface="+mn-ea"/>
                <a:sym typeface="+mn-lt"/>
              </a:rPr>
              <a:t>主要工作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/>
          </p:nvPr>
        </p:nvSpPr>
        <p:spPr>
          <a:xfrm>
            <a:off x="8228749" y="4630500"/>
            <a:ext cx="3642231" cy="1106713"/>
          </a:xfrm>
        </p:spPr>
        <p:txBody>
          <a:bodyPr/>
          <a:lstStyle/>
          <a:p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5843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4323" y="4219745"/>
            <a:ext cx="2537166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3" name="矩形 2"/>
          <p:cNvSpPr/>
          <p:nvPr/>
        </p:nvSpPr>
        <p:spPr>
          <a:xfrm>
            <a:off x="3621729" y="4219745"/>
            <a:ext cx="2537166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6120949" y="4219745"/>
            <a:ext cx="2537166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5" name="矩形 4"/>
          <p:cNvSpPr/>
          <p:nvPr/>
        </p:nvSpPr>
        <p:spPr>
          <a:xfrm>
            <a:off x="8608354" y="4219745"/>
            <a:ext cx="2537166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03727" y="885245"/>
            <a:ext cx="1813081" cy="3579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09"/>
            <a:r>
              <a:rPr kumimoji="1" lang="en-US" altLang="zh-CN" sz="22664" b="1" kern="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kumimoji="1" lang="zh-CN" altLang="en-US" sz="22664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4826" y="885245"/>
            <a:ext cx="1813081" cy="3579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09"/>
            <a:r>
              <a:rPr kumimoji="1" lang="en-US" altLang="zh-CN" sz="22664" b="1" kern="0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kumimoji="1" lang="zh-CN" altLang="en-US" sz="22664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5285" y="885245"/>
            <a:ext cx="1813081" cy="3579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09"/>
            <a:r>
              <a:rPr kumimoji="1" lang="en-US" altLang="zh-CN" sz="22664" b="1" kern="0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kumimoji="1" lang="zh-CN" altLang="en-US" sz="22664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66383" y="885245"/>
            <a:ext cx="1813081" cy="3579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09"/>
            <a:r>
              <a:rPr kumimoji="1" lang="en-US" altLang="zh-CN" sz="22664" b="1" kern="0" dirty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kumimoji="1" lang="zh-CN" altLang="en-US" sz="22664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ONE </a:t>
            </a:r>
            <a:r>
              <a:rPr lang="zh-CN" altLang="en-US" dirty="0"/>
              <a:t>主要工作</a:t>
            </a:r>
          </a:p>
        </p:txBody>
      </p:sp>
      <p:pic>
        <p:nvPicPr>
          <p:cNvPr id="14" name="图片 1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988899454"/>
              </p:ext>
            </p:extLst>
          </p:nvPr>
        </p:nvGraphicFramePr>
        <p:xfrm>
          <a:off x="5704724" y="1050899"/>
          <a:ext cx="5877991" cy="492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17323" y="1671460"/>
            <a:ext cx="3476760" cy="584699"/>
          </a:xfrm>
          <a:prstGeom prst="rect">
            <a:avLst/>
          </a:prstGeom>
          <a:solidFill>
            <a:srgbClr val="2E2E2E"/>
          </a:solidFill>
        </p:spPr>
        <p:txBody>
          <a:bodyPr wrap="square" rtlCol="0">
            <a:spAutoFit/>
          </a:bodyPr>
          <a:lstStyle/>
          <a:p>
            <a:pPr defTabSz="914309"/>
            <a:r>
              <a:rPr kumimoji="1" lang="zh-CN" altLang="en-US" sz="3200" b="1" kern="0" dirty="0">
                <a:solidFill>
                  <a:schemeClr val="accent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599687" y="2291280"/>
            <a:ext cx="4300307" cy="3025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标题数字等都可以通过点击和重新输入进行更改，顶部“开始”面板中可以对字体、字号、颜色、行距等进行修改。标题数字等都可以通过点击和重新输入进行更改。</a:t>
            </a:r>
          </a:p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sp>
        <p:nvSpPr>
          <p:cNvPr id="8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ONE </a:t>
            </a:r>
            <a:r>
              <a:rPr lang="zh-CN" altLang="en-US" dirty="0"/>
              <a:t>主要工作</a:t>
            </a:r>
          </a:p>
        </p:txBody>
      </p: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6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307850550"/>
              </p:ext>
            </p:extLst>
          </p:nvPr>
        </p:nvGraphicFramePr>
        <p:xfrm>
          <a:off x="5712389" y="1287904"/>
          <a:ext cx="6027579" cy="4995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17323" y="1671460"/>
            <a:ext cx="4182671" cy="584699"/>
          </a:xfrm>
          <a:prstGeom prst="rect">
            <a:avLst/>
          </a:prstGeom>
          <a:solidFill>
            <a:srgbClr val="2E2E2E"/>
          </a:solidFill>
        </p:spPr>
        <p:txBody>
          <a:bodyPr wrap="square" rtlCol="0">
            <a:spAutoFit/>
          </a:bodyPr>
          <a:lstStyle/>
          <a:p>
            <a:pPr defTabSz="914309"/>
            <a:r>
              <a:rPr kumimoji="1" lang="zh-CN" altLang="en-US" sz="3200" b="1" kern="0" dirty="0">
                <a:solidFill>
                  <a:schemeClr val="accent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599687" y="2291280"/>
            <a:ext cx="8818858" cy="3025371"/>
          </a:xfrm>
          <a:prstGeom prst="rect">
            <a:avLst/>
          </a:prstGeom>
        </p:spPr>
        <p:txBody>
          <a:bodyPr wrap="square" numCol="2" spcCol="182880">
            <a:spAutoFit/>
          </a:bodyPr>
          <a:lstStyle/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标题数字等都可以通过点击和重新输入进行更改，顶部“开始”面板中可以对字体、字号、颜色、行距等进行修改。标题数字等都可以通过点击和重新输入进行更改。</a:t>
            </a:r>
          </a:p>
          <a:p>
            <a:pPr defTabSz="914309">
              <a:lnSpc>
                <a:spcPct val="130000"/>
              </a:lnSpc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</a:p>
        </p:txBody>
      </p: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9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ONE </a:t>
            </a:r>
            <a:r>
              <a:rPr lang="zh-CN" altLang="en-US" dirty="0"/>
              <a:t>主要工作</a:t>
            </a:r>
          </a:p>
        </p:txBody>
      </p:sp>
    </p:spTree>
    <p:extLst>
      <p:ext uri="{BB962C8B-B14F-4D97-AF65-F5344CB8AC3E}">
        <p14:creationId xmlns:p14="http://schemas.microsoft.com/office/powerpoint/2010/main" val="381657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8228749" y="4114800"/>
            <a:ext cx="3642231" cy="492443"/>
          </a:xfrm>
        </p:spPr>
        <p:txBody>
          <a:bodyPr/>
          <a:lstStyle/>
          <a:p>
            <a:r>
              <a:rPr lang="zh-CN" altLang="en-US" dirty="0"/>
              <a:t>所取成就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/>
          </p:nvPr>
        </p:nvSpPr>
        <p:spPr>
          <a:xfrm>
            <a:off x="8228749" y="4630500"/>
            <a:ext cx="3642231" cy="1106713"/>
          </a:xfrm>
        </p:spPr>
        <p:txBody>
          <a:bodyPr/>
          <a:lstStyle/>
          <a:p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93332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546944410"/>
              </p:ext>
            </p:extLst>
          </p:nvPr>
        </p:nvGraphicFramePr>
        <p:xfrm>
          <a:off x="4415055" y="1341078"/>
          <a:ext cx="3246204" cy="2164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892347738"/>
              </p:ext>
            </p:extLst>
          </p:nvPr>
        </p:nvGraphicFramePr>
        <p:xfrm>
          <a:off x="828093" y="3141013"/>
          <a:ext cx="2671145" cy="1780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357415594"/>
              </p:ext>
            </p:extLst>
          </p:nvPr>
        </p:nvGraphicFramePr>
        <p:xfrm>
          <a:off x="3406578" y="3141013"/>
          <a:ext cx="2671145" cy="1780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43955968"/>
              </p:ext>
            </p:extLst>
          </p:nvPr>
        </p:nvGraphicFramePr>
        <p:xfrm>
          <a:off x="8563553" y="3141013"/>
          <a:ext cx="2671145" cy="1780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51492501"/>
              </p:ext>
            </p:extLst>
          </p:nvPr>
        </p:nvGraphicFramePr>
        <p:xfrm>
          <a:off x="5985065" y="3141013"/>
          <a:ext cx="2671145" cy="1780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任意多边形 27"/>
          <p:cNvSpPr/>
          <p:nvPr/>
        </p:nvSpPr>
        <p:spPr>
          <a:xfrm>
            <a:off x="2164723" y="2491390"/>
            <a:ext cx="2821100" cy="715803"/>
          </a:xfrm>
          <a:custGeom>
            <a:avLst/>
            <a:gdLst>
              <a:gd name="connsiteX0" fmla="*/ 3115159 w 3115159"/>
              <a:gd name="connsiteY0" fmla="*/ 0 h 790414"/>
              <a:gd name="connsiteX1" fmla="*/ 0 w 3115159"/>
              <a:gd name="connsiteY1" fmla="*/ 0 h 790414"/>
              <a:gd name="connsiteX2" fmla="*/ 0 w 3115159"/>
              <a:gd name="connsiteY2" fmla="*/ 790414 h 79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5159" h="790414">
                <a:moveTo>
                  <a:pt x="3115159" y="0"/>
                </a:moveTo>
                <a:lnTo>
                  <a:pt x="0" y="0"/>
                </a:lnTo>
                <a:lnTo>
                  <a:pt x="0" y="790414"/>
                </a:lnTo>
              </a:path>
            </a:pathLst>
          </a:custGeom>
          <a:noFill/>
          <a:ln w="38100" cap="flat" cmpd="sng" algn="ctr">
            <a:solidFill>
              <a:schemeClr val="accent1"/>
            </a:solidFill>
            <a:prstDash val="solid"/>
            <a:miter lim="800000"/>
            <a:tailEnd type="arrow"/>
          </a:ln>
          <a:effectLst/>
        </p:spPr>
        <p:txBody>
          <a:bodyPr lIns="91427" tIns="45713" rIns="91427" bIns="45713" rtlCol="0" anchor="ctr"/>
          <a:lstStyle/>
          <a:p>
            <a:pPr algn="ctr" defTabSz="914263">
              <a:defRPr/>
            </a:pPr>
            <a:endParaRPr lang="zh-CN" altLang="en-US" sz="1867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任意多边形 33"/>
          <p:cNvSpPr/>
          <p:nvPr/>
        </p:nvSpPr>
        <p:spPr>
          <a:xfrm>
            <a:off x="4705117" y="1803660"/>
            <a:ext cx="491237" cy="1403532"/>
          </a:xfrm>
          <a:custGeom>
            <a:avLst/>
            <a:gdLst>
              <a:gd name="connsiteX0" fmla="*/ 542441 w 542441"/>
              <a:gd name="connsiteY0" fmla="*/ 0 h 1549831"/>
              <a:gd name="connsiteX1" fmla="*/ 0 w 542441"/>
              <a:gd name="connsiteY1" fmla="*/ 0 h 1549831"/>
              <a:gd name="connsiteX2" fmla="*/ 0 w 542441"/>
              <a:gd name="connsiteY2" fmla="*/ 1549831 h 154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441" h="1549831">
                <a:moveTo>
                  <a:pt x="542441" y="0"/>
                </a:moveTo>
                <a:lnTo>
                  <a:pt x="0" y="0"/>
                </a:lnTo>
                <a:lnTo>
                  <a:pt x="0" y="1549831"/>
                </a:lnTo>
              </a:path>
            </a:pathLst>
          </a:custGeom>
          <a:noFill/>
          <a:ln w="38100" cap="flat" cmpd="sng" algn="ctr">
            <a:solidFill>
              <a:schemeClr val="accent2"/>
            </a:solidFill>
            <a:prstDash val="solid"/>
            <a:miter lim="800000"/>
            <a:tailEnd type="arrow"/>
          </a:ln>
          <a:effectLst/>
        </p:spPr>
        <p:txBody>
          <a:bodyPr lIns="91427" tIns="45713" rIns="91427" bIns="45713" rtlCol="0" anchor="ctr"/>
          <a:lstStyle/>
          <a:p>
            <a:pPr algn="ctr" defTabSz="914263">
              <a:defRPr/>
            </a:pPr>
            <a:endParaRPr lang="zh-CN" altLang="en-US" sz="1867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35"/>
          <p:cNvSpPr/>
          <p:nvPr/>
        </p:nvSpPr>
        <p:spPr>
          <a:xfrm>
            <a:off x="7020946" y="2280858"/>
            <a:ext cx="266670" cy="1024579"/>
          </a:xfrm>
          <a:custGeom>
            <a:avLst/>
            <a:gdLst>
              <a:gd name="connsiteX0" fmla="*/ 0 w 294467"/>
              <a:gd name="connsiteY0" fmla="*/ 0 h 1131376"/>
              <a:gd name="connsiteX1" fmla="*/ 294467 w 294467"/>
              <a:gd name="connsiteY1" fmla="*/ 0 h 1131376"/>
              <a:gd name="connsiteX2" fmla="*/ 294467 w 294467"/>
              <a:gd name="connsiteY2" fmla="*/ 1131376 h 113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467" h="1131376">
                <a:moveTo>
                  <a:pt x="0" y="0"/>
                </a:moveTo>
                <a:lnTo>
                  <a:pt x="294467" y="0"/>
                </a:lnTo>
                <a:lnTo>
                  <a:pt x="294467" y="1131376"/>
                </a:lnTo>
              </a:path>
            </a:pathLst>
          </a:custGeom>
          <a:noFill/>
          <a:ln w="38100" cap="flat" cmpd="sng" algn="ctr">
            <a:solidFill>
              <a:schemeClr val="accent3"/>
            </a:solidFill>
            <a:prstDash val="solid"/>
            <a:miter lim="800000"/>
            <a:tailEnd type="arrow"/>
          </a:ln>
          <a:effectLst/>
        </p:spPr>
        <p:txBody>
          <a:bodyPr lIns="91427" tIns="45713" rIns="91427" bIns="45713" rtlCol="0" anchor="ctr"/>
          <a:lstStyle/>
          <a:p>
            <a:pPr algn="ctr" defTabSz="914263">
              <a:defRPr/>
            </a:pPr>
            <a:endParaRPr lang="zh-CN" altLang="en-US" sz="1867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任意多边形 38"/>
          <p:cNvSpPr/>
          <p:nvPr/>
        </p:nvSpPr>
        <p:spPr>
          <a:xfrm>
            <a:off x="6824452" y="1789623"/>
            <a:ext cx="3045666" cy="1487743"/>
          </a:xfrm>
          <a:custGeom>
            <a:avLst/>
            <a:gdLst>
              <a:gd name="connsiteX0" fmla="*/ 0 w 3363133"/>
              <a:gd name="connsiteY0" fmla="*/ 0 h 1642820"/>
              <a:gd name="connsiteX1" fmla="*/ 3363133 w 3363133"/>
              <a:gd name="connsiteY1" fmla="*/ 0 h 1642820"/>
              <a:gd name="connsiteX2" fmla="*/ 3363133 w 3363133"/>
              <a:gd name="connsiteY2" fmla="*/ 1642820 h 1642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3133" h="1642820">
                <a:moveTo>
                  <a:pt x="0" y="0"/>
                </a:moveTo>
                <a:lnTo>
                  <a:pt x="3363133" y="0"/>
                </a:lnTo>
                <a:lnTo>
                  <a:pt x="3363133" y="1642820"/>
                </a:lnTo>
              </a:path>
            </a:pathLst>
          </a:custGeom>
          <a:noFill/>
          <a:ln w="38100" cap="flat" cmpd="sng" algn="ctr">
            <a:solidFill>
              <a:schemeClr val="accent3"/>
            </a:solidFill>
            <a:prstDash val="solid"/>
            <a:miter lim="800000"/>
            <a:tailEnd type="arrow"/>
          </a:ln>
          <a:effectLst/>
        </p:spPr>
        <p:txBody>
          <a:bodyPr lIns="91427" tIns="45713" rIns="91427" bIns="45713" rtlCol="0" anchor="ctr"/>
          <a:lstStyle/>
          <a:p>
            <a:pPr algn="ctr" defTabSz="914263">
              <a:defRPr/>
            </a:pPr>
            <a:endParaRPr lang="zh-CN" altLang="en-US" sz="1867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9778" y="4718787"/>
            <a:ext cx="2540890" cy="89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点击此处添加文本信息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双击图标可以对图表图形及文字的颜色、边框等进行选择。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0032" y="4718787"/>
            <a:ext cx="2540890" cy="89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点击此处添加文本信息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双击图标可以对图表图形及文字的颜色、边框等进行选择。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10193" y="4718787"/>
            <a:ext cx="2540890" cy="89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点击此处添加文本信息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双击图标可以对图表图形及文字的颜色、边框等进行选择。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08621" y="4718787"/>
            <a:ext cx="2540890" cy="89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点击此处添加文本信息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1219048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cs typeface="+mn-ea"/>
                <a:sym typeface="+mn-lt"/>
              </a:rPr>
              <a:t>双击图标可以对图表图形及文字的颜色、边框等进行选择。</a:t>
            </a:r>
            <a:endParaRPr lang="en-US" altLang="zh-CN" sz="13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19" y="6280534"/>
            <a:ext cx="1828562" cy="243808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25893" y="446146"/>
            <a:ext cx="5196732" cy="560474"/>
          </a:xfrm>
        </p:spPr>
        <p:txBody>
          <a:bodyPr/>
          <a:lstStyle/>
          <a:p>
            <a:r>
              <a:rPr lang="en-US" altLang="zh-CN" dirty="0"/>
              <a:t>PART TWO </a:t>
            </a:r>
            <a:r>
              <a:rPr lang="zh-CN" altLang="en-US" dirty="0"/>
              <a:t>所取成就</a:t>
            </a:r>
          </a:p>
        </p:txBody>
      </p:sp>
    </p:spTree>
    <p:extLst>
      <p:ext uri="{BB962C8B-B14F-4D97-AF65-F5344CB8AC3E}">
        <p14:creationId xmlns:p14="http://schemas.microsoft.com/office/powerpoint/2010/main" val="225237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1550</Words>
  <Application>Microsoft Office PowerPoint</Application>
  <PresentationFormat>宽屏</PresentationFormat>
  <Paragraphs>133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Century Gothic</vt:lpstr>
      <vt:lpstr>Segoe UI Light</vt:lpstr>
      <vt:lpstr>Office Theme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>ppt</cp:keywords>
  <dc:description/>
  <cp:lastModifiedBy>刘云轩</cp:lastModifiedBy>
  <cp:revision>78</cp:revision>
  <dcterms:created xsi:type="dcterms:W3CDTF">2015-08-18T02:51:41Z</dcterms:created>
  <dcterms:modified xsi:type="dcterms:W3CDTF">2016-06-30T19:10:33Z</dcterms:modified>
  <cp:category/>
</cp:coreProperties>
</file>