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F0000"/>
    <a:srgbClr val="080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7" autoAdjust="0"/>
    <p:restoredTop sz="94664" autoAdjust="0"/>
  </p:normalViewPr>
  <p:slideViewPr>
    <p:cSldViewPr snapToObjects="1">
      <p:cViewPr varScale="1">
        <p:scale>
          <a:sx n="69" d="100"/>
          <a:sy n="69" d="100"/>
        </p:scale>
        <p:origin x="72" y="906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C:\Documents and Settings\Administrator\桌面\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95598">
            <a:off x="6513513" y="1419225"/>
            <a:ext cx="3017837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" descr="C:\Documents and Settings\Administrator\桌面\莲 (11)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8" t="21437"/>
          <a:stretch>
            <a:fillRect/>
          </a:stretch>
        </p:blipFill>
        <p:spPr bwMode="auto">
          <a:xfrm>
            <a:off x="34925" y="1076325"/>
            <a:ext cx="6415088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3" y="228601"/>
            <a:ext cx="5779443" cy="5486400"/>
          </a:xfrm>
          <a:prstGeom prst="rect">
            <a:avLst/>
          </a:prstGeom>
          <a:ln>
            <a:noFill/>
          </a:ln>
          <a:effectLst>
            <a:glow rad="63500">
              <a:schemeClr val="accent4">
                <a:satMod val="175000"/>
                <a:alpha val="14000"/>
              </a:schemeClr>
            </a:glow>
            <a:outerShdw dist="1206500" dir="21540000" sx="61000" sy="61000" algn="l" rotWithShape="0">
              <a:schemeClr val="bg1">
                <a:alpha val="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022850" y="2425700"/>
            <a:ext cx="41211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9338" y="2425700"/>
            <a:ext cx="952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7" name="Picture 2" descr="C:\Documents and Settings\Administrator\桌面\图片1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574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95598">
            <a:off x="969107" y="166000"/>
            <a:ext cx="4749505" cy="511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F157F2-96A5-4C75-8670-B76E5F8784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93130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E6B57-D024-4DD2-9FA9-03D6DF9873B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40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79FDC6-0F7E-4F51-A141-8DB96C2002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322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Administrator\桌面\图片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65113"/>
            <a:ext cx="28797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47228"/>
            <a:ext cx="882650" cy="711597"/>
          </a:xfrm>
          <a:prstGeom prst="rect">
            <a:avLst/>
          </a:prstGeom>
          <a:ln>
            <a:noFill/>
          </a:ln>
          <a:effectLst>
            <a:glow rad="25400">
              <a:schemeClr val="accent4">
                <a:satMod val="175000"/>
                <a:alpha val="14000"/>
              </a:schemeClr>
            </a:glow>
            <a:outerShdw dist="1206500" dir="21540000" sx="61000" sy="61000" algn="l" rotWithShape="0">
              <a:schemeClr val="bg1">
                <a:alpha val="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istrator\桌面\图片1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574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95288" y="-95250"/>
            <a:ext cx="8353425" cy="5905500"/>
          </a:xfrm>
          <a:prstGeom prst="rect">
            <a:avLst/>
          </a:prstGeom>
          <a:solidFill>
            <a:schemeClr val="bg1">
              <a:alpha val="75000"/>
            </a:schemeClr>
          </a:solidFill>
          <a:ln w="762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A0A08-F4F3-4454-AE9F-42DC2770B69E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2F8EB5-76C6-49E0-825B-A7FE62030B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8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3D5C4-FDB8-4FB5-A033-D0D9BBB123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8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4ACA9-EE0A-4F3E-8F9D-A23B1B6ED5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300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AE6E70-56BF-46A7-A028-7C56297FC3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42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172C0-EA90-43FD-9DE9-7E2E4E6D65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150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39695-7F1E-4B51-BE18-00A0BFECC5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158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E92B9-7E57-469E-8A46-00DB5AA63E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556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2B389-4C2A-4EF4-AB0D-E81D1E30D6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158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0F17B24-63D6-4709-9E62-6D43FD97E1F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5030349" y="2497460"/>
            <a:ext cx="309634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墨莲五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Box 2055"/>
          <p:cNvSpPr txBox="1">
            <a:spLocks noChangeArrowheads="1"/>
          </p:cNvSpPr>
          <p:nvPr/>
        </p:nvSpPr>
        <p:spPr bwMode="auto">
          <a:xfrm>
            <a:off x="1692275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  录</a:t>
            </a: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555875" y="3240088"/>
            <a:ext cx="3960813" cy="554037"/>
            <a:chOff x="2411760" y="3150419"/>
            <a:chExt cx="3960440" cy="554038"/>
          </a:xfrm>
        </p:grpSpPr>
        <p:grpSp>
          <p:nvGrpSpPr>
            <p:cNvPr id="5123" name="组合 47"/>
            <p:cNvGrpSpPr>
              <a:grpSpLocks/>
            </p:cNvGrpSpPr>
            <p:nvPr/>
          </p:nvGrpSpPr>
          <p:grpSpPr bwMode="auto">
            <a:xfrm>
              <a:off x="2555876" y="3150419"/>
              <a:ext cx="3816324" cy="554038"/>
              <a:chOff x="1619177" y="2353444"/>
              <a:chExt cx="3816324" cy="554038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25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9" name="矩形 48"/>
            <p:cNvSpPr/>
            <p:nvPr/>
          </p:nvSpPr>
          <p:spPr>
            <a:xfrm>
              <a:off x="2411760" y="3150419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2555875" y="4032250"/>
            <a:ext cx="3960813" cy="554038"/>
            <a:chOff x="2411760" y="3887638"/>
            <a:chExt cx="3960440" cy="554038"/>
          </a:xfrm>
        </p:grpSpPr>
        <p:grpSp>
          <p:nvGrpSpPr>
            <p:cNvPr id="5128" name="组合 52"/>
            <p:cNvGrpSpPr>
              <a:grpSpLocks/>
            </p:cNvGrpSpPr>
            <p:nvPr/>
          </p:nvGrpSpPr>
          <p:grpSpPr bwMode="auto">
            <a:xfrm>
              <a:off x="2555876" y="3887638"/>
              <a:ext cx="3816324" cy="554038"/>
              <a:chOff x="1619177" y="2353444"/>
              <a:chExt cx="3816324" cy="554038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30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4" name="矩形 53"/>
            <p:cNvSpPr/>
            <p:nvPr/>
          </p:nvSpPr>
          <p:spPr>
            <a:xfrm>
              <a:off x="2411760" y="388763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2555875" y="1676400"/>
            <a:ext cx="3960813" cy="554038"/>
            <a:chOff x="2411759" y="1604368"/>
            <a:chExt cx="3960441" cy="554038"/>
          </a:xfrm>
        </p:grpSpPr>
        <p:grpSp>
          <p:nvGrpSpPr>
            <p:cNvPr id="5133" name="组合 57"/>
            <p:cNvGrpSpPr>
              <a:grpSpLocks/>
            </p:cNvGrpSpPr>
            <p:nvPr/>
          </p:nvGrpSpPr>
          <p:grpSpPr bwMode="auto">
            <a:xfrm>
              <a:off x="2555876" y="1604368"/>
              <a:ext cx="3816324" cy="554038"/>
              <a:chOff x="1619177" y="2353444"/>
              <a:chExt cx="3816324" cy="554038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619509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35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9" name="矩形 58"/>
            <p:cNvSpPr/>
            <p:nvPr/>
          </p:nvSpPr>
          <p:spPr>
            <a:xfrm>
              <a:off x="2411759" y="160436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2555875" y="2498725"/>
            <a:ext cx="3960813" cy="554038"/>
            <a:chOff x="2411760" y="2341586"/>
            <a:chExt cx="3960440" cy="554039"/>
          </a:xfrm>
        </p:grpSpPr>
        <p:grpSp>
          <p:nvGrpSpPr>
            <p:cNvPr id="5138" name="组合 62"/>
            <p:cNvGrpSpPr>
              <a:grpSpLocks/>
            </p:cNvGrpSpPr>
            <p:nvPr/>
          </p:nvGrpSpPr>
          <p:grpSpPr bwMode="auto">
            <a:xfrm>
              <a:off x="2555876" y="2341587"/>
              <a:ext cx="3816324" cy="554038"/>
              <a:chOff x="1619177" y="2353444"/>
              <a:chExt cx="3816324" cy="55403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619510" y="2353443"/>
                <a:ext cx="936537" cy="55403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40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4" name="矩形 63"/>
            <p:cNvSpPr/>
            <p:nvPr/>
          </p:nvSpPr>
          <p:spPr>
            <a:xfrm>
              <a:off x="2411760" y="2341586"/>
              <a:ext cx="76193" cy="5540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2755900" y="1692275"/>
            <a:ext cx="3744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添加标题一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755900" y="2514600"/>
            <a:ext cx="3732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添加标题二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755900" y="3254375"/>
            <a:ext cx="376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添加标题三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2755900" y="4046538"/>
            <a:ext cx="3732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添加标题四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67" grpId="0" build="p"/>
      <p:bldP spid="68" grpId="0" build="p"/>
      <p:bldP spid="69" grpId="0" build="p"/>
      <p:bldP spid="7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92275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标题一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4047" y="2497460"/>
            <a:ext cx="432048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谢谢观赏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8107"/>
            <a:ext cx="8936182" cy="5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21</Words>
  <Characters>0</Characters>
  <Application>Microsoft Office PowerPoint</Application>
  <PresentationFormat>全屏显示(16:10)</PresentationFormat>
  <Lines>0</Lines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微软雅黑</vt:lpstr>
      <vt:lpstr>楷体_GB2312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CharactersWithSpaces>0</CharactersWithSpaces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50</cp:revision>
  <dcterms:created xsi:type="dcterms:W3CDTF">2011-02-08T06:48:50Z</dcterms:created>
  <dcterms:modified xsi:type="dcterms:W3CDTF">2022-01-20T09:05:02Z</dcterms:modified>
  <cp:category>wodezhiwu.com 老徐</cp:category>
</cp:coreProperties>
</file>