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olors7.xml" ContentType="application/vnd.ms-office.chartcolorstyle+xml"/>
  <Override PartName="/ppt/charts/colors6.xml" ContentType="application/vnd.ms-office.chartcolor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9.xml" ContentType="application/vnd.ms-office.chartstyle+xml"/>
  <Override PartName="/ppt/charts/style7.xml" ContentType="application/vnd.ms-office.chartstyle+xml"/>
  <Override PartName="/ppt/charts/style8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charts/colors9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77" r:id="rId3"/>
    <p:sldMasterId id="2147483672" r:id="rId4"/>
  </p:sldMasterIdLst>
  <p:sldIdLst>
    <p:sldId id="268" r:id="rId5"/>
    <p:sldId id="270" r:id="rId6"/>
    <p:sldId id="27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93" autoAdjust="0"/>
    <p:restoredTop sz="94620"/>
  </p:normalViewPr>
  <p:slideViewPr>
    <p:cSldViewPr snapToGrid="0">
      <p:cViewPr varScale="1">
        <p:scale>
          <a:sx n="110" d="100"/>
          <a:sy n="110" d="100"/>
        </p:scale>
        <p:origin x="-39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CC-4D2E-B6A4-01779C8F6EA0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CC-4D2E-B6A4-01779C8F6EA0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CC-4D2E-B6A4-01779C8F6EA0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81-4E81-9931-E015C52F8A49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81-4E81-9931-E015C52F8A4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B81-4E81-9931-E015C52F8A4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91-4823-8B15-D4BC5BAE634D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91-4823-8B15-D4BC5BAE634D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F91-4823-8B15-D4BC5BAE634D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CC-4D2E-B6A4-01779C8F6EA0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CC-4D2E-B6A4-01779C8F6EA0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CC-4D2E-B6A4-01779C8F6EA0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81-4E81-9931-E015C52F8A49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81-4E81-9931-E015C52F8A4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B81-4E81-9931-E015C52F8A4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91-4823-8B15-D4BC5BAE634D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91-4823-8B15-D4BC5BAE634D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F91-4823-8B15-D4BC5BAE634D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CC-4D2E-B6A4-01779C8F6EA0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CC-4D2E-B6A4-01779C8F6EA0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CC-4D2E-B6A4-01779C8F6EA0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81-4E81-9931-E015C52F8A49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B81-4E81-9931-E015C52F8A4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B81-4E81-9931-E015C52F8A4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91-4823-8B15-D4BC5BAE634D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91-4823-8B15-D4BC5BAE634D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F91-4823-8B15-D4BC5BAE634D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41169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19125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4723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662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03600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32528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7564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77217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0256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 44"/>
          <p:cNvGrpSpPr/>
          <p:nvPr/>
        </p:nvGrpSpPr>
        <p:grpSpPr>
          <a:xfrm>
            <a:off x="1368743" y="1169233"/>
            <a:ext cx="3139886" cy="4476290"/>
            <a:chOff x="1368743" y="1169233"/>
            <a:chExt cx="3139886" cy="4476290"/>
          </a:xfrm>
        </p:grpSpPr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xmlns="" val="1708546608"/>
                </p:ext>
              </p:extLst>
            </p:nvPr>
          </p:nvGraphicFramePr>
          <p:xfrm>
            <a:off x="1368743" y="1169233"/>
            <a:ext cx="3139886" cy="3172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9" name="文本框 28"/>
            <p:cNvSpPr txBox="1"/>
            <p:nvPr/>
          </p:nvSpPr>
          <p:spPr>
            <a:xfrm>
              <a:off x="2119516" y="2206108"/>
              <a:ext cx="1638341" cy="110797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6600" dirty="0">
                  <a:latin typeface="+mj-lt"/>
                  <a:cs typeface="Segoe UI Light"/>
                </a:rPr>
                <a:t>87</a:t>
              </a:r>
              <a:r>
                <a:rPr kumimoji="1" lang="en-US" altLang="zh-CN" sz="2800" dirty="0">
                  <a:latin typeface="+mj-lt"/>
                  <a:cs typeface="Segoe UI Light"/>
                </a:rPr>
                <a:t>%</a:t>
              </a:r>
              <a:endParaRPr kumimoji="1" lang="zh-CN" altLang="en-US" sz="2800" dirty="0">
                <a:latin typeface="+mj-lt"/>
                <a:cs typeface="Segoe UI Ligh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709727" y="5096144"/>
              <a:ext cx="2457918" cy="549379"/>
            </a:xfrm>
            <a:prstGeom prst="rect">
              <a:avLst/>
            </a:prstGeom>
          </p:spPr>
          <p:txBody>
            <a:bodyPr wrap="square" lIns="68579" tIns="34289" rIns="68579" bIns="34289">
              <a:spAutoFit/>
            </a:bodyPr>
            <a:lstStyle/>
            <a:p>
              <a:pPr algn="ctr" defTabSz="685783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6E6">
                      <a:lumMod val="25000"/>
                    </a:srgbClr>
                  </a:solidFill>
                  <a:latin typeface="+mn-ea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102400" y="4726849"/>
              <a:ext cx="1672571" cy="315469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altLang="zh-CN" sz="1600" b="1" dirty="0">
                  <a:solidFill>
                    <a:srgbClr val="E7E6E6">
                      <a:lumMod val="25000"/>
                    </a:srgbClr>
                  </a:solidFill>
                  <a:ea typeface="宋体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solidFill>
                  <a:srgbClr val="E7E6E6">
                    <a:lumMod val="25000"/>
                  </a:srgbClr>
                </a:solidFill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4492591" y="1169233"/>
            <a:ext cx="3139886" cy="4488491"/>
            <a:chOff x="4517703" y="1169233"/>
            <a:chExt cx="3139886" cy="4488491"/>
          </a:xfrm>
        </p:grpSpPr>
        <p:graphicFrame>
          <p:nvGraphicFramePr>
            <p:cNvPr id="34" name="图表 33"/>
            <p:cNvGraphicFramePr/>
            <p:nvPr>
              <p:extLst>
                <p:ext uri="{D42A27DB-BD31-4B8C-83A1-F6EECF244321}">
                  <p14:modId xmlns:p14="http://schemas.microsoft.com/office/powerpoint/2010/main" xmlns="" val="123957778"/>
                </p:ext>
              </p:extLst>
            </p:nvPr>
          </p:nvGraphicFramePr>
          <p:xfrm>
            <a:off x="4517703" y="1169233"/>
            <a:ext cx="3139886" cy="3172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3" name="文本框 32"/>
            <p:cNvSpPr txBox="1"/>
            <p:nvPr/>
          </p:nvSpPr>
          <p:spPr>
            <a:xfrm>
              <a:off x="5268476" y="2206108"/>
              <a:ext cx="1638341" cy="110797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6600" dirty="0">
                  <a:cs typeface="Segoe UI Light"/>
                </a:rPr>
                <a:t>56</a:t>
              </a:r>
              <a:r>
                <a:rPr kumimoji="1" lang="en-US" altLang="zh-CN" sz="2800" dirty="0">
                  <a:cs typeface="Segoe UI Light"/>
                </a:rPr>
                <a:t>%</a:t>
              </a:r>
              <a:endParaRPr kumimoji="1" lang="zh-CN" altLang="en-US" sz="2800" dirty="0">
                <a:cs typeface="Segoe UI Ligh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858687" y="5108345"/>
              <a:ext cx="2457918" cy="549379"/>
            </a:xfrm>
            <a:prstGeom prst="rect">
              <a:avLst/>
            </a:prstGeom>
          </p:spPr>
          <p:txBody>
            <a:bodyPr wrap="square" lIns="68579" tIns="34289" rIns="68579" bIns="34289">
              <a:spAutoFit/>
            </a:bodyPr>
            <a:lstStyle/>
            <a:p>
              <a:pPr algn="ctr" defTabSz="685783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6E6">
                      <a:lumMod val="25000"/>
                    </a:srgbClr>
                  </a:solidFill>
                  <a:latin typeface="+mn-ea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251360" y="4739050"/>
              <a:ext cx="1672571" cy="315469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altLang="zh-CN" sz="1600" b="1" dirty="0">
                  <a:solidFill>
                    <a:srgbClr val="E7E6E6">
                      <a:lumMod val="25000"/>
                    </a:srgbClr>
                  </a:solidFill>
                  <a:ea typeface="宋体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solidFill>
                  <a:srgbClr val="E7E6E6">
                    <a:lumMod val="25000"/>
                  </a:srgbClr>
                </a:solidFill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7616440" y="1169233"/>
            <a:ext cx="3139886" cy="4476290"/>
            <a:chOff x="7616440" y="1169233"/>
            <a:chExt cx="3139886" cy="4476290"/>
          </a:xfrm>
        </p:grpSpPr>
        <p:graphicFrame>
          <p:nvGraphicFramePr>
            <p:cNvPr id="36" name="图表 35"/>
            <p:cNvGraphicFramePr/>
            <p:nvPr>
              <p:extLst>
                <p:ext uri="{D42A27DB-BD31-4B8C-83A1-F6EECF244321}">
                  <p14:modId xmlns:p14="http://schemas.microsoft.com/office/powerpoint/2010/main" xmlns="" val="1868476679"/>
                </p:ext>
              </p:extLst>
            </p:nvPr>
          </p:nvGraphicFramePr>
          <p:xfrm>
            <a:off x="7616440" y="1169233"/>
            <a:ext cx="3139886" cy="3172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文本框 36"/>
            <p:cNvSpPr txBox="1"/>
            <p:nvPr/>
          </p:nvSpPr>
          <p:spPr>
            <a:xfrm>
              <a:off x="8367213" y="2206108"/>
              <a:ext cx="1638341" cy="110797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6600" dirty="0">
                  <a:cs typeface="Segoe UI Light"/>
                </a:rPr>
                <a:t>43</a:t>
              </a:r>
              <a:r>
                <a:rPr kumimoji="1" lang="en-US" altLang="zh-CN" sz="2800" dirty="0">
                  <a:cs typeface="Segoe UI Light"/>
                </a:rPr>
                <a:t>%</a:t>
              </a:r>
              <a:endParaRPr kumimoji="1" lang="zh-CN" altLang="en-US" sz="2800" dirty="0">
                <a:cs typeface="Segoe UI Ligh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957424" y="5096144"/>
              <a:ext cx="2457918" cy="549379"/>
            </a:xfrm>
            <a:prstGeom prst="rect">
              <a:avLst/>
            </a:prstGeom>
          </p:spPr>
          <p:txBody>
            <a:bodyPr wrap="square" lIns="68579" tIns="34289" rIns="68579" bIns="34289">
              <a:spAutoFit/>
            </a:bodyPr>
            <a:lstStyle/>
            <a:p>
              <a:pPr algn="ctr" defTabSz="685783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6E6">
                      <a:lumMod val="25000"/>
                    </a:srgbClr>
                  </a:solidFill>
                  <a:latin typeface="+mn-ea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50097" y="4726849"/>
              <a:ext cx="1672571" cy="315469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altLang="zh-CN" sz="1600" b="1" dirty="0">
                  <a:solidFill>
                    <a:srgbClr val="E7E6E6">
                      <a:lumMod val="25000"/>
                    </a:srgbClr>
                  </a:solidFill>
                  <a:ea typeface="宋体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solidFill>
                  <a:srgbClr val="E7E6E6">
                    <a:lumMod val="25000"/>
                  </a:srgbClr>
                </a:solidFill>
                <a:ea typeface="宋体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14613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 44"/>
          <p:cNvGrpSpPr/>
          <p:nvPr/>
        </p:nvGrpSpPr>
        <p:grpSpPr>
          <a:xfrm>
            <a:off x="1368743" y="1169233"/>
            <a:ext cx="3139886" cy="4476290"/>
            <a:chOff x="1368743" y="1169233"/>
            <a:chExt cx="3139886" cy="4476290"/>
          </a:xfrm>
        </p:grpSpPr>
        <p:graphicFrame>
          <p:nvGraphicFramePr>
            <p:cNvPr id="28" name="图表 27"/>
            <p:cNvGraphicFramePr/>
            <p:nvPr>
              <p:extLst/>
            </p:nvPr>
          </p:nvGraphicFramePr>
          <p:xfrm>
            <a:off x="1368743" y="1169233"/>
            <a:ext cx="3139886" cy="3172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9" name="文本框 28"/>
            <p:cNvSpPr txBox="1"/>
            <p:nvPr/>
          </p:nvSpPr>
          <p:spPr>
            <a:xfrm>
              <a:off x="2119516" y="2206108"/>
              <a:ext cx="1638341" cy="110797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6600" dirty="0">
                  <a:latin typeface="+mj-lt"/>
                  <a:cs typeface="Segoe UI Light"/>
                </a:rPr>
                <a:t>87</a:t>
              </a:r>
              <a:r>
                <a:rPr kumimoji="1" lang="en-US" altLang="zh-CN" sz="2800" dirty="0">
                  <a:latin typeface="+mj-lt"/>
                  <a:cs typeface="Segoe UI Light"/>
                </a:rPr>
                <a:t>%</a:t>
              </a:r>
              <a:endParaRPr kumimoji="1" lang="zh-CN" altLang="en-US" sz="2800" dirty="0">
                <a:latin typeface="+mj-lt"/>
                <a:cs typeface="Segoe UI Ligh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709727" y="5096144"/>
              <a:ext cx="2457918" cy="549379"/>
            </a:xfrm>
            <a:prstGeom prst="rect">
              <a:avLst/>
            </a:prstGeom>
          </p:spPr>
          <p:txBody>
            <a:bodyPr wrap="square" lIns="68579" tIns="34289" rIns="68579" bIns="34289">
              <a:spAutoFit/>
            </a:bodyPr>
            <a:lstStyle/>
            <a:p>
              <a:pPr algn="ctr" defTabSz="685783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6E6">
                      <a:lumMod val="25000"/>
                    </a:srgbClr>
                  </a:solidFill>
                  <a:latin typeface="+mn-ea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102400" y="4726849"/>
              <a:ext cx="1672571" cy="315469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altLang="zh-CN" sz="1600" b="1" dirty="0">
                  <a:solidFill>
                    <a:srgbClr val="E7E6E6">
                      <a:lumMod val="25000"/>
                    </a:srgbClr>
                  </a:solidFill>
                  <a:ea typeface="宋体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solidFill>
                  <a:srgbClr val="E7E6E6">
                    <a:lumMod val="25000"/>
                  </a:srgbClr>
                </a:solidFill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4492591" y="1169233"/>
            <a:ext cx="3139886" cy="4488491"/>
            <a:chOff x="4517703" y="1169233"/>
            <a:chExt cx="3139886" cy="4488491"/>
          </a:xfrm>
        </p:grpSpPr>
        <p:graphicFrame>
          <p:nvGraphicFramePr>
            <p:cNvPr id="34" name="图表 33"/>
            <p:cNvGraphicFramePr/>
            <p:nvPr>
              <p:extLst/>
            </p:nvPr>
          </p:nvGraphicFramePr>
          <p:xfrm>
            <a:off x="4517703" y="1169233"/>
            <a:ext cx="3139886" cy="3172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3" name="文本框 32"/>
            <p:cNvSpPr txBox="1"/>
            <p:nvPr/>
          </p:nvSpPr>
          <p:spPr>
            <a:xfrm>
              <a:off x="5268476" y="2206108"/>
              <a:ext cx="1638341" cy="110797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6600" dirty="0">
                  <a:cs typeface="Segoe UI Light"/>
                </a:rPr>
                <a:t>56</a:t>
              </a:r>
              <a:r>
                <a:rPr kumimoji="1" lang="en-US" altLang="zh-CN" sz="2800" dirty="0">
                  <a:cs typeface="Segoe UI Light"/>
                </a:rPr>
                <a:t>%</a:t>
              </a:r>
              <a:endParaRPr kumimoji="1" lang="zh-CN" altLang="en-US" sz="2800" dirty="0">
                <a:cs typeface="Segoe UI Ligh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858687" y="5108345"/>
              <a:ext cx="2457918" cy="549379"/>
            </a:xfrm>
            <a:prstGeom prst="rect">
              <a:avLst/>
            </a:prstGeom>
          </p:spPr>
          <p:txBody>
            <a:bodyPr wrap="square" lIns="68579" tIns="34289" rIns="68579" bIns="34289">
              <a:spAutoFit/>
            </a:bodyPr>
            <a:lstStyle/>
            <a:p>
              <a:pPr algn="ctr" defTabSz="685783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6E6">
                      <a:lumMod val="25000"/>
                    </a:srgbClr>
                  </a:solidFill>
                  <a:latin typeface="+mn-ea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251360" y="4739050"/>
              <a:ext cx="1672571" cy="315469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altLang="zh-CN" sz="1600" b="1" dirty="0">
                  <a:solidFill>
                    <a:srgbClr val="E7E6E6">
                      <a:lumMod val="25000"/>
                    </a:srgbClr>
                  </a:solidFill>
                  <a:ea typeface="宋体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solidFill>
                  <a:srgbClr val="E7E6E6">
                    <a:lumMod val="25000"/>
                  </a:srgbClr>
                </a:solidFill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7616440" y="1169233"/>
            <a:ext cx="3139886" cy="4476290"/>
            <a:chOff x="7616440" y="1169233"/>
            <a:chExt cx="3139886" cy="4476290"/>
          </a:xfrm>
        </p:grpSpPr>
        <p:graphicFrame>
          <p:nvGraphicFramePr>
            <p:cNvPr id="36" name="图表 35"/>
            <p:cNvGraphicFramePr/>
            <p:nvPr>
              <p:extLst/>
            </p:nvPr>
          </p:nvGraphicFramePr>
          <p:xfrm>
            <a:off x="7616440" y="1169233"/>
            <a:ext cx="3139886" cy="3172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文本框 36"/>
            <p:cNvSpPr txBox="1"/>
            <p:nvPr/>
          </p:nvSpPr>
          <p:spPr>
            <a:xfrm>
              <a:off x="8367213" y="2206108"/>
              <a:ext cx="1638341" cy="110797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6600" dirty="0">
                  <a:cs typeface="Segoe UI Light"/>
                </a:rPr>
                <a:t>43</a:t>
              </a:r>
              <a:r>
                <a:rPr kumimoji="1" lang="en-US" altLang="zh-CN" sz="2800" dirty="0">
                  <a:cs typeface="Segoe UI Light"/>
                </a:rPr>
                <a:t>%</a:t>
              </a:r>
              <a:endParaRPr kumimoji="1" lang="zh-CN" altLang="en-US" sz="2800" dirty="0">
                <a:cs typeface="Segoe UI Ligh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957424" y="5096144"/>
              <a:ext cx="2457918" cy="549379"/>
            </a:xfrm>
            <a:prstGeom prst="rect">
              <a:avLst/>
            </a:prstGeom>
          </p:spPr>
          <p:txBody>
            <a:bodyPr wrap="square" lIns="68579" tIns="34289" rIns="68579" bIns="34289">
              <a:spAutoFit/>
            </a:bodyPr>
            <a:lstStyle/>
            <a:p>
              <a:pPr algn="ctr" defTabSz="685783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6E6">
                      <a:lumMod val="25000"/>
                    </a:srgbClr>
                  </a:solidFill>
                  <a:latin typeface="+mn-ea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50097" y="4726849"/>
              <a:ext cx="1672571" cy="315469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altLang="zh-CN" sz="1600" b="1" dirty="0">
                  <a:solidFill>
                    <a:srgbClr val="E7E6E6">
                      <a:lumMod val="25000"/>
                    </a:srgbClr>
                  </a:solidFill>
                  <a:ea typeface="宋体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solidFill>
                  <a:srgbClr val="E7E6E6">
                    <a:lumMod val="25000"/>
                  </a:srgbClr>
                </a:solidFill>
                <a:ea typeface="宋体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45395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 44"/>
          <p:cNvGrpSpPr/>
          <p:nvPr/>
        </p:nvGrpSpPr>
        <p:grpSpPr>
          <a:xfrm>
            <a:off x="1368743" y="1169233"/>
            <a:ext cx="3139886" cy="4476290"/>
            <a:chOff x="1368743" y="1169233"/>
            <a:chExt cx="3139886" cy="4476290"/>
          </a:xfrm>
        </p:grpSpPr>
        <p:graphicFrame>
          <p:nvGraphicFramePr>
            <p:cNvPr id="28" name="图表 27"/>
            <p:cNvGraphicFramePr/>
            <p:nvPr>
              <p:extLst/>
            </p:nvPr>
          </p:nvGraphicFramePr>
          <p:xfrm>
            <a:off x="1368743" y="1169233"/>
            <a:ext cx="3139886" cy="3172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9" name="文本框 28"/>
            <p:cNvSpPr txBox="1"/>
            <p:nvPr/>
          </p:nvSpPr>
          <p:spPr>
            <a:xfrm>
              <a:off x="2119516" y="2206108"/>
              <a:ext cx="1638341" cy="110797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6600" dirty="0">
                  <a:latin typeface="+mj-lt"/>
                  <a:cs typeface="Segoe UI Light"/>
                </a:rPr>
                <a:t>87</a:t>
              </a:r>
              <a:r>
                <a:rPr kumimoji="1" lang="en-US" altLang="zh-CN" sz="2800" dirty="0">
                  <a:latin typeface="+mj-lt"/>
                  <a:cs typeface="Segoe UI Light"/>
                </a:rPr>
                <a:t>%</a:t>
              </a:r>
              <a:endParaRPr kumimoji="1" lang="zh-CN" altLang="en-US" sz="2800" dirty="0">
                <a:latin typeface="+mj-lt"/>
                <a:cs typeface="Segoe UI Ligh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709727" y="5096144"/>
              <a:ext cx="2457918" cy="549379"/>
            </a:xfrm>
            <a:prstGeom prst="rect">
              <a:avLst/>
            </a:prstGeom>
          </p:spPr>
          <p:txBody>
            <a:bodyPr wrap="square" lIns="68579" tIns="34289" rIns="68579" bIns="34289">
              <a:spAutoFit/>
            </a:bodyPr>
            <a:lstStyle/>
            <a:p>
              <a:pPr algn="ctr" defTabSz="685783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6E6">
                      <a:lumMod val="25000"/>
                    </a:srgbClr>
                  </a:solidFill>
                  <a:latin typeface="+mn-ea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102400" y="4726849"/>
              <a:ext cx="1672571" cy="315469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altLang="zh-CN" sz="1600" b="1" dirty="0">
                  <a:solidFill>
                    <a:srgbClr val="E7E6E6">
                      <a:lumMod val="25000"/>
                    </a:srgbClr>
                  </a:solidFill>
                  <a:ea typeface="宋体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solidFill>
                  <a:srgbClr val="E7E6E6">
                    <a:lumMod val="25000"/>
                  </a:srgbClr>
                </a:solidFill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4492591" y="1169233"/>
            <a:ext cx="3139886" cy="4488491"/>
            <a:chOff x="4517703" y="1169233"/>
            <a:chExt cx="3139886" cy="4488491"/>
          </a:xfrm>
        </p:grpSpPr>
        <p:graphicFrame>
          <p:nvGraphicFramePr>
            <p:cNvPr id="34" name="图表 33"/>
            <p:cNvGraphicFramePr/>
            <p:nvPr>
              <p:extLst/>
            </p:nvPr>
          </p:nvGraphicFramePr>
          <p:xfrm>
            <a:off x="4517703" y="1169233"/>
            <a:ext cx="3139886" cy="3172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3" name="文本框 32"/>
            <p:cNvSpPr txBox="1"/>
            <p:nvPr/>
          </p:nvSpPr>
          <p:spPr>
            <a:xfrm>
              <a:off x="5268476" y="2206108"/>
              <a:ext cx="1638341" cy="110797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6600" dirty="0">
                  <a:cs typeface="Segoe UI Light"/>
                </a:rPr>
                <a:t>56</a:t>
              </a:r>
              <a:r>
                <a:rPr kumimoji="1" lang="en-US" altLang="zh-CN" sz="2800" dirty="0">
                  <a:cs typeface="Segoe UI Light"/>
                </a:rPr>
                <a:t>%</a:t>
              </a:r>
              <a:endParaRPr kumimoji="1" lang="zh-CN" altLang="en-US" sz="2800" dirty="0">
                <a:cs typeface="Segoe UI Ligh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858687" y="5108345"/>
              <a:ext cx="2457918" cy="549379"/>
            </a:xfrm>
            <a:prstGeom prst="rect">
              <a:avLst/>
            </a:prstGeom>
          </p:spPr>
          <p:txBody>
            <a:bodyPr wrap="square" lIns="68579" tIns="34289" rIns="68579" bIns="34289">
              <a:spAutoFit/>
            </a:bodyPr>
            <a:lstStyle/>
            <a:p>
              <a:pPr algn="ctr" defTabSz="685783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6E6">
                      <a:lumMod val="25000"/>
                    </a:srgbClr>
                  </a:solidFill>
                  <a:latin typeface="+mn-ea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251360" y="4739050"/>
              <a:ext cx="1672571" cy="315469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altLang="zh-CN" sz="1600" b="1" dirty="0">
                  <a:solidFill>
                    <a:srgbClr val="E7E6E6">
                      <a:lumMod val="25000"/>
                    </a:srgbClr>
                  </a:solidFill>
                  <a:ea typeface="宋体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solidFill>
                  <a:srgbClr val="E7E6E6">
                    <a:lumMod val="25000"/>
                  </a:srgbClr>
                </a:solidFill>
                <a:ea typeface="宋体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7616440" y="1169233"/>
            <a:ext cx="3139886" cy="4476290"/>
            <a:chOff x="7616440" y="1169233"/>
            <a:chExt cx="3139886" cy="4476290"/>
          </a:xfrm>
        </p:grpSpPr>
        <p:graphicFrame>
          <p:nvGraphicFramePr>
            <p:cNvPr id="36" name="图表 35"/>
            <p:cNvGraphicFramePr/>
            <p:nvPr>
              <p:extLst/>
            </p:nvPr>
          </p:nvGraphicFramePr>
          <p:xfrm>
            <a:off x="7616440" y="1169233"/>
            <a:ext cx="3139886" cy="3172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文本框 36"/>
            <p:cNvSpPr txBox="1"/>
            <p:nvPr/>
          </p:nvSpPr>
          <p:spPr>
            <a:xfrm>
              <a:off x="8367213" y="2206108"/>
              <a:ext cx="1638341" cy="110797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6600" dirty="0">
                  <a:cs typeface="Segoe UI Light"/>
                </a:rPr>
                <a:t>43</a:t>
              </a:r>
              <a:r>
                <a:rPr kumimoji="1" lang="en-US" altLang="zh-CN" sz="2800" dirty="0">
                  <a:cs typeface="Segoe UI Light"/>
                </a:rPr>
                <a:t>%</a:t>
              </a:r>
              <a:endParaRPr kumimoji="1" lang="zh-CN" altLang="en-US" sz="2800" dirty="0">
                <a:cs typeface="Segoe UI Ligh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957424" y="5096144"/>
              <a:ext cx="2457918" cy="549379"/>
            </a:xfrm>
            <a:prstGeom prst="rect">
              <a:avLst/>
            </a:prstGeom>
          </p:spPr>
          <p:txBody>
            <a:bodyPr wrap="square" lIns="68579" tIns="34289" rIns="68579" bIns="34289">
              <a:spAutoFit/>
            </a:bodyPr>
            <a:lstStyle/>
            <a:p>
              <a:pPr algn="ctr" defTabSz="685783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E7E6E6">
                      <a:lumMod val="25000"/>
                    </a:srgbClr>
                  </a:solidFill>
                  <a:latin typeface="+mn-ea"/>
                </a:rPr>
                <a:t>顶部“开始”面板中可以对字体、字号、颜色、行距等进行修改。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50097" y="4726849"/>
              <a:ext cx="1672571" cy="315469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algn="ctr" defTabSz="685783"/>
              <a:r>
                <a:rPr lang="en-US" altLang="zh-CN" sz="1600" b="1" dirty="0">
                  <a:solidFill>
                    <a:srgbClr val="E7E6E6">
                      <a:lumMod val="25000"/>
                    </a:srgbClr>
                  </a:solidFill>
                  <a:ea typeface="宋体"/>
                  <a:cs typeface="Arial" panose="020B0604020202020204" pitchFamily="34" charset="0"/>
                </a:rPr>
                <a:t>ADD YOUR TITLE</a:t>
              </a:r>
              <a:endParaRPr lang="zh-CN" altLang="en-US" sz="1600" b="1" dirty="0">
                <a:solidFill>
                  <a:srgbClr val="E7E6E6">
                    <a:lumMod val="25000"/>
                  </a:srgbClr>
                </a:solidFill>
                <a:ea typeface="宋体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57425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11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11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11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207</Words>
  <Application>Microsoft Office PowerPoint</Application>
  <PresentationFormat>自定义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1_Office 主题</vt:lpstr>
      <vt:lpstr>3_Office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35</cp:revision>
  <dcterms:created xsi:type="dcterms:W3CDTF">2015-10-13T08:40:50Z</dcterms:created>
  <dcterms:modified xsi:type="dcterms:W3CDTF">2016-03-15T18:24:08Z</dcterms:modified>
</cp:coreProperties>
</file>