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4" r:id="rId4"/>
    <p:sldId id="259" r:id="rId5"/>
    <p:sldId id="256" r:id="rId6"/>
    <p:sldId id="258" r:id="rId7"/>
    <p:sldId id="262" r:id="rId8"/>
    <p:sldId id="263" r:id="rId9"/>
    <p:sldId id="26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3" pos="3863" userDrawn="1">
          <p15:clr>
            <a:srgbClr val="A4A3A4"/>
          </p15:clr>
        </p15:guide>
        <p15:guide id="5" orient="horz" pos="799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6C86"/>
    <a:srgbClr val="CDCDCD"/>
    <a:srgbClr val="9BA5B4"/>
    <a:srgbClr val="7B8A85"/>
    <a:srgbClr val="E2E4E3"/>
    <a:srgbClr val="020003"/>
    <a:srgbClr val="161D37"/>
    <a:srgbClr val="AFB6C0"/>
    <a:srgbClr val="43495D"/>
    <a:srgbClr val="5059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4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90" y="-108"/>
      </p:cViewPr>
      <p:guideLst>
        <p:guide orient="horz" pos="799"/>
        <p:guide orient="horz" pos="3952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0322821322461589E-3"/>
          <c:w val="1"/>
          <c:h val="0.89580931825146226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32000">
                  <a:srgbClr val="E2E4E3"/>
                </a:gs>
                <a:gs pos="100000">
                  <a:srgbClr val="161D37"/>
                </a:gs>
              </a:gsLst>
              <a:lin ang="5400000" scaled="1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-0.368866328257191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0.233502538071066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0.429780033840947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2131097798212599E-16"/>
                  <c:y val="-0.348561759729272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</c:v>
                </c:pt>
                <c:pt idx="1">
                  <c:v>17</c:v>
                </c:pt>
                <c:pt idx="2">
                  <c:v>35</c:v>
                </c:pt>
                <c:pt idx="3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100"/>
        <c:axId val="53835776"/>
        <c:axId val="125022720"/>
      </c:barChart>
      <c:valAx>
        <c:axId val="12502272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53835776"/>
        <c:crosses val="max"/>
        <c:crossBetween val="between"/>
      </c:valAx>
      <c:catAx>
        <c:axId val="53835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1197" b="0" i="0" u="none" strike="noStrike" kern="1200" baseline="0">
                <a:solidFill>
                  <a:srgbClr val="5B6C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5022720"/>
        <c:crosses val="autoZero"/>
        <c:auto val="1"/>
        <c:lblAlgn val="ctr"/>
        <c:lblOffset val="100"/>
        <c:noMultiLvlLbl val="0"/>
      </c:catAx>
      <c:spPr>
        <a:solidFill>
          <a:schemeClr val="bg1">
            <a:lumMod val="65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solidFill>
        <a:srgbClr val="CDCDCD"/>
      </a:solidFill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gradFill>
        <a:gsLst>
          <a:gs pos="100000">
            <a:schemeClr val="dk1">
              <a:lumMod val="95000"/>
              <a:lumOff val="5000"/>
            </a:schemeClr>
          </a:gs>
          <a:gs pos="0">
            <a:schemeClr val="dk1">
              <a:lumMod val="75000"/>
              <a:lumOff val="25000"/>
            </a:schemeClr>
          </a:gs>
        </a:gsLst>
        <a:path path="circle">
          <a:fillToRect l="50000" t="50000" r="50000" b="50000"/>
        </a:path>
      </a:gradFill>
      <a:ln w="9525">
        <a:solidFill>
          <a:schemeClr val="dk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gradFill>
        <a:gsLst>
          <a:gs pos="100000">
            <a:schemeClr val="lt1">
              <a:lumMod val="85000"/>
            </a:schemeClr>
          </a:gs>
          <a:gs pos="0">
            <a:schemeClr val="lt1"/>
          </a:gs>
        </a:gsLst>
        <a:path path="circle">
          <a:fillToRect l="50000" t="50000" r="50000" b="50000"/>
        </a:path>
      </a:gradFill>
      <a:ln w="9525" cap="flat" cmpd="sng" algn="ctr">
        <a:solidFill>
          <a:schemeClr val="lt1"/>
        </a:solidFill>
        <a:round/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59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63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648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02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74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63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68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89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782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544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285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4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BEDB-95C8-4B62-B6EF-C9F3C5DBBC44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26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6C86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肘形连接符 35"/>
          <p:cNvCxnSpPr/>
          <p:nvPr/>
        </p:nvCxnSpPr>
        <p:spPr>
          <a:xfrm flipV="1">
            <a:off x="-7686" y="3659653"/>
            <a:ext cx="4020457" cy="2174520"/>
          </a:xfrm>
          <a:prstGeom prst="bentConnector3">
            <a:avLst/>
          </a:prstGeom>
          <a:ln w="34925">
            <a:solidFill>
              <a:srgbClr val="E2E4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肘形连接符 38"/>
          <p:cNvCxnSpPr/>
          <p:nvPr/>
        </p:nvCxnSpPr>
        <p:spPr>
          <a:xfrm rot="5400000">
            <a:off x="7638937" y="2043868"/>
            <a:ext cx="5762174" cy="1674442"/>
          </a:xfrm>
          <a:prstGeom prst="bentConnector3">
            <a:avLst>
              <a:gd name="adj1" fmla="val 50000"/>
            </a:avLst>
          </a:prstGeom>
          <a:ln w="34925">
            <a:solidFill>
              <a:srgbClr val="E2E4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3991509" y="1312209"/>
            <a:ext cx="4238009" cy="4234026"/>
            <a:chOff x="3640842" y="961651"/>
            <a:chExt cx="4939339" cy="4934697"/>
          </a:xfrm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3640842" y="961651"/>
              <a:ext cx="4939339" cy="4934697"/>
            </a:xfrm>
            <a:prstGeom prst="ellipse">
              <a:avLst/>
            </a:prstGeom>
            <a:solidFill>
              <a:srgbClr val="161D37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3894245" y="1236580"/>
              <a:ext cx="4403510" cy="4399372"/>
            </a:xfrm>
            <a:prstGeom prst="ellipse">
              <a:avLst/>
            </a:prstGeom>
            <a:solidFill>
              <a:srgbClr val="5B6C86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165600" y="1500413"/>
              <a:ext cx="3860800" cy="3857172"/>
            </a:xfrm>
            <a:prstGeom prst="ellipse">
              <a:avLst/>
            </a:prstGeom>
            <a:solidFill>
              <a:srgbClr val="5059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标题 1"/>
          <p:cNvSpPr txBox="1">
            <a:spLocks/>
          </p:cNvSpPr>
          <p:nvPr/>
        </p:nvSpPr>
        <p:spPr>
          <a:xfrm>
            <a:off x="2538225" y="2334651"/>
            <a:ext cx="711555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现代商务工作汇报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53220" y="3699671"/>
            <a:ext cx="471705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专业策划师根据要求进行结构、文案创作，精准、高效表达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内容</a:t>
            </a:r>
          </a:p>
          <a:p>
            <a:endParaRPr lang="zh-CN" altLang="en-US" dirty="0"/>
          </a:p>
        </p:txBody>
      </p:sp>
      <p:cxnSp>
        <p:nvCxnSpPr>
          <p:cNvPr id="15" name="肘形连接符 14"/>
          <p:cNvCxnSpPr/>
          <p:nvPr/>
        </p:nvCxnSpPr>
        <p:spPr>
          <a:xfrm rot="16200000" flipH="1">
            <a:off x="2350591" y="66241"/>
            <a:ext cx="2104908" cy="2045452"/>
          </a:xfrm>
          <a:prstGeom prst="bentConnector3">
            <a:avLst>
              <a:gd name="adj1" fmla="val 50000"/>
            </a:avLst>
          </a:prstGeom>
          <a:ln w="34925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>
            <a:endCxn id="7" idx="5"/>
          </p:cNvCxnSpPr>
          <p:nvPr/>
        </p:nvCxnSpPr>
        <p:spPr>
          <a:xfrm rot="10800000">
            <a:off x="7608877" y="4926177"/>
            <a:ext cx="4597637" cy="835995"/>
          </a:xfrm>
          <a:prstGeom prst="bentConnector2">
            <a:avLst/>
          </a:prstGeom>
          <a:ln w="34925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28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>
            <a:spLocks noChangeAspect="1"/>
          </p:cNvSpPr>
          <p:nvPr/>
        </p:nvSpPr>
        <p:spPr>
          <a:xfrm>
            <a:off x="598487" y="2004396"/>
            <a:ext cx="648000" cy="648000"/>
          </a:xfrm>
          <a:prstGeom prst="roundRect">
            <a:avLst/>
          </a:pr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>
            <a:spLocks noChangeAspect="1"/>
          </p:cNvSpPr>
          <p:nvPr/>
        </p:nvSpPr>
        <p:spPr>
          <a:xfrm>
            <a:off x="598487" y="3124153"/>
            <a:ext cx="648000" cy="648000"/>
          </a:xfrm>
          <a:prstGeom prst="roundRect">
            <a:avLst/>
          </a:pr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>
            <a:spLocks noChangeAspect="1"/>
          </p:cNvSpPr>
          <p:nvPr/>
        </p:nvSpPr>
        <p:spPr>
          <a:xfrm>
            <a:off x="598487" y="4243910"/>
            <a:ext cx="648000" cy="648000"/>
          </a:xfrm>
          <a:prstGeom prst="roundRect">
            <a:avLst/>
          </a:pr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45871" y="1902329"/>
            <a:ext cx="3802743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45871" y="3022086"/>
            <a:ext cx="380274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45871" y="4141843"/>
            <a:ext cx="3802743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3388" y="5288639"/>
            <a:ext cx="1074741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。提供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的服务包括：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图表、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动画、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模板、演示图片、</a:t>
            </a:r>
            <a:r>
              <a:rPr lang="en-US" altLang="zh-CN" dirty="0" err="1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、演示定制</a:t>
            </a:r>
          </a:p>
        </p:txBody>
      </p:sp>
      <p:sp>
        <p:nvSpPr>
          <p:cNvPr id="23" name="矩形 22"/>
          <p:cNvSpPr>
            <a:spLocks/>
          </p:cNvSpPr>
          <p:nvPr/>
        </p:nvSpPr>
        <p:spPr>
          <a:xfrm>
            <a:off x="6066973" y="1669141"/>
            <a:ext cx="5370286" cy="3193143"/>
          </a:xfrm>
          <a:prstGeom prst="rect">
            <a:avLst/>
          </a:pr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 l="1" t="63" r="-7298" b="-20151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74" y="2157801"/>
            <a:ext cx="407227" cy="3411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87" y="3244753"/>
            <a:ext cx="406800" cy="4068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87" y="4357355"/>
            <a:ext cx="406800" cy="42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9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4216003">
            <a:off x="-1901929" y="-4239742"/>
            <a:ext cx="10578470" cy="10627854"/>
          </a:xfrm>
          <a:prstGeom prst="triangle">
            <a:avLst/>
          </a:prstGeom>
          <a:gradFill>
            <a:gsLst>
              <a:gs pos="51000">
                <a:srgbClr val="5B6C86">
                  <a:alpha val="74000"/>
                </a:srgbClr>
              </a:gs>
              <a:gs pos="100000">
                <a:srgbClr val="7B8A85">
                  <a:alpha val="4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禁止符 4"/>
          <p:cNvSpPr/>
          <p:nvPr/>
        </p:nvSpPr>
        <p:spPr>
          <a:xfrm rot="18991222">
            <a:off x="7372350" y="1443037"/>
            <a:ext cx="4086225" cy="3971925"/>
          </a:xfrm>
          <a:prstGeom prst="noSmoking">
            <a:avLst>
              <a:gd name="adj" fmla="val 44918"/>
            </a:avLst>
          </a:prstGeom>
          <a:solidFill>
            <a:srgbClr val="161D37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43774" y="2598003"/>
            <a:ext cx="4143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7656" y="3633660"/>
            <a:ext cx="3815613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输入基于演示设计的一站式在线演示、素材销售、服务交易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直角上箭头 7"/>
          <p:cNvSpPr/>
          <p:nvPr/>
        </p:nvSpPr>
        <p:spPr>
          <a:xfrm rot="18804995" flipV="1">
            <a:off x="1057194" y="2009834"/>
            <a:ext cx="6785870" cy="8165168"/>
          </a:xfrm>
          <a:prstGeom prst="bentUpArrow">
            <a:avLst>
              <a:gd name="adj1" fmla="val 1475"/>
              <a:gd name="adj2" fmla="val 2126"/>
              <a:gd name="adj3" fmla="val 2799"/>
            </a:avLst>
          </a:prstGeom>
          <a:solidFill>
            <a:srgbClr val="5B6C86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直角上箭头 8"/>
          <p:cNvSpPr/>
          <p:nvPr/>
        </p:nvSpPr>
        <p:spPr>
          <a:xfrm rot="18804995" flipV="1">
            <a:off x="-2124504" y="3452828"/>
            <a:ext cx="10599088" cy="3057070"/>
          </a:xfrm>
          <a:prstGeom prst="bentUpArrow">
            <a:avLst>
              <a:gd name="adj1" fmla="val 3649"/>
              <a:gd name="adj2" fmla="val 4412"/>
              <a:gd name="adj3" fmla="val 6440"/>
            </a:avLst>
          </a:pr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324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zh-CN" altLang="en-US" sz="3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625600" y="2540001"/>
            <a:ext cx="2888343" cy="2887200"/>
          </a:xfrm>
          <a:prstGeom prst="ellipse">
            <a:avLst/>
          </a:prstGeom>
          <a:solidFill>
            <a:srgbClr val="161D37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313609">
            <a:off x="1152931" y="3358002"/>
            <a:ext cx="3875956" cy="1254913"/>
          </a:xfrm>
          <a:prstGeom prst="ellipse">
            <a:avLst/>
          </a:prstGeom>
          <a:solidFill>
            <a:srgbClr val="434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54382" y="3587370"/>
            <a:ext cx="238317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021" y="3037854"/>
            <a:ext cx="571500" cy="571500"/>
          </a:xfrm>
          <a:prstGeom prst="rect">
            <a:avLst/>
          </a:prstGeom>
        </p:spPr>
      </p:pic>
      <p:sp>
        <p:nvSpPr>
          <p:cNvPr id="15" name="云形 14"/>
          <p:cNvSpPr/>
          <p:nvPr/>
        </p:nvSpPr>
        <p:spPr>
          <a:xfrm>
            <a:off x="6915150" y="3625935"/>
            <a:ext cx="1047750" cy="767488"/>
          </a:xfrm>
          <a:prstGeom prst="cloud">
            <a:avLst/>
          </a:prstGeom>
          <a:solidFill>
            <a:srgbClr val="AF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6915150" y="4755403"/>
            <a:ext cx="1047750" cy="767488"/>
          </a:xfrm>
          <a:prstGeom prst="cloud">
            <a:avLst/>
          </a:prstGeom>
          <a:solidFill>
            <a:srgbClr val="AF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云形 16"/>
          <p:cNvSpPr/>
          <p:nvPr/>
        </p:nvSpPr>
        <p:spPr>
          <a:xfrm>
            <a:off x="6915150" y="2496468"/>
            <a:ext cx="1047750" cy="767488"/>
          </a:xfrm>
          <a:prstGeom prst="cloud">
            <a:avLst/>
          </a:prstGeom>
          <a:solidFill>
            <a:srgbClr val="AF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962901" y="3587370"/>
            <a:ext cx="36340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62900" y="2473947"/>
            <a:ext cx="375012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62900" y="4759325"/>
            <a:ext cx="375012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弧形 20"/>
          <p:cNvSpPr/>
          <p:nvPr/>
        </p:nvSpPr>
        <p:spPr>
          <a:xfrm rot="20098269">
            <a:off x="2418934" y="2776964"/>
            <a:ext cx="5103868" cy="1664779"/>
          </a:xfrm>
          <a:prstGeom prst="arc">
            <a:avLst>
              <a:gd name="adj1" fmla="val 14400850"/>
              <a:gd name="adj2" fmla="val 0"/>
            </a:avLst>
          </a:prstGeom>
          <a:ln w="53975">
            <a:solidFill>
              <a:srgbClr val="161D37">
                <a:alpha val="70000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/>
          <p:cNvSpPr/>
          <p:nvPr/>
        </p:nvSpPr>
        <p:spPr>
          <a:xfrm rot="1591644" flipV="1">
            <a:off x="2415655" y="3485959"/>
            <a:ext cx="5103868" cy="1692287"/>
          </a:xfrm>
          <a:prstGeom prst="arc">
            <a:avLst>
              <a:gd name="adj1" fmla="val 14400850"/>
              <a:gd name="adj2" fmla="val 0"/>
            </a:avLst>
          </a:prstGeom>
          <a:ln w="53975">
            <a:solidFill>
              <a:srgbClr val="161D37">
                <a:alpha val="70000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513943" y="3989172"/>
            <a:ext cx="2404457" cy="26078"/>
          </a:xfrm>
          <a:prstGeom prst="line">
            <a:avLst/>
          </a:prstGeom>
          <a:ln w="53975">
            <a:solidFill>
              <a:srgbClr val="161D37">
                <a:alpha val="70000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笑脸 25"/>
          <p:cNvSpPr/>
          <p:nvPr/>
        </p:nvSpPr>
        <p:spPr>
          <a:xfrm>
            <a:off x="7259025" y="2700212"/>
            <a:ext cx="360000" cy="360000"/>
          </a:xfrm>
          <a:prstGeom prst="smileyFace">
            <a:avLst/>
          </a:prstGeom>
          <a:noFill/>
          <a:ln w="19050">
            <a:solidFill>
              <a:srgbClr val="161D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/>
          <p:cNvSpPr/>
          <p:nvPr/>
        </p:nvSpPr>
        <p:spPr>
          <a:xfrm>
            <a:off x="7259025" y="3829679"/>
            <a:ext cx="360000" cy="360000"/>
          </a:xfrm>
          <a:prstGeom prst="heart">
            <a:avLst/>
          </a:prstGeom>
          <a:noFill/>
          <a:ln w="19050">
            <a:solidFill>
              <a:srgbClr val="161D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角星 27"/>
          <p:cNvSpPr/>
          <p:nvPr/>
        </p:nvSpPr>
        <p:spPr>
          <a:xfrm>
            <a:off x="7259025" y="4959147"/>
            <a:ext cx="360000" cy="360000"/>
          </a:xfrm>
          <a:prstGeom prst="star6">
            <a:avLst/>
          </a:prstGeom>
          <a:noFill/>
          <a:ln w="19050">
            <a:solidFill>
              <a:srgbClr val="161D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90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12721409"/>
              </p:ext>
            </p:extLst>
          </p:nvPr>
        </p:nvGraphicFramePr>
        <p:xfrm>
          <a:off x="2507797" y="1642157"/>
          <a:ext cx="7249432" cy="3752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1152977" y="5456898"/>
            <a:ext cx="996496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79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3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8487" y="964977"/>
            <a:ext cx="5689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 rot="16200000" flipV="1">
            <a:off x="1920817" y="1464318"/>
            <a:ext cx="1791497" cy="3232832"/>
          </a:xfrm>
          <a:custGeom>
            <a:avLst/>
            <a:gdLst>
              <a:gd name="connsiteX0" fmla="*/ 1791497 w 1791497"/>
              <a:gd name="connsiteY0" fmla="*/ 447874 h 3232832"/>
              <a:gd name="connsiteX1" fmla="*/ 1343623 w 1791497"/>
              <a:gd name="connsiteY1" fmla="*/ 0 h 3232832"/>
              <a:gd name="connsiteX2" fmla="*/ 895749 w 1791497"/>
              <a:gd name="connsiteY2" fmla="*/ 447874 h 3232832"/>
              <a:gd name="connsiteX3" fmla="*/ 1100633 w 1791497"/>
              <a:gd name="connsiteY3" fmla="*/ 447874 h 3232832"/>
              <a:gd name="connsiteX4" fmla="*/ 1100633 w 1791497"/>
              <a:gd name="connsiteY4" fmla="*/ 2746853 h 3232832"/>
              <a:gd name="connsiteX5" fmla="*/ 0 w 1791497"/>
              <a:gd name="connsiteY5" fmla="*/ 2746853 h 3232832"/>
              <a:gd name="connsiteX6" fmla="*/ 0 w 1791497"/>
              <a:gd name="connsiteY6" fmla="*/ 3020522 h 3232832"/>
              <a:gd name="connsiteX7" fmla="*/ 510578 w 1791497"/>
              <a:gd name="connsiteY7" fmla="*/ 3232832 h 3232832"/>
              <a:gd name="connsiteX8" fmla="*/ 1586612 w 1791497"/>
              <a:gd name="connsiteY8" fmla="*/ 3232832 h 3232832"/>
              <a:gd name="connsiteX9" fmla="*/ 1586612 w 1791497"/>
              <a:gd name="connsiteY9" fmla="*/ 447874 h 323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1497" h="3232832">
                <a:moveTo>
                  <a:pt x="1791497" y="447874"/>
                </a:moveTo>
                <a:lnTo>
                  <a:pt x="1343623" y="0"/>
                </a:lnTo>
                <a:lnTo>
                  <a:pt x="895749" y="447874"/>
                </a:lnTo>
                <a:lnTo>
                  <a:pt x="1100633" y="447874"/>
                </a:lnTo>
                <a:lnTo>
                  <a:pt x="1100633" y="2746853"/>
                </a:lnTo>
                <a:lnTo>
                  <a:pt x="0" y="2746853"/>
                </a:lnTo>
                <a:lnTo>
                  <a:pt x="0" y="3020522"/>
                </a:lnTo>
                <a:lnTo>
                  <a:pt x="510578" y="3232832"/>
                </a:lnTo>
                <a:lnTo>
                  <a:pt x="1586612" y="3232832"/>
                </a:lnTo>
                <a:lnTo>
                  <a:pt x="1586612" y="447874"/>
                </a:lnTo>
                <a:close/>
              </a:path>
            </a:pathLst>
          </a:cu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6200000" flipV="1">
            <a:off x="2390375" y="1679356"/>
            <a:ext cx="1791497" cy="3867149"/>
          </a:xfrm>
          <a:custGeom>
            <a:avLst/>
            <a:gdLst>
              <a:gd name="connsiteX0" fmla="*/ 1791497 w 1791497"/>
              <a:gd name="connsiteY0" fmla="*/ 447874 h 3867149"/>
              <a:gd name="connsiteX1" fmla="*/ 1343623 w 1791497"/>
              <a:gd name="connsiteY1" fmla="*/ 0 h 3867149"/>
              <a:gd name="connsiteX2" fmla="*/ 895749 w 1791497"/>
              <a:gd name="connsiteY2" fmla="*/ 447874 h 3867149"/>
              <a:gd name="connsiteX3" fmla="*/ 1100633 w 1791497"/>
              <a:gd name="connsiteY3" fmla="*/ 447874 h 3867149"/>
              <a:gd name="connsiteX4" fmla="*/ 1100633 w 1791497"/>
              <a:gd name="connsiteY4" fmla="*/ 3381170 h 3867149"/>
              <a:gd name="connsiteX5" fmla="*/ 0 w 1791497"/>
              <a:gd name="connsiteY5" fmla="*/ 3381170 h 3867149"/>
              <a:gd name="connsiteX6" fmla="*/ 0 w 1791497"/>
              <a:gd name="connsiteY6" fmla="*/ 3586553 h 3867149"/>
              <a:gd name="connsiteX7" fmla="*/ 674798 w 1791497"/>
              <a:gd name="connsiteY7" fmla="*/ 3867149 h 3867149"/>
              <a:gd name="connsiteX8" fmla="*/ 1586612 w 1791497"/>
              <a:gd name="connsiteY8" fmla="*/ 3867149 h 3867149"/>
              <a:gd name="connsiteX9" fmla="*/ 1586612 w 1791497"/>
              <a:gd name="connsiteY9" fmla="*/ 447874 h 386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1497" h="3867149">
                <a:moveTo>
                  <a:pt x="1791497" y="447874"/>
                </a:moveTo>
                <a:lnTo>
                  <a:pt x="1343623" y="0"/>
                </a:lnTo>
                <a:lnTo>
                  <a:pt x="895749" y="447874"/>
                </a:lnTo>
                <a:lnTo>
                  <a:pt x="1100633" y="447874"/>
                </a:lnTo>
                <a:lnTo>
                  <a:pt x="1100633" y="3381170"/>
                </a:lnTo>
                <a:lnTo>
                  <a:pt x="0" y="3381170"/>
                </a:lnTo>
                <a:lnTo>
                  <a:pt x="0" y="3586553"/>
                </a:lnTo>
                <a:lnTo>
                  <a:pt x="674798" y="3867149"/>
                </a:lnTo>
                <a:lnTo>
                  <a:pt x="1586612" y="3867149"/>
                </a:lnTo>
                <a:lnTo>
                  <a:pt x="1586612" y="447874"/>
                </a:lnTo>
                <a:close/>
              </a:path>
            </a:pathLst>
          </a:custGeom>
          <a:solidFill>
            <a:srgbClr val="7B8A85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16200000" flipV="1">
            <a:off x="2901153" y="1848842"/>
            <a:ext cx="1791499" cy="4598193"/>
          </a:xfrm>
          <a:custGeom>
            <a:avLst/>
            <a:gdLst>
              <a:gd name="connsiteX0" fmla="*/ 1791499 w 1791499"/>
              <a:gd name="connsiteY0" fmla="*/ 447875 h 4598193"/>
              <a:gd name="connsiteX1" fmla="*/ 1343624 w 1791499"/>
              <a:gd name="connsiteY1" fmla="*/ 0 h 4598193"/>
              <a:gd name="connsiteX2" fmla="*/ 895750 w 1791499"/>
              <a:gd name="connsiteY2" fmla="*/ 447875 h 4598193"/>
              <a:gd name="connsiteX3" fmla="*/ 1100634 w 1791499"/>
              <a:gd name="connsiteY3" fmla="*/ 447875 h 4598193"/>
              <a:gd name="connsiteX4" fmla="*/ 1100634 w 1791499"/>
              <a:gd name="connsiteY4" fmla="*/ 4112213 h 4598193"/>
              <a:gd name="connsiteX5" fmla="*/ 0 w 1791499"/>
              <a:gd name="connsiteY5" fmla="*/ 4112213 h 4598193"/>
              <a:gd name="connsiteX6" fmla="*/ 0 w 1791499"/>
              <a:gd name="connsiteY6" fmla="*/ 4232371 h 4598193"/>
              <a:gd name="connsiteX7" fmla="*/ 879754 w 1791499"/>
              <a:gd name="connsiteY7" fmla="*/ 4598193 h 4598193"/>
              <a:gd name="connsiteX8" fmla="*/ 1586614 w 1791499"/>
              <a:gd name="connsiteY8" fmla="*/ 4598193 h 4598193"/>
              <a:gd name="connsiteX9" fmla="*/ 1586614 w 1791499"/>
              <a:gd name="connsiteY9" fmla="*/ 447875 h 459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1499" h="4598193">
                <a:moveTo>
                  <a:pt x="1791499" y="447875"/>
                </a:moveTo>
                <a:lnTo>
                  <a:pt x="1343624" y="0"/>
                </a:lnTo>
                <a:lnTo>
                  <a:pt x="895750" y="447875"/>
                </a:lnTo>
                <a:lnTo>
                  <a:pt x="1100634" y="447875"/>
                </a:lnTo>
                <a:lnTo>
                  <a:pt x="1100634" y="4112213"/>
                </a:lnTo>
                <a:lnTo>
                  <a:pt x="0" y="4112213"/>
                </a:lnTo>
                <a:lnTo>
                  <a:pt x="0" y="4232371"/>
                </a:lnTo>
                <a:lnTo>
                  <a:pt x="879754" y="4598193"/>
                </a:lnTo>
                <a:lnTo>
                  <a:pt x="1586614" y="4598193"/>
                </a:lnTo>
                <a:lnTo>
                  <a:pt x="1586614" y="447875"/>
                </a:lnTo>
                <a:close/>
              </a:path>
            </a:pathLst>
          </a:cu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16200000" flipV="1">
            <a:off x="3463818" y="1977918"/>
            <a:ext cx="1835362" cy="5448300"/>
          </a:xfrm>
          <a:custGeom>
            <a:avLst/>
            <a:gdLst>
              <a:gd name="connsiteX0" fmla="*/ 1835362 w 1835362"/>
              <a:gd name="connsiteY0" fmla="*/ 458841 h 5448300"/>
              <a:gd name="connsiteX1" fmla="*/ 1376522 w 1835362"/>
              <a:gd name="connsiteY1" fmla="*/ 0 h 5448300"/>
              <a:gd name="connsiteX2" fmla="*/ 917681 w 1835362"/>
              <a:gd name="connsiteY2" fmla="*/ 458841 h 5448300"/>
              <a:gd name="connsiteX3" fmla="*/ 1127582 w 1835362"/>
              <a:gd name="connsiteY3" fmla="*/ 458841 h 5448300"/>
              <a:gd name="connsiteX4" fmla="*/ 1127582 w 1835362"/>
              <a:gd name="connsiteY4" fmla="*/ 4950421 h 5448300"/>
              <a:gd name="connsiteX5" fmla="*/ 0 w 1835362"/>
              <a:gd name="connsiteY5" fmla="*/ 4950421 h 5448300"/>
              <a:gd name="connsiteX6" fmla="*/ 0 w 1835362"/>
              <a:gd name="connsiteY6" fmla="*/ 5004865 h 5448300"/>
              <a:gd name="connsiteX7" fmla="*/ 1066404 w 1835362"/>
              <a:gd name="connsiteY7" fmla="*/ 5448300 h 5448300"/>
              <a:gd name="connsiteX8" fmla="*/ 1625461 w 1835362"/>
              <a:gd name="connsiteY8" fmla="*/ 5448300 h 5448300"/>
              <a:gd name="connsiteX9" fmla="*/ 1625461 w 1835362"/>
              <a:gd name="connsiteY9" fmla="*/ 458841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5362" h="5448300">
                <a:moveTo>
                  <a:pt x="1835362" y="458841"/>
                </a:moveTo>
                <a:lnTo>
                  <a:pt x="1376522" y="0"/>
                </a:lnTo>
                <a:lnTo>
                  <a:pt x="917681" y="458841"/>
                </a:lnTo>
                <a:lnTo>
                  <a:pt x="1127582" y="458841"/>
                </a:lnTo>
                <a:lnTo>
                  <a:pt x="1127582" y="4950421"/>
                </a:lnTo>
                <a:lnTo>
                  <a:pt x="0" y="4950421"/>
                </a:lnTo>
                <a:lnTo>
                  <a:pt x="0" y="5004865"/>
                </a:lnTo>
                <a:lnTo>
                  <a:pt x="1066404" y="5448300"/>
                </a:lnTo>
                <a:lnTo>
                  <a:pt x="1625461" y="5448300"/>
                </a:lnTo>
                <a:lnTo>
                  <a:pt x="1625461" y="458841"/>
                </a:lnTo>
                <a:close/>
              </a:path>
            </a:pathLst>
          </a:custGeom>
          <a:solidFill>
            <a:srgbClr val="7B8A85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0245281">
            <a:off x="8115391" y="1837922"/>
            <a:ext cx="2816838" cy="2800874"/>
          </a:xfrm>
          <a:prstGeom prst="rect">
            <a:avLst/>
          </a:prstGeom>
          <a:noFill/>
          <a:ln w="38100">
            <a:solidFill>
              <a:srgbClr val="161D37">
                <a:alpha val="8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2148114" y="5180093"/>
            <a:ext cx="94078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479346" y="2313688"/>
            <a:ext cx="953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35%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222296" y="2859714"/>
            <a:ext cx="953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4</a:t>
            </a:r>
            <a:r>
              <a:rPr lang="en-US" altLang="zh-CN" sz="3200" dirty="0" smtClean="0">
                <a:solidFill>
                  <a:schemeClr val="bg1"/>
                </a:solidFill>
              </a:rPr>
              <a:t>5%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050971" y="3400406"/>
            <a:ext cx="953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5</a:t>
            </a:r>
            <a:r>
              <a:rPr lang="en-US" altLang="zh-CN" sz="3200" dirty="0" smtClean="0">
                <a:solidFill>
                  <a:schemeClr val="bg1"/>
                </a:solidFill>
              </a:rPr>
              <a:t>5%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108246" y="3945848"/>
            <a:ext cx="953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67%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736397" y="2765622"/>
            <a:ext cx="3819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670348" y="2122355"/>
            <a:ext cx="1951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572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altLang="en-US" sz="3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3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572000" y="1980640"/>
            <a:ext cx="3053783" cy="2911700"/>
            <a:chOff x="4572000" y="1973150"/>
            <a:chExt cx="3053783" cy="2911700"/>
          </a:xfrm>
        </p:grpSpPr>
        <p:sp>
          <p:nvSpPr>
            <p:cNvPr id="23" name="饼形 22"/>
            <p:cNvSpPr/>
            <p:nvPr/>
          </p:nvSpPr>
          <p:spPr>
            <a:xfrm>
              <a:off x="4575402" y="1973150"/>
              <a:ext cx="3048000" cy="2911700"/>
            </a:xfrm>
            <a:prstGeom prst="pie">
              <a:avLst>
                <a:gd name="adj1" fmla="val 216819"/>
                <a:gd name="adj2" fmla="val 3443950"/>
              </a:avLst>
            </a:prstGeom>
            <a:solidFill>
              <a:srgbClr val="5B6C86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>
              <a:off x="4572000" y="1973150"/>
              <a:ext cx="3048000" cy="2911700"/>
            </a:xfrm>
            <a:prstGeom prst="pie">
              <a:avLst>
                <a:gd name="adj1" fmla="val 3447988"/>
                <a:gd name="adj2" fmla="val 6620942"/>
              </a:avLst>
            </a:prstGeom>
            <a:solidFill>
              <a:srgbClr val="161D37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饼形 24"/>
            <p:cNvSpPr/>
            <p:nvPr/>
          </p:nvSpPr>
          <p:spPr>
            <a:xfrm>
              <a:off x="4577783" y="1973150"/>
              <a:ext cx="3048000" cy="2911700"/>
            </a:xfrm>
            <a:prstGeom prst="pie">
              <a:avLst>
                <a:gd name="adj1" fmla="val 16193905"/>
                <a:gd name="adj2" fmla="val 215400"/>
              </a:avLst>
            </a:prstGeom>
            <a:solidFill>
              <a:srgbClr val="7B8A85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>
              <a:off x="4572000" y="1973150"/>
              <a:ext cx="3048000" cy="2911700"/>
            </a:xfrm>
            <a:prstGeom prst="pie">
              <a:avLst>
                <a:gd name="adj1" fmla="val 6635508"/>
                <a:gd name="adj2" fmla="val 12038761"/>
              </a:avLst>
            </a:prstGeom>
            <a:solidFill>
              <a:srgbClr val="5B6C86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>
              <a:off x="4572000" y="1973150"/>
              <a:ext cx="3048000" cy="2911700"/>
            </a:xfrm>
            <a:prstGeom prst="pie">
              <a:avLst>
                <a:gd name="adj1" fmla="val 12042906"/>
                <a:gd name="adj2" fmla="val 16197310"/>
              </a:avLst>
            </a:prstGeom>
            <a:solidFill>
              <a:srgbClr val="161D37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74800" y="5174962"/>
            <a:ext cx="1078536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肘形连接符 31"/>
          <p:cNvCxnSpPr>
            <a:endCxn id="33" idx="1"/>
          </p:cNvCxnSpPr>
          <p:nvPr/>
        </p:nvCxnSpPr>
        <p:spPr>
          <a:xfrm>
            <a:off x="6996351" y="2244537"/>
            <a:ext cx="1349367" cy="180672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8345718" y="2074536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83931" y="3793688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50%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77941" y="2695037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93%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862953" y="4243896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45%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17902" y="3503194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93%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38113" y="2446532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79%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345718" y="3691357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7446169" y="4132242"/>
            <a:ext cx="899549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674799" y="4088699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74799" y="2969109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74799" y="1849519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箭头连接符 55"/>
          <p:cNvCxnSpPr>
            <a:endCxn id="50" idx="3"/>
          </p:cNvCxnSpPr>
          <p:nvPr/>
        </p:nvCxnSpPr>
        <p:spPr>
          <a:xfrm flipH="1">
            <a:off x="3874973" y="2197894"/>
            <a:ext cx="1382827" cy="2298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>
            <a:off x="3874972" y="3429000"/>
            <a:ext cx="693626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>
            <a:endCxn id="48" idx="3"/>
          </p:cNvCxnSpPr>
          <p:nvPr/>
        </p:nvCxnSpPr>
        <p:spPr>
          <a:xfrm rot="10800000">
            <a:off x="3874973" y="4439373"/>
            <a:ext cx="1987980" cy="466005"/>
          </a:xfrm>
          <a:prstGeom prst="bentConnector3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10"/>
          <p:cNvSpPr/>
          <p:nvPr/>
        </p:nvSpPr>
        <p:spPr>
          <a:xfrm rot="18640235">
            <a:off x="103169" y="4693777"/>
            <a:ext cx="6752354" cy="1142093"/>
          </a:xfrm>
          <a:prstGeom prst="rightArrow">
            <a:avLst>
              <a:gd name="adj1" fmla="val 32183"/>
              <a:gd name="adj2" fmla="val 68779"/>
            </a:avLst>
          </a:prstGeom>
          <a:solidFill>
            <a:srgbClr val="161D37">
              <a:alpha val="88000"/>
            </a:srgbClr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8640235">
            <a:off x="1310714" y="4693777"/>
            <a:ext cx="6752354" cy="1142093"/>
          </a:xfrm>
          <a:prstGeom prst="rightArrow">
            <a:avLst>
              <a:gd name="adj1" fmla="val 32183"/>
              <a:gd name="adj2" fmla="val 68779"/>
            </a:avLst>
          </a:prstGeom>
          <a:solidFill>
            <a:srgbClr val="161D37">
              <a:alpha val="88000"/>
            </a:srgbClr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18640235">
            <a:off x="2539020" y="4681077"/>
            <a:ext cx="6752354" cy="1142093"/>
          </a:xfrm>
          <a:prstGeom prst="rightArrow">
            <a:avLst>
              <a:gd name="adj1" fmla="val 32183"/>
              <a:gd name="adj2" fmla="val 68779"/>
            </a:avLst>
          </a:prstGeom>
          <a:solidFill>
            <a:srgbClr val="161D37">
              <a:alpha val="88000"/>
            </a:srgbClr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18640235">
            <a:off x="3774505" y="4706476"/>
            <a:ext cx="6752354" cy="1142093"/>
          </a:xfrm>
          <a:prstGeom prst="rightArrow">
            <a:avLst>
              <a:gd name="adj1" fmla="val 32183"/>
              <a:gd name="adj2" fmla="val 68779"/>
            </a:avLst>
          </a:prstGeom>
          <a:solidFill>
            <a:srgbClr val="161D37">
              <a:alpha val="88000"/>
            </a:srgbClr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48591" y="1868479"/>
            <a:ext cx="3497263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23932" y="4645647"/>
            <a:ext cx="395933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18630386">
            <a:off x="5421935" y="4699042"/>
            <a:ext cx="395933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18630386">
            <a:off x="4226919" y="4699042"/>
            <a:ext cx="395933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8630386">
            <a:off x="2967960" y="4699042"/>
            <a:ext cx="395933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18630386">
            <a:off x="1746303" y="4699042"/>
            <a:ext cx="395933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431" y="2855230"/>
            <a:ext cx="548625" cy="42879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587" y="2852739"/>
            <a:ext cx="435799" cy="431800"/>
          </a:xfrm>
          <a:prstGeom prst="rect">
            <a:avLst/>
          </a:prstGeom>
        </p:spPr>
      </p:pic>
      <p:sp>
        <p:nvSpPr>
          <p:cNvPr id="23" name="Freeform 5"/>
          <p:cNvSpPr>
            <a:spLocks/>
          </p:cNvSpPr>
          <p:nvPr/>
        </p:nvSpPr>
        <p:spPr bwMode="auto">
          <a:xfrm>
            <a:off x="6419317" y="2852738"/>
            <a:ext cx="315876" cy="431289"/>
          </a:xfrm>
          <a:custGeom>
            <a:avLst/>
            <a:gdLst>
              <a:gd name="T0" fmla="*/ 74 w 110"/>
              <a:gd name="T1" fmla="*/ 58 h 156"/>
              <a:gd name="T2" fmla="*/ 90 w 110"/>
              <a:gd name="T3" fmla="*/ 32 h 156"/>
              <a:gd name="T4" fmla="*/ 55 w 110"/>
              <a:gd name="T5" fmla="*/ 0 h 156"/>
              <a:gd name="T6" fmla="*/ 21 w 110"/>
              <a:gd name="T7" fmla="*/ 32 h 156"/>
              <a:gd name="T8" fmla="*/ 37 w 110"/>
              <a:gd name="T9" fmla="*/ 58 h 156"/>
              <a:gd name="T10" fmla="*/ 0 w 110"/>
              <a:gd name="T11" fmla="*/ 117 h 156"/>
              <a:gd name="T12" fmla="*/ 1 w 110"/>
              <a:gd name="T13" fmla="*/ 129 h 156"/>
              <a:gd name="T14" fmla="*/ 55 w 110"/>
              <a:gd name="T15" fmla="*/ 156 h 156"/>
              <a:gd name="T16" fmla="*/ 109 w 110"/>
              <a:gd name="T17" fmla="*/ 129 h 156"/>
              <a:gd name="T18" fmla="*/ 110 w 110"/>
              <a:gd name="T19" fmla="*/ 117 h 156"/>
              <a:gd name="T20" fmla="*/ 74 w 110"/>
              <a:gd name="T21" fmla="*/ 5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" h="156">
                <a:moveTo>
                  <a:pt x="74" y="58"/>
                </a:moveTo>
                <a:cubicBezTo>
                  <a:pt x="83" y="52"/>
                  <a:pt x="90" y="43"/>
                  <a:pt x="90" y="32"/>
                </a:cubicBezTo>
                <a:cubicBezTo>
                  <a:pt x="90" y="14"/>
                  <a:pt x="74" y="0"/>
                  <a:pt x="55" y="0"/>
                </a:cubicBezTo>
                <a:cubicBezTo>
                  <a:pt x="36" y="0"/>
                  <a:pt x="21" y="14"/>
                  <a:pt x="21" y="32"/>
                </a:cubicBezTo>
                <a:cubicBezTo>
                  <a:pt x="21" y="43"/>
                  <a:pt x="27" y="52"/>
                  <a:pt x="37" y="58"/>
                </a:cubicBezTo>
                <a:cubicBezTo>
                  <a:pt x="16" y="67"/>
                  <a:pt x="0" y="90"/>
                  <a:pt x="0" y="117"/>
                </a:cubicBezTo>
                <a:cubicBezTo>
                  <a:pt x="0" y="121"/>
                  <a:pt x="1" y="125"/>
                  <a:pt x="1" y="129"/>
                </a:cubicBezTo>
                <a:cubicBezTo>
                  <a:pt x="14" y="146"/>
                  <a:pt x="34" y="156"/>
                  <a:pt x="55" y="156"/>
                </a:cubicBezTo>
                <a:cubicBezTo>
                  <a:pt x="77" y="156"/>
                  <a:pt x="96" y="146"/>
                  <a:pt x="109" y="129"/>
                </a:cubicBezTo>
                <a:cubicBezTo>
                  <a:pt x="110" y="125"/>
                  <a:pt x="110" y="121"/>
                  <a:pt x="110" y="117"/>
                </a:cubicBezTo>
                <a:cubicBezTo>
                  <a:pt x="110" y="90"/>
                  <a:pt x="95" y="67"/>
                  <a:pt x="74" y="58"/>
                </a:cubicBezTo>
                <a:close/>
              </a:path>
            </a:pathLst>
          </a:custGeom>
          <a:solidFill>
            <a:srgbClr val="CDCD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8903138" y="2860167"/>
            <a:ext cx="326326" cy="418250"/>
            <a:chOff x="5873750" y="3140075"/>
            <a:chExt cx="450850" cy="577850"/>
          </a:xfrm>
          <a:solidFill>
            <a:srgbClr val="CDCDCD"/>
          </a:solidFill>
        </p:grpSpPr>
        <p:sp>
          <p:nvSpPr>
            <p:cNvPr id="44" name="Freeform 24"/>
            <p:cNvSpPr>
              <a:spLocks noEditPoints="1"/>
            </p:cNvSpPr>
            <p:nvPr/>
          </p:nvSpPr>
          <p:spPr bwMode="auto">
            <a:xfrm>
              <a:off x="5873750" y="3140075"/>
              <a:ext cx="450850" cy="577850"/>
            </a:xfrm>
            <a:custGeom>
              <a:avLst/>
              <a:gdLst>
                <a:gd name="T0" fmla="*/ 0 w 284"/>
                <a:gd name="T1" fmla="*/ 364 h 364"/>
                <a:gd name="T2" fmla="*/ 0 w 284"/>
                <a:gd name="T3" fmla="*/ 0 h 364"/>
                <a:gd name="T4" fmla="*/ 221 w 284"/>
                <a:gd name="T5" fmla="*/ 0 h 364"/>
                <a:gd name="T6" fmla="*/ 282 w 284"/>
                <a:gd name="T7" fmla="*/ 58 h 364"/>
                <a:gd name="T8" fmla="*/ 279 w 284"/>
                <a:gd name="T9" fmla="*/ 61 h 364"/>
                <a:gd name="T10" fmla="*/ 282 w 284"/>
                <a:gd name="T11" fmla="*/ 58 h 364"/>
                <a:gd name="T12" fmla="*/ 284 w 284"/>
                <a:gd name="T13" fmla="*/ 61 h 364"/>
                <a:gd name="T14" fmla="*/ 284 w 284"/>
                <a:gd name="T15" fmla="*/ 364 h 364"/>
                <a:gd name="T16" fmla="*/ 0 w 284"/>
                <a:gd name="T17" fmla="*/ 364 h 364"/>
                <a:gd name="T18" fmla="*/ 10 w 284"/>
                <a:gd name="T19" fmla="*/ 354 h 364"/>
                <a:gd name="T20" fmla="*/ 275 w 284"/>
                <a:gd name="T21" fmla="*/ 354 h 364"/>
                <a:gd name="T22" fmla="*/ 275 w 284"/>
                <a:gd name="T23" fmla="*/ 63 h 364"/>
                <a:gd name="T24" fmla="*/ 219 w 284"/>
                <a:gd name="T25" fmla="*/ 10 h 364"/>
                <a:gd name="T26" fmla="*/ 10 w 284"/>
                <a:gd name="T27" fmla="*/ 10 h 364"/>
                <a:gd name="T28" fmla="*/ 10 w 284"/>
                <a:gd name="T29" fmla="*/ 35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4" h="364">
                  <a:moveTo>
                    <a:pt x="0" y="364"/>
                  </a:moveTo>
                  <a:lnTo>
                    <a:pt x="0" y="0"/>
                  </a:lnTo>
                  <a:lnTo>
                    <a:pt x="221" y="0"/>
                  </a:lnTo>
                  <a:lnTo>
                    <a:pt x="282" y="58"/>
                  </a:lnTo>
                  <a:lnTo>
                    <a:pt x="279" y="61"/>
                  </a:lnTo>
                  <a:lnTo>
                    <a:pt x="282" y="58"/>
                  </a:lnTo>
                  <a:lnTo>
                    <a:pt x="284" y="61"/>
                  </a:lnTo>
                  <a:lnTo>
                    <a:pt x="284" y="364"/>
                  </a:lnTo>
                  <a:lnTo>
                    <a:pt x="0" y="364"/>
                  </a:lnTo>
                  <a:close/>
                  <a:moveTo>
                    <a:pt x="10" y="354"/>
                  </a:moveTo>
                  <a:lnTo>
                    <a:pt x="275" y="354"/>
                  </a:lnTo>
                  <a:lnTo>
                    <a:pt x="275" y="63"/>
                  </a:lnTo>
                  <a:lnTo>
                    <a:pt x="219" y="10"/>
                  </a:lnTo>
                  <a:lnTo>
                    <a:pt x="10" y="10"/>
                  </a:lnTo>
                  <a:lnTo>
                    <a:pt x="10" y="3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25"/>
            <p:cNvSpPr>
              <a:spLocks noChangeArrowheads="1"/>
            </p:cNvSpPr>
            <p:nvPr/>
          </p:nvSpPr>
          <p:spPr bwMode="auto">
            <a:xfrm>
              <a:off x="5959475" y="3278188"/>
              <a:ext cx="27781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6"/>
            <p:cNvSpPr>
              <a:spLocks noChangeArrowheads="1"/>
            </p:cNvSpPr>
            <p:nvPr/>
          </p:nvSpPr>
          <p:spPr bwMode="auto">
            <a:xfrm>
              <a:off x="5959475" y="3359150"/>
              <a:ext cx="2778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5959475" y="3438525"/>
              <a:ext cx="27781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8"/>
            <p:cNvSpPr>
              <a:spLocks noChangeArrowheads="1"/>
            </p:cNvSpPr>
            <p:nvPr/>
          </p:nvSpPr>
          <p:spPr bwMode="auto">
            <a:xfrm>
              <a:off x="5959475" y="3514725"/>
              <a:ext cx="27781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9"/>
            <p:cNvSpPr>
              <a:spLocks noChangeArrowheads="1"/>
            </p:cNvSpPr>
            <p:nvPr/>
          </p:nvSpPr>
          <p:spPr bwMode="auto">
            <a:xfrm>
              <a:off x="5959475" y="3595688"/>
              <a:ext cx="2778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213475" y="3148013"/>
              <a:ext cx="103188" cy="100013"/>
            </a:xfrm>
            <a:custGeom>
              <a:avLst/>
              <a:gdLst>
                <a:gd name="T0" fmla="*/ 0 w 65"/>
                <a:gd name="T1" fmla="*/ 63 h 63"/>
                <a:gd name="T2" fmla="*/ 0 w 65"/>
                <a:gd name="T3" fmla="*/ 0 h 63"/>
                <a:gd name="T4" fmla="*/ 10 w 65"/>
                <a:gd name="T5" fmla="*/ 0 h 63"/>
                <a:gd name="T6" fmla="*/ 10 w 65"/>
                <a:gd name="T7" fmla="*/ 53 h 63"/>
                <a:gd name="T8" fmla="*/ 65 w 65"/>
                <a:gd name="T9" fmla="*/ 53 h 63"/>
                <a:gd name="T10" fmla="*/ 65 w 65"/>
                <a:gd name="T11" fmla="*/ 63 h 63"/>
                <a:gd name="T12" fmla="*/ 0 w 65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3">
                  <a:moveTo>
                    <a:pt x="0" y="6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53"/>
                  </a:lnTo>
                  <a:lnTo>
                    <a:pt x="65" y="53"/>
                  </a:lnTo>
                  <a:lnTo>
                    <a:pt x="65" y="63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05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A5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肘形连接符 35"/>
          <p:cNvCxnSpPr/>
          <p:nvPr/>
        </p:nvCxnSpPr>
        <p:spPr>
          <a:xfrm flipV="1">
            <a:off x="-7686" y="3659653"/>
            <a:ext cx="4020457" cy="2174520"/>
          </a:xfrm>
          <a:prstGeom prst="bentConnector3">
            <a:avLst/>
          </a:prstGeom>
          <a:ln w="34925">
            <a:solidFill>
              <a:srgbClr val="E2E4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肘形连接符 38"/>
          <p:cNvCxnSpPr/>
          <p:nvPr/>
        </p:nvCxnSpPr>
        <p:spPr>
          <a:xfrm rot="5400000">
            <a:off x="7638937" y="2043868"/>
            <a:ext cx="5762174" cy="1674442"/>
          </a:xfrm>
          <a:prstGeom prst="bentConnector3">
            <a:avLst>
              <a:gd name="adj1" fmla="val 50000"/>
            </a:avLst>
          </a:prstGeom>
          <a:ln w="34925">
            <a:solidFill>
              <a:srgbClr val="E2E4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3991509" y="1312209"/>
            <a:ext cx="4238009" cy="4234026"/>
            <a:chOff x="3640842" y="961651"/>
            <a:chExt cx="4939339" cy="4934697"/>
          </a:xfrm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3640842" y="961651"/>
              <a:ext cx="4939339" cy="4934697"/>
            </a:xfrm>
            <a:prstGeom prst="ellipse">
              <a:avLst/>
            </a:prstGeom>
            <a:solidFill>
              <a:srgbClr val="161D37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3894245" y="1236580"/>
              <a:ext cx="4403510" cy="4399372"/>
            </a:xfrm>
            <a:prstGeom prst="ellipse">
              <a:avLst/>
            </a:prstGeom>
            <a:solidFill>
              <a:srgbClr val="5B6C86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165600" y="1500413"/>
              <a:ext cx="3860800" cy="3857172"/>
            </a:xfrm>
            <a:prstGeom prst="ellipse">
              <a:avLst/>
            </a:prstGeom>
            <a:solidFill>
              <a:srgbClr val="5059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15" name="肘形连接符 14"/>
          <p:cNvCxnSpPr/>
          <p:nvPr/>
        </p:nvCxnSpPr>
        <p:spPr>
          <a:xfrm rot="16200000" flipH="1">
            <a:off x="2350591" y="66241"/>
            <a:ext cx="2104908" cy="2045452"/>
          </a:xfrm>
          <a:prstGeom prst="bentConnector3">
            <a:avLst>
              <a:gd name="adj1" fmla="val 50000"/>
            </a:avLst>
          </a:prstGeom>
          <a:ln w="34925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>
            <a:endCxn id="7" idx="5"/>
          </p:cNvCxnSpPr>
          <p:nvPr/>
        </p:nvCxnSpPr>
        <p:spPr>
          <a:xfrm rot="10800000">
            <a:off x="7608877" y="4926177"/>
            <a:ext cx="4597637" cy="835995"/>
          </a:xfrm>
          <a:prstGeom prst="bentConnector2">
            <a:avLst/>
          </a:prstGeom>
          <a:ln w="34925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091040" y="2444978"/>
            <a:ext cx="40349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11191" y="3626946"/>
            <a:ext cx="5181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专业策划师根据要求进行结构、文案创作，精准、高效表达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内容</a:t>
            </a:r>
          </a:p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37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555</Words>
  <Application>Microsoft Office PowerPoint</Application>
  <PresentationFormat>自定义</PresentationFormat>
  <Paragraphs>55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</cp:lastModifiedBy>
  <cp:revision>46</cp:revision>
  <dcterms:created xsi:type="dcterms:W3CDTF">2016-02-12T14:19:18Z</dcterms:created>
  <dcterms:modified xsi:type="dcterms:W3CDTF">2016-03-25T07:13:14Z</dcterms:modified>
</cp:coreProperties>
</file>