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  <Override PartName="/ppt/charts/style12.xml" ContentType="application/vnd.ms-office.chartstyle+xml"/>
  <Override PartName="/ppt/charts/colors1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501" r:id="rId5"/>
    <p:sldMasterId id="2147493514" r:id="rId6"/>
    <p:sldMasterId id="2147493527" r:id="rId7"/>
  </p:sldMasterIdLst>
  <p:notesMasterIdLst>
    <p:notesMasterId r:id="rId12"/>
  </p:notesMasterIdLst>
  <p:sldIdLst>
    <p:sldId id="257" r:id="rId8"/>
    <p:sldId id="269" r:id="rId9"/>
    <p:sldId id="270" r:id="rId10"/>
    <p:sldId id="271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0" autoAdjust="0"/>
    <p:restoredTop sz="93267"/>
  </p:normalViewPr>
  <p:slideViewPr>
    <p:cSldViewPr snapToGrid="0" snapToObjects="1">
      <p:cViewPr varScale="1">
        <p:scale>
          <a:sx n="88" d="100"/>
          <a:sy n="88" d="100"/>
        </p:scale>
        <p:origin x="-216" y="-10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../embeddings/oleObject1.bin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oleObject" Target="../embeddings/oleObject10.bin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oleObject" Target="../embeddings/oleObject11.bin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oleObject" Target="../embeddings/oleObject12.bin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oleObject" Target="../embeddings/oleObject6.bin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oleObject" Target="../embeddings/oleObject7.bin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oleObject" Target="../embeddings/oleObject8.bin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oleObject" Target="../embeddings/oleObject9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C2416-D794-4709-B737-70FCCC70694A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C1368-290D-4D1C-B2FB-D1069DAA2A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03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8983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3404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105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4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7212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4351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5505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95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282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7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2933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0129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3779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147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3" r:id="rId5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665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3" r:id="rId1"/>
    <p:sldLayoutId id="2147493477" r:id="rId2"/>
    <p:sldLayoutId id="2147493478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643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6" r:id="rId1"/>
    <p:sldLayoutId id="2147493492" r:id="rId2"/>
    <p:sldLayoutId id="2147493493" r:id="rId3"/>
    <p:sldLayoutId id="214749349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926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9" r:id="rId1"/>
    <p:sldLayoutId id="2147493497" r:id="rId2"/>
    <p:sldLayoutId id="2147493498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633108117"/>
              </p:ext>
            </p:extLst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189641421"/>
              </p:ext>
            </p:extLst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02520059"/>
              </p:ext>
            </p:extLst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72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29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33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8435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latin typeface="+mj-lt"/>
                <a:ea typeface="宋体"/>
              </a:rPr>
              <a:t>2013</a:t>
            </a:r>
            <a:endParaRPr lang="zh-CN" altLang="en-US" sz="4400" b="1" dirty="0">
              <a:solidFill>
                <a:srgbClr val="262626"/>
              </a:solidFill>
              <a:latin typeface="+mj-lt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68235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latin typeface="+mj-lt"/>
                <a:ea typeface="宋体"/>
              </a:rPr>
              <a:t>2014</a:t>
            </a:r>
            <a:endParaRPr lang="zh-CN" altLang="en-US" sz="4400" b="1" dirty="0">
              <a:solidFill>
                <a:srgbClr val="262626"/>
              </a:solidFill>
              <a:latin typeface="+mj-lt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58035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latin typeface="+mj-lt"/>
                <a:ea typeface="宋体"/>
              </a:rPr>
              <a:t>2015</a:t>
            </a:r>
            <a:endParaRPr lang="zh-CN" altLang="en-US" sz="4400" b="1" dirty="0">
              <a:solidFill>
                <a:srgbClr val="262626"/>
              </a:solidFill>
              <a:latin typeface="+mj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9651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aphicFrame>
        <p:nvGraphicFramePr>
          <p:cNvPr id="5" name="图表 4"/>
          <p:cNvGraphicFramePr/>
          <p:nvPr>
            <p:extLst/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/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/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72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29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33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2013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2014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2015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0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aphicFrame>
        <p:nvGraphicFramePr>
          <p:cNvPr id="5" name="图表 4"/>
          <p:cNvGraphicFramePr/>
          <p:nvPr>
            <p:extLst/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/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/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72</a:t>
            </a:r>
            <a:r>
              <a:rPr kumimoji="1" lang="en-US" altLang="zh-CN" sz="2667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29</a:t>
            </a:r>
            <a:r>
              <a:rPr kumimoji="1" lang="en-US" altLang="zh-CN" sz="2667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33</a:t>
            </a:r>
            <a:r>
              <a:rPr kumimoji="1" lang="en-US" altLang="zh-CN" sz="2667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2013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2014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2015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87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aphicFrame>
        <p:nvGraphicFramePr>
          <p:cNvPr id="5" name="图表 4"/>
          <p:cNvGraphicFramePr/>
          <p:nvPr>
            <p:extLst/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/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/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72</a:t>
            </a:r>
            <a:r>
              <a:rPr kumimoji="1" lang="en-US" altLang="zh-CN" sz="2667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40404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29</a:t>
            </a:r>
            <a:r>
              <a:rPr kumimoji="1" lang="en-US" altLang="zh-CN" sz="2667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40404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33</a:t>
            </a:r>
            <a:r>
              <a:rPr kumimoji="1" lang="en-US" altLang="zh-CN" sz="2667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40404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2013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2014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2015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14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3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13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9DB7A"/>
      </a:accent1>
      <a:accent2>
        <a:srgbClr val="2581AF"/>
      </a:accent2>
      <a:accent3>
        <a:srgbClr val="5AD9CC"/>
      </a:accent3>
      <a:accent4>
        <a:srgbClr val="F78982"/>
      </a:accent4>
      <a:accent5>
        <a:srgbClr val="A0A4CA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Office 主题">
  <a:themeElements>
    <a:clrScheme name="自定义 13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D4F69"/>
      </a:accent1>
      <a:accent2>
        <a:srgbClr val="FFE644"/>
      </a:accent2>
      <a:accent3>
        <a:srgbClr val="00D582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135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49A78"/>
      </a:accent1>
      <a:accent2>
        <a:srgbClr val="85CC35"/>
      </a:accent2>
      <a:accent3>
        <a:srgbClr val="FC99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sharepoint/v3/field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174</TotalTime>
  <Words>616</Words>
  <Application>Microsoft Office PowerPoint</Application>
  <PresentationFormat>自定义</PresentationFormat>
  <Paragraphs>52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Office Theme</vt:lpstr>
      <vt:lpstr>1_Office Theme</vt:lpstr>
      <vt:lpstr>Office 主题</vt:lpstr>
      <vt:lpstr>2_Office 主题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zzf</cp:lastModifiedBy>
  <cp:revision>70</cp:revision>
  <dcterms:created xsi:type="dcterms:W3CDTF">2010-04-12T23:12:02Z</dcterms:created>
  <dcterms:modified xsi:type="dcterms:W3CDTF">2016-03-24T09:30:48Z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