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3" r:id="rId5"/>
    <p:sldId id="260" r:id="rId6"/>
    <p:sldId id="262" r:id="rId7"/>
    <p:sldId id="267" r:id="rId8"/>
    <p:sldId id="268" r:id="rId9"/>
    <p:sldId id="269" r:id="rId10"/>
    <p:sldId id="270" r:id="rId11"/>
    <p:sldId id="271" r:id="rId12"/>
    <p:sldId id="272" r:id="rId13"/>
    <p:sldId id="273" r:id="rId14"/>
    <p:sldId id="274" r:id="rId15"/>
    <p:sldId id="275" r:id="rId16"/>
    <p:sldId id="276" r:id="rId17"/>
    <p:sldId id="266" r:id="rId18"/>
    <p:sldId id="277" r:id="rId19"/>
    <p:sldId id="278" r:id="rId20"/>
    <p:sldId id="279" r:id="rId21"/>
    <p:sldId id="280" r:id="rId22"/>
    <p:sldId id="264" r:id="rId23"/>
    <p:sldId id="283" r:id="rId24"/>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762" autoAdjust="0"/>
  </p:normalViewPr>
  <p:slideViewPr>
    <p:cSldViewPr>
      <p:cViewPr varScale="1">
        <p:scale>
          <a:sx n="113" d="100"/>
          <a:sy n="113" d="100"/>
        </p:scale>
        <p:origin x="120" y="132"/>
      </p:cViewPr>
      <p:guideLst>
        <p:guide orient="horz" pos="1620"/>
        <p:guide pos="2880"/>
        <p:guide pos="158"/>
        <p:guide pos="5602"/>
        <p:guide pos="61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625F63"/>
            </a:solidFill>
            <a:ln>
              <a:noFill/>
            </a:ln>
            <a:effectLst/>
            <a:scene3d>
              <a:camera prst="orthographicFront"/>
              <a:lightRig rig="threePt" dir="t"/>
            </a:scene3d>
            <a:sp3d prstMaterial="softEdge">
              <a:bevelT w="0" h="0"/>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spPr>
              <a:solidFill>
                <a:srgbClr val="71C6C6"/>
              </a:solidFill>
              <a:ln>
                <a:noFill/>
              </a:ln>
              <a:effectLst/>
              <a:scene3d>
                <a:camera prst="orthographicFront"/>
                <a:lightRig rig="threePt" dir="t"/>
              </a:scene3d>
              <a:sp3d prstMaterial="softEdge">
                <a:bevelT w="0" h="0"/>
              </a:sp3d>
            </c:spPr>
          </c:dPt>
          <c:dLbls>
            <c:dLbl>
              <c:idx val="0"/>
              <c:layout>
                <c:manualLayout>
                  <c:x val="0"/>
                  <c:y val="0.0055832903914943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308414045127046"/>
                  <c:y val="0.0064375199998798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0176374526951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022222589460495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numFmt formatCode="General" sourceLinked="1"/>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rgbClr val="48B5B2"/>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chemeClr val="tx1"/>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0"/>
          <c:showCatName val="0"/>
          <c:showSerName val="0"/>
          <c:showPercent val="0"/>
          <c:showBubbleSize val="0"/>
        </c:dLbls>
        <c:gapWidth val="155"/>
        <c:axId val="731503792"/>
        <c:axId val="731504352"/>
      </c:barChart>
      <c:catAx>
        <c:axId val="731503792"/>
        <c:scaling>
          <c:orientation val="minMax"/>
        </c:scaling>
        <c:delete val="0"/>
        <c:axPos val="b"/>
        <c:majorGridlines>
          <c:spPr>
            <a:ln w="6350" cap="flat" cmpd="sng" algn="ctr">
              <a:solidFill>
                <a:schemeClr val="bg1">
                  <a:lumMod val="85000"/>
                </a:schemeClr>
              </a:solidFill>
              <a:prstDash val="sysDash"/>
              <a:round/>
            </a:ln>
          </c:spPr>
        </c:majorGridlines>
        <c:numFmt formatCode="General" sourceLinked="0"/>
        <c:majorTickMark val="out"/>
        <c:minorTickMark val="none"/>
        <c:tickLblPos val="nextTo"/>
        <c:spPr>
          <a:ln w="3175" cap="flat" cmpd="sng" algn="ctr">
            <a:noFill/>
            <a:prstDash val="solid"/>
            <a:round/>
          </a:ln>
        </c:spPr>
        <c:txPr>
          <a:bodyPr rot="-60000000" spcFirstLastPara="0" vertOverflow="ellipsis" vert="horz" wrap="square" anchor="ctr" anchorCtr="1"/>
          <a:lstStyle/>
          <a:p>
            <a:pPr>
              <a:defRPr lang="zh-CN" sz="10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31504352"/>
        <c:crosses val="autoZero"/>
        <c:auto val="1"/>
        <c:lblAlgn val="ctr"/>
        <c:lblOffset val="100"/>
        <c:noMultiLvlLbl val="0"/>
      </c:catAx>
      <c:valAx>
        <c:axId val="731504352"/>
        <c:scaling>
          <c:orientation val="minMax"/>
        </c:scaling>
        <c:delete val="0"/>
        <c:axPos val="l"/>
        <c:majorGridlines>
          <c:spPr>
            <a:ln w="3175" cap="flat" cmpd="sng" algn="ctr">
              <a:solidFill>
                <a:schemeClr val="bg1">
                  <a:lumMod val="85000"/>
                </a:schemeClr>
              </a:solidFill>
              <a:prstDash val="sysDash"/>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731503792"/>
        <c:crosses val="autoZero"/>
        <c:crossBetween val="between"/>
      </c:valAx>
      <c:spPr>
        <a:noFill/>
      </c:spPr>
    </c:plotArea>
    <c:plotVisOnly val="1"/>
    <c:dispBlanksAs val="gap"/>
    <c:showDLblsOverMax val="0"/>
  </c:chart>
  <c:spPr>
    <a:scene3d>
      <a:camera prst="orthographicFront"/>
      <a:lightRig rig="threePt" dir="t"/>
    </a:scene3d>
  </c:spPr>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판매</c:v>
                </c:pt>
              </c:strCache>
            </c:strRef>
          </c:tx>
          <c:spPr>
            <a:ln>
              <a:solidFill>
                <a:srgbClr val="F8F0E5"/>
              </a:solidFill>
            </a:ln>
          </c:spPr>
          <c:explosion val="0"/>
          <c:dPt>
            <c:idx val="0"/>
            <c:bubble3D val="0"/>
            <c:spPr>
              <a:solidFill>
                <a:srgbClr val="625F63"/>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Sheet1!$B$2:$B$3</c:f>
              <c:numCache>
                <c:formatCode>General</c:formatCode>
                <c:ptCount val="2"/>
                <c:pt idx="0">
                  <c:v>40</c:v>
                </c:pt>
                <c:pt idx="1">
                  <c:v>60</c:v>
                </c:pt>
              </c:numCache>
            </c:numRef>
          </c:val>
        </c:ser>
        <c:ser>
          <c:idx val="1"/>
          <c:order val="1"/>
          <c:tx>
            <c:strRef>
              <c:f>Sheet1!$C$1</c:f>
              <c:strCache>
                <c:ptCount val="1"/>
                <c:pt idx="0">
                  <c:v>열1</c:v>
                </c:pt>
              </c:strCache>
            </c:strRef>
          </c:tx>
          <c:spPr>
            <a:ln>
              <a:solidFill>
                <a:srgbClr val="F8F0E5"/>
              </a:solidFill>
            </a:ln>
          </c:spPr>
          <c:explosion val="0"/>
          <c:dPt>
            <c:idx val="0"/>
            <c:bubble3D val="0"/>
            <c:spPr>
              <a:solidFill>
                <a:srgbClr val="FF6F89"/>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Sheet1!$C$2:$C$3</c:f>
              <c:numCache>
                <c:formatCode>General</c:formatCode>
                <c:ptCount val="2"/>
                <c:pt idx="0">
                  <c:v>75</c:v>
                </c:pt>
                <c:pt idx="1">
                  <c:v>25</c:v>
                </c:pt>
              </c:numCache>
            </c:numRef>
          </c:val>
        </c:ser>
        <c:ser>
          <c:idx val="2"/>
          <c:order val="2"/>
          <c:tx>
            <c:strRef>
              <c:f>Sheet1!$D$1</c:f>
              <c:strCache>
                <c:ptCount val="1"/>
                <c:pt idx="0">
                  <c:v>열2</c:v>
                </c:pt>
              </c:strCache>
            </c:strRef>
          </c:tx>
          <c:spPr>
            <a:ln>
              <a:solidFill>
                <a:srgbClr val="F8F0E5"/>
              </a:solidFill>
            </a:ln>
          </c:spPr>
          <c:explosion val="0"/>
          <c:dPt>
            <c:idx val="0"/>
            <c:bubble3D val="0"/>
            <c:spPr>
              <a:solidFill>
                <a:srgbClr val="71C6C6"/>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Sheet1!$D$2:$D$3</c:f>
              <c:numCache>
                <c:formatCode>General</c:formatCode>
                <c:ptCount val="2"/>
                <c:pt idx="0">
                  <c:v>60</c:v>
                </c:pt>
                <c:pt idx="1">
                  <c:v>40</c:v>
                </c:pt>
              </c:numCache>
            </c:numRef>
          </c:val>
        </c:ser>
        <c:ser>
          <c:idx val="3"/>
          <c:order val="3"/>
          <c:tx>
            <c:strRef>
              <c:f>Sheet1!$E$1</c:f>
              <c:strCache>
                <c:ptCount val="1"/>
                <c:pt idx="0">
                  <c:v>열3</c:v>
                </c:pt>
              </c:strCache>
            </c:strRef>
          </c:tx>
          <c:spPr>
            <a:ln>
              <a:solidFill>
                <a:srgbClr val="F8F0E5"/>
              </a:solidFill>
            </a:ln>
          </c:spPr>
          <c:explosion val="0"/>
          <c:dPt>
            <c:idx val="0"/>
            <c:bubble3D val="0"/>
            <c:spPr>
              <a:solidFill>
                <a:srgbClr val="7383A4"/>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Sheet1!$E$2:$E$3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4"/>
          <c:y val="0.155938041003556"/>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625F63"/>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557165385028"/>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45543083"/>
          <c:y val="0.155611469792501"/>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FF6F89"/>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11191661016331"/>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4"/>
          <c:y val="0.155938041003556"/>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71C6C6"/>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11191661016331"/>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53471367227584"/>
          <c:y val="0.146460880471085"/>
          <c:w val="0.863837456988366"/>
          <c:h val="0.758034722146675"/>
        </c:manualLayout>
      </c:layout>
      <c:areaChart>
        <c:grouping val="stacked"/>
        <c:varyColors val="0"/>
        <c:ser>
          <c:idx val="0"/>
          <c:order val="0"/>
          <c:tx>
            <c:strRef>
              <c:f>Sheet1!$B$1</c:f>
              <c:strCache>
                <c:ptCount val="1"/>
                <c:pt idx="0">
                  <c:v>value 2</c:v>
                </c:pt>
              </c:strCache>
            </c:strRef>
          </c:tx>
          <c:spPr>
            <a:solidFill>
              <a:srgbClr val="71C6C6"/>
            </a:solidFill>
            <a:ln>
              <a:solidFill>
                <a:schemeClr val="bg1"/>
              </a:solidFill>
            </a:ln>
          </c:spPr>
          <c:dLbls>
            <c:dLbl>
              <c:idx val="0"/>
              <c:layout>
                <c:manualLayout>
                  <c:x val="0.025"/>
                  <c:y val="-0.166484259771718"/>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166484259771718"/>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150241892964721"/>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7.638800644812e-17"/>
                  <c:y val="-0.0284241419122445"/>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1875"/>
                  <c:y val="-0.0527876921227399"/>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130787420598132"/>
                  <c:y val="0.00364590300979341"/>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Sheet1!$B$2:$B$8</c:f>
              <c:numCache>
                <c:formatCode>General</c:formatCode>
                <c:ptCount val="7"/>
                <c:pt idx="0">
                  <c:v>32</c:v>
                </c:pt>
                <c:pt idx="1">
                  <c:v>32</c:v>
                </c:pt>
                <c:pt idx="2">
                  <c:v>28</c:v>
                </c:pt>
                <c:pt idx="3">
                  <c:v>12</c:v>
                </c:pt>
                <c:pt idx="4">
                  <c:v>15</c:v>
                </c:pt>
                <c:pt idx="5">
                  <c:v>8</c:v>
                </c:pt>
                <c:pt idx="6">
                  <c:v>10</c:v>
                </c:pt>
              </c:numCache>
            </c:numRef>
          </c:val>
        </c:ser>
        <c:ser>
          <c:idx val="1"/>
          <c:order val="1"/>
          <c:tx>
            <c:strRef>
              <c:f>Sheet1!$C$1</c:f>
              <c:strCache>
                <c:ptCount val="1"/>
                <c:pt idx="0">
                  <c:v>value 1</c:v>
                </c:pt>
              </c:strCache>
            </c:strRef>
          </c:tx>
          <c:spPr>
            <a:solidFill>
              <a:srgbClr val="FF6F89"/>
            </a:solidFill>
            <a:ln>
              <a:solidFill>
                <a:schemeClr val="bg1"/>
              </a:solidFill>
            </a:ln>
          </c:spPr>
          <c:dLbls>
            <c:dLbl>
              <c:idx val="0"/>
              <c:layout>
                <c:manualLayout>
                  <c:x val="0.018749972967167"/>
                  <c:y val="-0.0086221299996957"/>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487271004209906"/>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40605917017492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14385594650643"/>
                  <c:y val="-0.107702968283541"/>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773729774646828"/>
                  <c:y val="-0.143604226709226"/>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130787420598132"/>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tx1"/>
                    </a:solidFill>
                    <a:latin typeface="Calibri" panose="020F0502020204030204" pitchFamily="34" charset="0"/>
                    <a:ea typeface="Tahoma" panose="020B0604030504040204" pitchFamily="34" charset="0"/>
                    <a:cs typeface="Tahoma" panose="020B0604030504040204" pitchFamily="34" charset="0"/>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Sheet1!$C$2:$C$8</c:f>
              <c:numCache>
                <c:formatCode>General</c:formatCode>
                <c:ptCount val="7"/>
                <c:pt idx="0">
                  <c:v>6</c:v>
                </c:pt>
                <c:pt idx="1">
                  <c:v>12</c:v>
                </c:pt>
                <c:pt idx="2">
                  <c:v>12</c:v>
                </c:pt>
                <c:pt idx="3">
                  <c:v>21</c:v>
                </c:pt>
                <c:pt idx="4">
                  <c:v>28</c:v>
                </c:pt>
                <c:pt idx="5">
                  <c:v>6</c:v>
                </c:pt>
                <c:pt idx="6">
                  <c:v>10</c:v>
                </c:pt>
              </c:numCache>
            </c:numRef>
          </c:val>
        </c:ser>
        <c:dLbls>
          <c:showLegendKey val="0"/>
          <c:showVal val="0"/>
          <c:showCatName val="0"/>
          <c:showSerName val="0"/>
          <c:showPercent val="0"/>
          <c:showBubbleSize val="0"/>
        </c:dLbls>
        <c:axId val="739895424"/>
        <c:axId val="739895984"/>
      </c:areaChart>
      <c:catAx>
        <c:axId val="739895424"/>
        <c:scaling>
          <c:orientation val="minMax"/>
        </c:scaling>
        <c:delete val="0"/>
        <c:axPos val="b"/>
        <c:numFmt formatCode="General" sourceLinked="1"/>
        <c:majorTickMark val="in"/>
        <c:minorTickMark val="none"/>
        <c:tickLblPos val="nextTo"/>
        <c:txPr>
          <a:bodyPr rot="-60000000" spcFirstLastPara="0" vertOverflow="ellipsis" vert="horz" wrap="square" anchor="ctr" anchorCtr="1"/>
          <a:lstStyle/>
          <a:p>
            <a:pPr>
              <a:defRPr lang="zh-CN" sz="900" b="1" i="0" u="none" strike="noStrike" kern="1200" baseline="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p>
        </c:txPr>
        <c:crossAx val="739895984"/>
        <c:crosses val="autoZero"/>
        <c:auto val="1"/>
        <c:lblAlgn val="ctr"/>
        <c:lblOffset val="100"/>
        <c:noMultiLvlLbl val="0"/>
      </c:catAx>
      <c:valAx>
        <c:axId val="739895984"/>
        <c:scaling>
          <c:orientation val="minMax"/>
        </c:scaling>
        <c:delete val="0"/>
        <c:axPos val="l"/>
        <c:majorGridlines>
          <c:spPr>
            <a:ln w="9525" cap="flat" cmpd="sng" algn="ctr">
              <a:noFill/>
              <a:prstDash val="solid"/>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p>
        </c:txPr>
        <c:crossAx val="739895424"/>
        <c:crosses val="autoZero"/>
        <c:crossBetween val="midCat"/>
      </c:valAx>
    </c:plotArea>
    <c:legend>
      <c:legendPos val="b"/>
      <c:layout>
        <c:manualLayout>
          <c:xMode val="edge"/>
          <c:yMode val="edge"/>
          <c:x val="0.550656468061774"/>
          <c:y val="0"/>
          <c:w val="0.419295428992886"/>
          <c:h val="0.0644605151304796"/>
        </c:manualLayout>
      </c:layout>
      <c:overlay val="0"/>
      <c:txPr>
        <a:bodyPr rot="0" spcFirstLastPara="0" vertOverflow="ellipsis" vert="horz" wrap="square" anchor="ctr" anchorCtr="1"/>
        <a:lstStyle/>
        <a:p>
          <a:pPr>
            <a:defRPr lang="zh-CN"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p>
      </c:txPr>
    </c:legend>
    <c:plotVisOnly val="1"/>
    <c:dispBlanksAs val="zero"/>
    <c:showDLblsOverMax val="0"/>
  </c:chart>
  <c:txPr>
    <a:bodyPr/>
    <a:lstStyle/>
    <a:p>
      <a:pPr>
        <a:defRPr lang="zh-CN" sz="1800"/>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84968474006565"/>
          <c:y val="0.109276953807111"/>
          <c:w val="0.892109760086626"/>
          <c:h val="0.777398090668976"/>
        </c:manualLayout>
      </c:layout>
      <c:lineChart>
        <c:grouping val="standard"/>
        <c:varyColors val="0"/>
        <c:ser>
          <c:idx val="0"/>
          <c:order val="0"/>
          <c:tx>
            <c:strRef>
              <c:f>Sheet1!$B$1</c:f>
              <c:strCache>
                <c:ptCount val="1"/>
                <c:pt idx="0">
                  <c:v>value 01</c:v>
                </c:pt>
              </c:strCache>
            </c:strRef>
          </c:tx>
          <c:spPr>
            <a:ln w="19050" cap="rnd" cmpd="sng" algn="ctr">
              <a:solidFill>
                <a:srgbClr val="E97424"/>
              </a:solidFill>
              <a:prstDash val="solid"/>
              <a:round/>
            </a:ln>
          </c:spPr>
          <c:marker>
            <c:spPr>
              <a:solidFill>
                <a:srgbClr val="E97424"/>
              </a:solidFill>
              <a:ln w="19050" cap="flat" cmpd="sng" algn="ctr">
                <a:solidFill>
                  <a:srgbClr val="E97424"/>
                </a:solidFill>
                <a:prstDash val="solid"/>
                <a:round/>
              </a:ln>
            </c:spPr>
          </c:marker>
          <c:dLbls>
            <c:dLbl>
              <c:idx val="1"/>
              <c:layout>
                <c:manualLayout>
                  <c:x val="-0.050137045016186"/>
                  <c:y val="-0.081326286274931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50137045016186"/>
                  <c:y val="-0.04647216358567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rgbClr val="E97424"/>
                    </a:solidFill>
                    <a:latin typeface="Calibri" panose="020F0502020204030204" pitchFamily="34" charset="0"/>
                    <a:ea typeface="Tahoma" panose="020B0604030504040204" pitchFamily="34" charset="0"/>
                    <a:cs typeface="Tahoma" panose="020B0604030504040204" pitchFamily="34"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value 02</c:v>
                </c:pt>
              </c:strCache>
            </c:strRef>
          </c:tx>
          <c:spPr>
            <a:ln w="19050" cap="rnd" cmpd="sng" algn="ctr">
              <a:solidFill>
                <a:schemeClr val="bg1"/>
              </a:solidFill>
              <a:prstDash val="solid"/>
              <a:round/>
            </a:ln>
          </c:spPr>
          <c:marker>
            <c:symbol val="circle"/>
            <c:size val="4"/>
            <c:spPr>
              <a:solidFill>
                <a:schemeClr val="bg1"/>
              </a:solidFill>
              <a:ln w="19050" cap="flat" cmpd="sng" algn="ctr">
                <a:solidFill>
                  <a:schemeClr val="bg1"/>
                </a:solidFill>
                <a:prstDash val="solid"/>
                <a:round/>
              </a:ln>
            </c:spPr>
          </c:marker>
          <c:dLbls>
            <c:dLbl>
              <c:idx val="0"/>
              <c:layout>
                <c:manualLayout>
                  <c:x val="-0.0465558275150298"/>
                  <c:y val="-0.063899224930303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465558275150298"/>
                  <c:y val="0.04647216358567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bg1"/>
                    </a:solidFill>
                    <a:latin typeface="Calibri" panose="020F0502020204030204" pitchFamily="34" charset="0"/>
                    <a:ea typeface="Tahoma" panose="020B0604030504040204" pitchFamily="34" charset="0"/>
                    <a:cs typeface="Tahoma" panose="020B0604030504040204" pitchFamily="34"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c:v>
                </c:pt>
                <c:pt idx="2">
                  <c:v>1.8</c:v>
                </c:pt>
                <c:pt idx="3">
                  <c:v>2.8</c:v>
                </c:pt>
              </c:numCache>
            </c:numRef>
          </c:val>
          <c:smooth val="0"/>
        </c:ser>
        <c:dLbls>
          <c:showLegendKey val="0"/>
          <c:showVal val="0"/>
          <c:showCatName val="0"/>
          <c:showSerName val="0"/>
          <c:showPercent val="0"/>
          <c:showBubbleSize val="0"/>
        </c:dLbls>
        <c:marker val="1"/>
        <c:smooth val="0"/>
        <c:axId val="737667840"/>
        <c:axId val="735772784"/>
      </c:lineChart>
      <c:catAx>
        <c:axId val="737667840"/>
        <c:scaling>
          <c:orientation val="minMax"/>
        </c:scaling>
        <c:delete val="0"/>
        <c:axPos val="b"/>
        <c:numFmt formatCode="General" sourceLinked="0"/>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35772784"/>
        <c:crosses val="autoZero"/>
        <c:auto val="1"/>
        <c:lblAlgn val="ctr"/>
        <c:lblOffset val="100"/>
        <c:noMultiLvlLbl val="0"/>
      </c:catAx>
      <c:valAx>
        <c:axId val="735772784"/>
        <c:scaling>
          <c:orientation val="minMax"/>
        </c:scaling>
        <c:delete val="0"/>
        <c:axPos val="l"/>
        <c:majorGridlines>
          <c:spPr>
            <a:ln w="9525" cap="flat" cmpd="sng" algn="ctr">
              <a:solidFill>
                <a:srgbClr val="A69772"/>
              </a:solidFill>
              <a:prstDash val="sysDash"/>
              <a:round/>
            </a:ln>
          </c:spPr>
        </c:majorGridlines>
        <c:numFmt formatCode="General" sourceLinked="1"/>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85000"/>
                    <a:lumOff val="15000"/>
                  </a:schemeClr>
                </a:solidFill>
                <a:latin typeface="Calibri" panose="020F0502020204030204" pitchFamily="34" charset="0"/>
                <a:ea typeface="+mn-ea"/>
                <a:cs typeface="Times New Roman" panose="02020603050405020304" pitchFamily="18" charset="0"/>
              </a:defRPr>
            </a:pPr>
          </a:p>
        </c:txPr>
        <c:crossAx val="737667840"/>
        <c:crosses val="autoZero"/>
        <c:crossBetween val="between"/>
      </c:valAx>
    </c:plotArea>
    <c:legend>
      <c:legendPos val="t"/>
      <c:layout>
        <c:manualLayout>
          <c:xMode val="edge"/>
          <c:yMode val="edge"/>
          <c:x val="0.428947821489842"/>
          <c:y val="0"/>
          <c:w val="0.571052178510158"/>
          <c:h val="0.0474510463872294"/>
        </c:manualLayout>
      </c:layout>
      <c:overlay val="0"/>
      <c:txPr>
        <a:bodyPr rot="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legend>
    <c:plotVisOnly val="1"/>
    <c:dispBlanksAs val="gap"/>
    <c:showDLblsOverMax val="0"/>
  </c:chart>
  <c:txPr>
    <a:bodyPr/>
    <a:lstStyle/>
    <a:p>
      <a:pPr>
        <a:defRPr lang="zh-CN" sz="1800"/>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84968474006565"/>
          <c:y val="0.120880975943676"/>
          <c:w val="0.892109760086626"/>
          <c:h val="0.757729550524269"/>
        </c:manualLayout>
      </c:layout>
      <c:barChart>
        <c:barDir val="col"/>
        <c:grouping val="clustered"/>
        <c:varyColors val="0"/>
        <c:ser>
          <c:idx val="0"/>
          <c:order val="0"/>
          <c:tx>
            <c:strRef>
              <c:f>Sheet1!$B$1</c:f>
              <c:strCache>
                <c:ptCount val="1"/>
                <c:pt idx="0">
                  <c:v>value 01</c:v>
                </c:pt>
              </c:strCache>
            </c:strRef>
          </c:tx>
          <c:spPr>
            <a:solidFill>
              <a:schemeClr val="bg1"/>
            </a:solidFill>
            <a:ln w="19050">
              <a:noFill/>
            </a:ln>
          </c:spPr>
          <c:invertIfNegative val="0"/>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02</c:v>
                </c:pt>
              </c:strCache>
            </c:strRef>
          </c:tx>
          <c:spPr>
            <a:solidFill>
              <a:srgbClr val="625F63"/>
            </a:solidFill>
            <a:ln w="19050">
              <a:noFill/>
            </a:ln>
          </c:spPr>
          <c:invertIfNegative val="0"/>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bg1"/>
                    </a:solidFill>
                    <a:latin typeface="Calibri" panose="020F050202020403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axId val="741592160"/>
        <c:axId val="741592720"/>
      </c:barChart>
      <c:catAx>
        <c:axId val="741592160"/>
        <c:scaling>
          <c:orientation val="minMax"/>
        </c:scaling>
        <c:delete val="0"/>
        <c:axPos val="b"/>
        <c:numFmt formatCode="General" sourceLinked="0"/>
        <c:majorTickMark val="none"/>
        <c:minorTickMark val="in"/>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41592720"/>
        <c:crosses val="autoZero"/>
        <c:auto val="1"/>
        <c:lblAlgn val="ctr"/>
        <c:lblOffset val="100"/>
        <c:noMultiLvlLbl val="0"/>
      </c:catAx>
      <c:valAx>
        <c:axId val="741592720"/>
        <c:scaling>
          <c:orientation val="minMax"/>
        </c:scaling>
        <c:delete val="0"/>
        <c:axPos val="l"/>
        <c:majorGridlines>
          <c:spPr>
            <a:ln w="9525" cap="flat" cmpd="sng" algn="ctr">
              <a:solidFill>
                <a:srgbClr val="72C1BB"/>
              </a:solidFill>
              <a:prstDash val="sysDash"/>
              <a:round/>
            </a:ln>
          </c:spPr>
        </c:majorGridlines>
        <c:numFmt formatCode="General" sourceLinked="1"/>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85000"/>
                    <a:lumOff val="15000"/>
                  </a:schemeClr>
                </a:solidFill>
                <a:latin typeface="Calibri" panose="020F0502020204030204" pitchFamily="34" charset="0"/>
                <a:ea typeface="+mn-ea"/>
                <a:cs typeface="Times New Roman" panose="02020603050405020304" pitchFamily="18" charset="0"/>
              </a:defRPr>
            </a:pPr>
          </a:p>
        </c:txPr>
        <c:crossAx val="741592160"/>
        <c:crosses val="autoZero"/>
        <c:crossBetween val="between"/>
      </c:valAx>
    </c:plotArea>
    <c:legend>
      <c:legendPos val="t"/>
      <c:layout>
        <c:manualLayout>
          <c:xMode val="edge"/>
          <c:yMode val="edge"/>
          <c:x val="0.50160913589503"/>
          <c:y val="0"/>
          <c:w val="0.487163125941792"/>
          <c:h val="0.0968442691289307"/>
        </c:manualLayout>
      </c:layout>
      <c:overlay val="0"/>
      <c:txPr>
        <a:bodyPr rot="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legend>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FBF47A-5C62-4F12-8733-2E668134022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25F16-E95B-4028-8DAE-739347B3968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34259" b="26544"/>
          <a:stretch>
            <a:fillRect/>
          </a:stretch>
        </p:blipFill>
        <p:spPr>
          <a:xfrm>
            <a:off x="0" y="1665377"/>
            <a:ext cx="9144000" cy="2687962"/>
          </a:xfrm>
          <a:prstGeom prst="rect">
            <a:avLst/>
          </a:prstGeom>
        </p:spPr>
      </p:pic>
      <p:sp>
        <p:nvSpPr>
          <p:cNvPr id="3" name="직사각형 2"/>
          <p:cNvSpPr/>
          <p:nvPr userDrawn="1"/>
        </p:nvSpPr>
        <p:spPr>
          <a:xfrm flipV="1">
            <a:off x="0" y="151287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flipV="1">
            <a:off x="0" y="4415454"/>
            <a:ext cx="9144000" cy="4571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a:fillRect/>
          </a:stretch>
        </p:blipFill>
        <p:spPr>
          <a:xfrm>
            <a:off x="1099279" y="771550"/>
            <a:ext cx="2131116" cy="3881058"/>
          </a:xfrm>
          <a:prstGeom prst="rect">
            <a:avLst/>
          </a:prstGeom>
        </p:spPr>
      </p:pic>
      <p:sp>
        <p:nvSpPr>
          <p:cNvPr id="6" name="텍스트 개체 틀 4"/>
          <p:cNvSpPr>
            <a:spLocks noGrp="1"/>
          </p:cNvSpPr>
          <p:nvPr>
            <p:ph type="body" sz="quarter" idx="10" hasCustomPrompt="1"/>
          </p:nvPr>
        </p:nvSpPr>
        <p:spPr>
          <a:xfrm>
            <a:off x="3851275" y="1814181"/>
            <a:ext cx="5113338" cy="1393825"/>
          </a:xfrm>
          <a:prstGeom prst="rect">
            <a:avLst/>
          </a:prstGeom>
        </p:spPr>
        <p:txBody>
          <a:bodyPr lIns="0" tIns="0" rIns="0" bIns="0"/>
          <a:lstStyle>
            <a:lvl1pPr marL="0" indent="0">
              <a:lnSpc>
                <a:spcPct val="80000"/>
              </a:lnSpc>
              <a:buNone/>
              <a:defRPr sz="5400" b="1">
                <a:latin typeface="Calibri" panose="020F0502020204030204" pitchFamily="34" charset="0"/>
              </a:defRPr>
            </a:lvl1pPr>
          </a:lstStyle>
          <a:p>
            <a:pPr lvl="0"/>
            <a:r>
              <a:rPr lang="en-US" altLang="ko-KR"/>
              <a:t>Presentation main title</a:t>
            </a:r>
            <a:endParaRPr lang="ko-KR" altLang="en-US"/>
          </a:p>
        </p:txBody>
      </p:sp>
      <p:sp>
        <p:nvSpPr>
          <p:cNvPr id="7" name="텍스트 개체 틀 4"/>
          <p:cNvSpPr>
            <a:spLocks noGrp="1"/>
          </p:cNvSpPr>
          <p:nvPr>
            <p:ph type="body" sz="quarter" idx="11" hasCustomPrompt="1"/>
          </p:nvPr>
        </p:nvSpPr>
        <p:spPr>
          <a:xfrm>
            <a:off x="3851275" y="3294640"/>
            <a:ext cx="5113338" cy="385578"/>
          </a:xfrm>
          <a:prstGeom prst="rect">
            <a:avLst/>
          </a:prstGeom>
        </p:spPr>
        <p:txBody>
          <a:bodyPr lIns="0" tIns="0" rIns="0" bIns="0"/>
          <a:lstStyle>
            <a:lvl1pPr marL="0" indent="0">
              <a:lnSpc>
                <a:spcPct val="80000"/>
              </a:lnSpc>
              <a:buNone/>
              <a:defRPr sz="2400" b="1">
                <a:latin typeface="Calibri" panose="020F0502020204030204" pitchFamily="34" charset="0"/>
              </a:defRPr>
            </a:lvl1pPr>
          </a:lstStyle>
          <a:p>
            <a:pPr lvl="0"/>
            <a:r>
              <a:rPr lang="en-US" altLang="ko-KR"/>
              <a:t>Presentation sub title</a:t>
            </a:r>
            <a:endParaRPr lang="ko-KR" altLang="en-US"/>
          </a:p>
        </p:txBody>
      </p:sp>
      <p:grpSp>
        <p:nvGrpSpPr>
          <p:cNvPr id="8" name="그룹 7"/>
          <p:cNvGrpSpPr/>
          <p:nvPr userDrawn="1"/>
        </p:nvGrpSpPr>
        <p:grpSpPr>
          <a:xfrm>
            <a:off x="3035326" y="1181815"/>
            <a:ext cx="572032" cy="536340"/>
            <a:chOff x="2992438" y="1774825"/>
            <a:chExt cx="3689350" cy="3459163"/>
          </a:xfrm>
        </p:grpSpPr>
        <p:sp>
          <p:nvSpPr>
            <p:cNvPr id="9"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ransition spd="slow"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8736" t="-5" r="21577" b="25000"/>
          <a:stretch>
            <a:fillRect/>
          </a:stretch>
        </p:blipFill>
        <p:spPr>
          <a:xfrm>
            <a:off x="2771800" y="-1"/>
            <a:ext cx="6372200" cy="5143501"/>
          </a:xfrm>
          <a:prstGeom prst="rect">
            <a:avLst/>
          </a:prstGeom>
        </p:spPr>
      </p:pic>
      <p:sp>
        <p:nvSpPr>
          <p:cNvPr id="3" name="직사각형 2"/>
          <p:cNvSpPr/>
          <p:nvPr userDrawn="1"/>
        </p:nvSpPr>
        <p:spPr>
          <a:xfrm rot="5400000" flipH="1" flipV="1">
            <a:off x="102664" y="2548890"/>
            <a:ext cx="5143500" cy="4572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0" hasCustomPrompt="1"/>
          </p:nvPr>
        </p:nvSpPr>
        <p:spPr>
          <a:xfrm>
            <a:off x="3329948" y="776691"/>
            <a:ext cx="4626428" cy="504056"/>
          </a:xfrm>
          <a:prstGeom prst="rect">
            <a:avLst/>
          </a:prstGeom>
        </p:spPr>
        <p:txBody>
          <a:bodyPr lIns="0" tIns="0" rIns="0" bIns="0"/>
          <a:lstStyle>
            <a:lvl1pPr marL="0" indent="0">
              <a:lnSpc>
                <a:spcPct val="80000"/>
              </a:lnSpc>
              <a:buNone/>
              <a:defRPr sz="4400" b="1" baseline="0">
                <a:latin typeface="Calibri" panose="020F0502020204030204" pitchFamily="34" charset="0"/>
              </a:defRPr>
            </a:lvl1pPr>
          </a:lstStyle>
          <a:p>
            <a:pPr lvl="0"/>
            <a:r>
              <a:rPr lang="en-US" altLang="ko-KR"/>
              <a:t>Contents title</a:t>
            </a:r>
            <a:endParaRPr lang="ko-KR" altLang="en-US"/>
          </a:p>
        </p:txBody>
      </p:sp>
      <p:sp>
        <p:nvSpPr>
          <p:cNvPr id="5" name="텍스트 개체 틀 4"/>
          <p:cNvSpPr>
            <a:spLocks noGrp="1"/>
          </p:cNvSpPr>
          <p:nvPr>
            <p:ph type="body" sz="quarter" idx="11" hasCustomPrompt="1"/>
          </p:nvPr>
        </p:nvSpPr>
        <p:spPr>
          <a:xfrm>
            <a:off x="3329948" y="2075993"/>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01. Contents sub title</a:t>
            </a:r>
            <a:endParaRPr lang="ko-KR" altLang="en-US"/>
          </a:p>
        </p:txBody>
      </p:sp>
      <p:sp>
        <p:nvSpPr>
          <p:cNvPr id="6" name="텍스트 개체 틀 4"/>
          <p:cNvSpPr>
            <a:spLocks noGrp="1"/>
          </p:cNvSpPr>
          <p:nvPr>
            <p:ph type="body" sz="quarter" idx="12" hasCustomPrompt="1"/>
          </p:nvPr>
        </p:nvSpPr>
        <p:spPr>
          <a:xfrm>
            <a:off x="3329948" y="2563564"/>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02. Contents sub title</a:t>
            </a:r>
            <a:endParaRPr lang="ko-KR" altLang="en-US"/>
          </a:p>
        </p:txBody>
      </p:sp>
      <p:sp>
        <p:nvSpPr>
          <p:cNvPr id="7" name="텍스트 개체 틀 4"/>
          <p:cNvSpPr>
            <a:spLocks noGrp="1"/>
          </p:cNvSpPr>
          <p:nvPr>
            <p:ph type="body" sz="quarter" idx="13" hasCustomPrompt="1"/>
          </p:nvPr>
        </p:nvSpPr>
        <p:spPr>
          <a:xfrm>
            <a:off x="3329948" y="3051135"/>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03. Contents sub title</a:t>
            </a:r>
            <a:endParaRPr lang="ko-KR" altLang="en-US"/>
          </a:p>
        </p:txBody>
      </p:sp>
      <p:sp>
        <p:nvSpPr>
          <p:cNvPr id="8" name="텍스트 개체 틀 4"/>
          <p:cNvSpPr>
            <a:spLocks noGrp="1"/>
          </p:cNvSpPr>
          <p:nvPr>
            <p:ph type="body" sz="quarter" idx="14" hasCustomPrompt="1"/>
          </p:nvPr>
        </p:nvSpPr>
        <p:spPr>
          <a:xfrm>
            <a:off x="3329948" y="353870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04. Contents sub title</a:t>
            </a:r>
            <a:endParaRPr lang="ko-KR" altLang="en-US"/>
          </a:p>
        </p:txBody>
      </p:sp>
      <p:sp>
        <p:nvSpPr>
          <p:cNvPr id="9" name="텍스트 개체 틀 4"/>
          <p:cNvSpPr>
            <a:spLocks noGrp="1"/>
          </p:cNvSpPr>
          <p:nvPr>
            <p:ph type="body" sz="quarter" idx="15" hasCustomPrompt="1"/>
          </p:nvPr>
        </p:nvSpPr>
        <p:spPr>
          <a:xfrm>
            <a:off x="3329948" y="402627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a:fillRect/>
          </a:stretch>
        </p:blipFill>
        <p:spPr>
          <a:xfrm>
            <a:off x="7092280" y="1770672"/>
            <a:ext cx="1393371" cy="2945717"/>
          </a:xfrm>
          <a:prstGeom prst="rect">
            <a:avLst/>
          </a:prstGeom>
        </p:spPr>
      </p:pic>
    </p:spTree>
  </p:cSld>
  <p:clrMapOvr>
    <a:masterClrMapping/>
  </p:clrMapOvr>
  <p:transition spd="slow"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1997" b="339"/>
          <a:stretch>
            <a:fillRect/>
          </a:stretch>
        </p:blipFill>
        <p:spPr>
          <a:xfrm>
            <a:off x="0" y="0"/>
            <a:ext cx="9144000" cy="3268589"/>
          </a:xfrm>
          <a:prstGeom prst="rect">
            <a:avLst/>
          </a:prstGeom>
        </p:spPr>
      </p:pic>
      <p:sp>
        <p:nvSpPr>
          <p:cNvPr id="3" name="직사각형 2"/>
          <p:cNvSpPr/>
          <p:nvPr userDrawn="1"/>
        </p:nvSpPr>
        <p:spPr>
          <a:xfrm flipV="1">
            <a:off x="0" y="333214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a:fillRect/>
          </a:stretch>
        </p:blipFill>
        <p:spPr>
          <a:xfrm>
            <a:off x="1115616" y="483517"/>
            <a:ext cx="2269063" cy="2785071"/>
          </a:xfrm>
          <a:prstGeom prst="rect">
            <a:avLst/>
          </a:prstGeom>
        </p:spPr>
      </p:pic>
      <p:sp>
        <p:nvSpPr>
          <p:cNvPr id="5" name="텍스트 개체 틀 4"/>
          <p:cNvSpPr>
            <a:spLocks noGrp="1"/>
          </p:cNvSpPr>
          <p:nvPr>
            <p:ph type="body" sz="quarter" idx="10" hasCustomPrompt="1"/>
          </p:nvPr>
        </p:nvSpPr>
        <p:spPr>
          <a:xfrm>
            <a:off x="3851275" y="1613264"/>
            <a:ext cx="5113338" cy="84347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a:t>01</a:t>
            </a:r>
            <a:endParaRPr lang="ko-KR" altLang="en-US"/>
          </a:p>
        </p:txBody>
      </p:sp>
      <p:sp>
        <p:nvSpPr>
          <p:cNvPr id="6" name="텍스트 개체 틀 4"/>
          <p:cNvSpPr>
            <a:spLocks noGrp="1"/>
          </p:cNvSpPr>
          <p:nvPr>
            <p:ph type="body" sz="quarter" idx="11" hasCustomPrompt="1"/>
          </p:nvPr>
        </p:nvSpPr>
        <p:spPr>
          <a:xfrm>
            <a:off x="3851275" y="3507854"/>
            <a:ext cx="5113338" cy="385578"/>
          </a:xfrm>
          <a:prstGeom prst="rect">
            <a:avLst/>
          </a:prstGeom>
        </p:spPr>
        <p:txBody>
          <a:bodyPr lIns="0" tIns="0" rIns="0" bIns="0"/>
          <a:lstStyle>
            <a:lvl1pPr marL="0" indent="0">
              <a:lnSpc>
                <a:spcPct val="80000"/>
              </a:lnSpc>
              <a:buNone/>
              <a:defRPr sz="2400" b="0" baseline="0">
                <a:latin typeface="Calibri" panose="020F0502020204030204" pitchFamily="34" charset="0"/>
              </a:defRPr>
            </a:lvl1pPr>
          </a:lstStyle>
          <a:p>
            <a:pPr lvl="0"/>
            <a:r>
              <a:rPr lang="en-US" altLang="ko-KR"/>
              <a:t>Slide sub title</a:t>
            </a:r>
            <a:endParaRPr lang="ko-KR" altLang="en-US"/>
          </a:p>
        </p:txBody>
      </p:sp>
      <p:sp>
        <p:nvSpPr>
          <p:cNvPr id="7" name="텍스트 개체 틀 4"/>
          <p:cNvSpPr>
            <a:spLocks noGrp="1"/>
          </p:cNvSpPr>
          <p:nvPr>
            <p:ph type="body" sz="quarter" idx="12" hasCustomPrompt="1"/>
          </p:nvPr>
        </p:nvSpPr>
        <p:spPr>
          <a:xfrm>
            <a:off x="3851275" y="2631666"/>
            <a:ext cx="5113338" cy="533400"/>
          </a:xfrm>
          <a:prstGeom prst="rect">
            <a:avLst/>
          </a:prstGeom>
        </p:spPr>
        <p:txBody>
          <a:bodyPr lIns="0" tIns="0" rIns="0" bIns="0"/>
          <a:lstStyle>
            <a:lvl1pPr marL="0" indent="0">
              <a:lnSpc>
                <a:spcPct val="80000"/>
              </a:lnSpc>
              <a:buNone/>
              <a:defRPr sz="44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grpSp>
        <p:nvGrpSpPr>
          <p:cNvPr id="2" name="그룹 1"/>
          <p:cNvGrpSpPr/>
          <p:nvPr userDrawn="1"/>
        </p:nvGrpSpPr>
        <p:grpSpPr>
          <a:xfrm>
            <a:off x="0" y="1"/>
            <a:ext cx="9144000" cy="883244"/>
            <a:chOff x="0" y="3618781"/>
            <a:chExt cx="9144000" cy="883244"/>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87031" b="1088"/>
            <a:stretch>
              <a:fillRect/>
            </a:stretch>
          </p:blipFill>
          <p:spPr>
            <a:xfrm>
              <a:off x="0" y="3618781"/>
              <a:ext cx="9144000" cy="814726"/>
            </a:xfrm>
            <a:prstGeom prst="rect">
              <a:avLst/>
            </a:prstGeom>
          </p:spPr>
        </p:pic>
        <p:sp>
          <p:nvSpPr>
            <p:cNvPr id="4" name="직사각형 3"/>
            <p:cNvSpPr/>
            <p:nvPr userDrawn="1"/>
          </p:nvSpPr>
          <p:spPr>
            <a:xfrm flipV="1">
              <a:off x="0" y="4466025"/>
              <a:ext cx="9144000" cy="3600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23907" b="1086"/>
          <a:stretch>
            <a:fillRect/>
          </a:stretch>
        </p:blipFill>
        <p:spPr>
          <a:xfrm>
            <a:off x="0" y="0"/>
            <a:ext cx="9144000" cy="5143500"/>
          </a:xfrm>
          <a:prstGeom prst="rect">
            <a:avLst/>
          </a:prstGeom>
        </p:spPr>
      </p:pic>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2806" b="337"/>
          <a:stretch>
            <a:fillRect/>
          </a:stretch>
        </p:blipFill>
        <p:spPr>
          <a:xfrm>
            <a:off x="0" y="0"/>
            <a:ext cx="9144000" cy="3213186"/>
          </a:xfrm>
          <a:prstGeom prst="rect">
            <a:avLst/>
          </a:prstGeom>
        </p:spPr>
      </p:pic>
      <p:sp>
        <p:nvSpPr>
          <p:cNvPr id="3" name="직사각형 2"/>
          <p:cNvSpPr/>
          <p:nvPr userDrawn="1"/>
        </p:nvSpPr>
        <p:spPr>
          <a:xfrm flipV="1">
            <a:off x="0" y="3276743"/>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2" hasCustomPrompt="1"/>
          </p:nvPr>
        </p:nvSpPr>
        <p:spPr>
          <a:xfrm>
            <a:off x="2015331" y="3470408"/>
            <a:ext cx="5113338" cy="533400"/>
          </a:xfrm>
          <a:prstGeom prst="rect">
            <a:avLst/>
          </a:prstGeom>
        </p:spPr>
        <p:txBody>
          <a:bodyPr lIns="0" tIns="0" rIns="0" bIns="0"/>
          <a:lstStyle>
            <a:lvl1pPr marL="0" indent="0" algn="ctr">
              <a:lnSpc>
                <a:spcPct val="80000"/>
              </a:lnSpc>
              <a:buNone/>
              <a:defRPr sz="4000" b="1">
                <a:latin typeface="Calibri" panose="020F0502020204030204" pitchFamily="34" charset="0"/>
              </a:defRPr>
            </a:lvl1pPr>
          </a:lstStyle>
          <a:p>
            <a:pPr lvl="0"/>
            <a:r>
              <a:rPr lang="en-US" altLang="ko-KR"/>
              <a:t>Thank you</a:t>
            </a:r>
            <a:endParaRPr lang="ko-KR" altLang="en-US"/>
          </a:p>
        </p:txBody>
      </p:sp>
      <p:grpSp>
        <p:nvGrpSpPr>
          <p:cNvPr id="9" name="그룹 8"/>
          <p:cNvGrpSpPr/>
          <p:nvPr userDrawn="1"/>
        </p:nvGrpSpPr>
        <p:grpSpPr>
          <a:xfrm>
            <a:off x="3980871" y="256854"/>
            <a:ext cx="1154912" cy="2868980"/>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a:fillRect/>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p:transition spd="slow"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cSld>
  <p:clrMapOvr>
    <a:masterClrMapping/>
  </p:clrMapOvr>
  <p:transition spd="slow"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灯片编号"/>
          <p:cNvSpPr txBox="1"/>
          <p:nvPr>
            <p:ph type="sldNum" sz="quarter" idx="2"/>
          </p:nvPr>
        </p:nvSpPr>
        <p:spPr>
          <a:xfrm>
            <a:off x="8489271" y="4805090"/>
            <a:ext cx="205456" cy="19819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transition spd="slow"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userDrawn="1"/>
        </p:nvSpPr>
        <p:spPr>
          <a:xfrm>
            <a:off x="0" y="0"/>
            <a:ext cx="9144000" cy="5143500"/>
          </a:xfrm>
          <a:prstGeom prst="rect">
            <a:avLst/>
          </a:pr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slow" advTm="1000">
    <p:push dir="u"/>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31.png"/><Relationship Id="rId2" Type="http://schemas.openxmlformats.org/officeDocument/2006/relationships/image" Target="../media/image18.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hart" Target="../charts/chart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19.png"/><Relationship Id="rId3" Type="http://schemas.openxmlformats.org/officeDocument/2006/relationships/image" Target="../media/image40.png"/><Relationship Id="rId2" Type="http://schemas.openxmlformats.org/officeDocument/2006/relationships/image" Target="../media/image2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3.png"/><Relationship Id="rId3" Type="http://schemas.openxmlformats.org/officeDocument/2006/relationships/image" Target="../media/image40.png"/><Relationship Id="rId2" Type="http://schemas.openxmlformats.org/officeDocument/2006/relationships/image" Target="../media/image22.png"/><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xml"/><Relationship Id="rId2" Type="http://schemas.openxmlformats.org/officeDocument/2006/relationships/image" Target="../media/image39.png"/><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image" Target="../media/image1.png"/><Relationship Id="rId2" Type="http://schemas.openxmlformats.org/officeDocument/2006/relationships/chart" Target="../charts/chart8.xml"/><Relationship Id="rId1" Type="http://schemas.openxmlformats.org/officeDocument/2006/relationships/chart" Target="../charts/char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xml"/><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hyperlink" Target="&#30693;&#35782;&#32511;&#27954;.url" TargetMode="External"/><Relationship Id="rId2" Type="http://schemas.openxmlformats.org/officeDocument/2006/relationships/tags" Target="../tags/tag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notesSlide" Target="../notesSlides/notesSlide5.xml"/><Relationship Id="rId10" Type="http://schemas.openxmlformats.org/officeDocument/2006/relationships/slideLayout" Target="../slideLayouts/slideLayout4.xml"/><Relationship Id="rId1" Type="http://schemas.openxmlformats.org/officeDocument/2006/relationships/chart" Target="../charts/chart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251835" y="2531745"/>
            <a:ext cx="5704205" cy="688340"/>
          </a:xfrm>
        </p:spPr>
        <p:txBody>
          <a:bodyPr/>
          <a:lstStyle/>
          <a:p>
            <a:r>
              <a:rPr lang="zh-CN" altLang="en-US" dirty="0" smtClean="0"/>
              <a:t>医学护理</a:t>
            </a:r>
            <a:r>
              <a:rPr lang="en-US" altLang="zh-CN" dirty="0" smtClean="0">
                <a:sym typeface="+mn-ea"/>
              </a:rPr>
              <a:t>PPT</a:t>
            </a:r>
            <a:r>
              <a:rPr lang="zh-CN" altLang="en-US" dirty="0">
                <a:sym typeface="+mn-ea"/>
              </a:rPr>
              <a:t>模板</a:t>
            </a:r>
            <a:endParaRPr lang="en-US" altLang="zh-CN" dirty="0" smtClean="0"/>
          </a:p>
          <a:p>
            <a:endParaRPr lang="en-US" altLang="ko-KR" dirty="0"/>
          </a:p>
        </p:txBody>
      </p:sp>
      <p:sp>
        <p:nvSpPr>
          <p:cNvPr id="7" name="Rectangle 3"/>
          <p:cNvSpPr txBox="1">
            <a:spLocks noChangeArrowheads="1"/>
          </p:cNvSpPr>
          <p:nvPr/>
        </p:nvSpPr>
        <p:spPr bwMode="auto">
          <a:xfrm>
            <a:off x="6921083" y="3670662"/>
            <a:ext cx="1872208" cy="430530"/>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lang="zh-CN" altLang="en-US" sz="1400" dirty="0">
                <a:solidFill>
                  <a:schemeClr val="tx1"/>
                </a:solidFill>
                <a:effectLst/>
                <a:latin typeface="Calibri" panose="020F0502020204030204" pitchFamily="34" charset="0"/>
              </a:rPr>
              <a:t>汇报人：知识绿洲汇报时间：</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年 </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月</a:t>
            </a:r>
            <a:endParaRPr lang="zh-CN" altLang="en-US" sz="1400" dirty="0">
              <a:solidFill>
                <a:schemeClr val="tx1"/>
              </a:solidFill>
              <a:effectLst/>
              <a:latin typeface="Calibri" panose="020F0502020204030204" pitchFamily="34" charset="0"/>
            </a:endParaRPr>
          </a:p>
        </p:txBody>
      </p:sp>
    </p:spTree>
  </p:cSld>
  <p:clrMapOvr>
    <a:masterClrMapping/>
  </p:clrMapOvr>
  <p:transition spd="slow" advTm="1000">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894522" y="1797778"/>
            <a:ext cx="1501094" cy="2897730"/>
            <a:chOff x="1133524" y="2420887"/>
            <a:chExt cx="1800201" cy="3475132"/>
          </a:xfrm>
        </p:grpSpPr>
        <p:sp>
          <p:nvSpPr>
            <p:cNvPr id="9" name="모서리가 둥근 직사각형 7"/>
            <p:cNvSpPr/>
            <p:nvPr/>
          </p:nvSpPr>
          <p:spPr>
            <a:xfrm>
              <a:off x="1133524" y="2420887"/>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7"/>
            <p:cNvSpPr/>
            <p:nvPr/>
          </p:nvSpPr>
          <p:spPr>
            <a:xfrm flipV="1">
              <a:off x="113352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1" name="그룹 10"/>
            <p:cNvGrpSpPr/>
            <p:nvPr/>
          </p:nvGrpSpPr>
          <p:grpSpPr>
            <a:xfrm>
              <a:off x="1253711" y="4454233"/>
              <a:ext cx="1559828" cy="860382"/>
              <a:chOff x="549924" y="4560964"/>
              <a:chExt cx="1559828" cy="860382"/>
            </a:xfrm>
          </p:grpSpPr>
          <p:sp>
            <p:nvSpPr>
              <p:cNvPr id="16" name="Rectangle 3"/>
              <p:cNvSpPr txBox="1">
                <a:spLocks noChangeArrowheads="1"/>
              </p:cNvSpPr>
              <p:nvPr/>
            </p:nvSpPr>
            <p:spPr bwMode="auto">
              <a:xfrm>
                <a:off x="549924" y="4560964"/>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12" name="그림 11"/>
            <p:cNvPicPr>
              <a:picLocks noChangeAspect="1"/>
            </p:cNvPicPr>
            <p:nvPr/>
          </p:nvPicPr>
          <p:blipFill rotWithShape="1">
            <a:blip r:embed="rId1" cstate="print">
              <a:extLst>
                <a:ext uri="{28A0092B-C50C-407E-A947-70E740481C1C}">
                  <a14:useLocalDpi xmlns:a14="http://schemas.microsoft.com/office/drawing/2010/main" val="0"/>
                </a:ext>
              </a:extLst>
            </a:blip>
            <a:srcRect l="63438" t="2177" r="21569" b="84789"/>
            <a:stretch>
              <a:fillRect/>
            </a:stretch>
          </p:blipFill>
          <p:spPr>
            <a:xfrm>
              <a:off x="1637624" y="3378147"/>
              <a:ext cx="792002" cy="516376"/>
            </a:xfrm>
            <a:prstGeom prst="rect">
              <a:avLst/>
            </a:prstGeom>
          </p:spPr>
        </p:pic>
        <p:grpSp>
          <p:nvGrpSpPr>
            <p:cNvPr id="13" name="그룹 12"/>
            <p:cNvGrpSpPr/>
            <p:nvPr/>
          </p:nvGrpSpPr>
          <p:grpSpPr>
            <a:xfrm>
              <a:off x="1605404" y="2698009"/>
              <a:ext cx="856442" cy="511675"/>
              <a:chOff x="1605404" y="2698009"/>
              <a:chExt cx="856442" cy="511675"/>
            </a:xfrm>
          </p:grpSpPr>
          <p:sp>
            <p:nvSpPr>
              <p:cNvPr id="14" name="Rectangle 3"/>
              <p:cNvSpPr txBox="1">
                <a:spLocks noChangeArrowheads="1"/>
              </p:cNvSpPr>
              <p:nvPr/>
            </p:nvSpPr>
            <p:spPr bwMode="auto">
              <a:xfrm>
                <a:off x="1605404" y="2828639"/>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01</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605404" y="269800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8" name="그룹 17"/>
          <p:cNvGrpSpPr/>
          <p:nvPr/>
        </p:nvGrpSpPr>
        <p:grpSpPr>
          <a:xfrm flipV="1">
            <a:off x="2845810" y="1797778"/>
            <a:ext cx="1501094" cy="2897730"/>
            <a:chOff x="3671900" y="2420888"/>
            <a:chExt cx="1800200" cy="3475131"/>
          </a:xfrm>
        </p:grpSpPr>
        <p:sp>
          <p:nvSpPr>
            <p:cNvPr id="19" name="모서리가 둥근 직사각형 7"/>
            <p:cNvSpPr/>
            <p:nvPr/>
          </p:nvSpPr>
          <p:spPr>
            <a:xfrm flipV="1">
              <a:off x="3671900"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0" name="모서리가 둥근 직사각형 7"/>
            <p:cNvSpPr/>
            <p:nvPr/>
          </p:nvSpPr>
          <p:spPr>
            <a:xfrm>
              <a:off x="3671900"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1" name="그룹 20"/>
            <p:cNvGrpSpPr/>
            <p:nvPr/>
          </p:nvGrpSpPr>
          <p:grpSpPr>
            <a:xfrm>
              <a:off x="3792086" y="4477202"/>
              <a:ext cx="1559828" cy="837413"/>
              <a:chOff x="549924" y="4583933"/>
              <a:chExt cx="1559828" cy="837413"/>
            </a:xfrm>
          </p:grpSpPr>
          <p:sp>
            <p:nvSpPr>
              <p:cNvPr id="26" name="Rectangle 3"/>
              <p:cNvSpPr txBox="1">
                <a:spLocks noChangeArrowheads="1"/>
              </p:cNvSpPr>
              <p:nvPr/>
            </p:nvSpPr>
            <p:spPr bwMode="auto">
              <a:xfrm flipV="1">
                <a:off x="549924" y="4583933"/>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flipV="1">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2" cstate="print">
              <a:extLst>
                <a:ext uri="{28A0092B-C50C-407E-A947-70E740481C1C}">
                  <a14:useLocalDpi xmlns:a14="http://schemas.microsoft.com/office/drawing/2010/main" val="0"/>
                </a:ext>
              </a:extLst>
            </a:blip>
            <a:srcRect l="19854" t="27044" r="65339" b="57458"/>
            <a:stretch>
              <a:fillRect/>
            </a:stretch>
          </p:blipFill>
          <p:spPr>
            <a:xfrm flipV="1">
              <a:off x="4223411" y="3362688"/>
              <a:ext cx="697178" cy="547294"/>
            </a:xfrm>
            <a:prstGeom prst="rect">
              <a:avLst/>
            </a:prstGeom>
          </p:spPr>
        </p:pic>
        <p:grpSp>
          <p:nvGrpSpPr>
            <p:cNvPr id="23" name="그룹 22"/>
            <p:cNvGrpSpPr/>
            <p:nvPr/>
          </p:nvGrpSpPr>
          <p:grpSpPr>
            <a:xfrm>
              <a:off x="4143779" y="2708029"/>
              <a:ext cx="856442" cy="551497"/>
              <a:chOff x="1605404" y="2708029"/>
              <a:chExt cx="856442" cy="551497"/>
            </a:xfrm>
          </p:grpSpPr>
          <p:sp>
            <p:nvSpPr>
              <p:cNvPr id="24" name="Rectangle 3"/>
              <p:cNvSpPr txBox="1">
                <a:spLocks noChangeArrowheads="1"/>
              </p:cNvSpPr>
              <p:nvPr/>
            </p:nvSpPr>
            <p:spPr bwMode="auto">
              <a:xfrm flipV="1">
                <a:off x="1605404" y="2878481"/>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02</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flipV="1">
                <a:off x="1605404" y="270802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28" name="그룹 27"/>
          <p:cNvGrpSpPr/>
          <p:nvPr/>
        </p:nvGrpSpPr>
        <p:grpSpPr>
          <a:xfrm>
            <a:off x="4797097" y="1797778"/>
            <a:ext cx="1501094" cy="2897730"/>
            <a:chOff x="6210275" y="2420888"/>
            <a:chExt cx="1800200" cy="3475131"/>
          </a:xfrm>
        </p:grpSpPr>
        <p:sp>
          <p:nvSpPr>
            <p:cNvPr id="29" name="모서리가 둥근 직사각형 7"/>
            <p:cNvSpPr/>
            <p:nvPr/>
          </p:nvSpPr>
          <p:spPr>
            <a:xfrm>
              <a:off x="6210275"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0" name="모서리가 둥근 직사각형 7"/>
            <p:cNvSpPr/>
            <p:nvPr/>
          </p:nvSpPr>
          <p:spPr>
            <a:xfrm flipV="1">
              <a:off x="621027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1" name="그룹 30"/>
            <p:cNvGrpSpPr/>
            <p:nvPr/>
          </p:nvGrpSpPr>
          <p:grpSpPr>
            <a:xfrm>
              <a:off x="6330461" y="4454233"/>
              <a:ext cx="1559828" cy="860382"/>
              <a:chOff x="549924" y="4560964"/>
              <a:chExt cx="1559828" cy="860382"/>
            </a:xfrm>
          </p:grpSpPr>
          <p:sp>
            <p:nvSpPr>
              <p:cNvPr id="36" name="Rectangle 3"/>
              <p:cNvSpPr txBox="1">
                <a:spLocks noChangeArrowheads="1"/>
              </p:cNvSpPr>
              <p:nvPr/>
            </p:nvSpPr>
            <p:spPr bwMode="auto">
              <a:xfrm>
                <a:off x="549924" y="4560964"/>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7" name="Rectangle 3"/>
              <p:cNvSpPr txBox="1">
                <a:spLocks noChangeArrowheads="1"/>
              </p:cNvSpPr>
              <p:nvPr/>
            </p:nvSpPr>
            <p:spPr bwMode="auto">
              <a:xfrm>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32" name="그림 31"/>
            <p:cNvPicPr>
              <a:picLocks noChangeAspect="1"/>
            </p:cNvPicPr>
            <p:nvPr/>
          </p:nvPicPr>
          <p:blipFill rotWithShape="1">
            <a:blip r:embed="rId3" cstate="print">
              <a:extLst>
                <a:ext uri="{28A0092B-C50C-407E-A947-70E740481C1C}">
                  <a14:useLocalDpi xmlns:a14="http://schemas.microsoft.com/office/drawing/2010/main" val="0"/>
                </a:ext>
              </a:extLst>
            </a:blip>
            <a:srcRect l="85524" t="27044" r="-128" b="57881"/>
            <a:stretch>
              <a:fillRect/>
            </a:stretch>
          </p:blipFill>
          <p:spPr>
            <a:xfrm>
              <a:off x="6802532" y="3397989"/>
              <a:ext cx="615686" cy="476692"/>
            </a:xfrm>
            <a:prstGeom prst="rect">
              <a:avLst/>
            </a:prstGeom>
          </p:spPr>
        </p:pic>
        <p:grpSp>
          <p:nvGrpSpPr>
            <p:cNvPr id="33" name="그룹 32"/>
            <p:cNvGrpSpPr/>
            <p:nvPr/>
          </p:nvGrpSpPr>
          <p:grpSpPr>
            <a:xfrm>
              <a:off x="6682154" y="2698009"/>
              <a:ext cx="856442" cy="511675"/>
              <a:chOff x="1605404" y="2698009"/>
              <a:chExt cx="856442" cy="511675"/>
            </a:xfrm>
          </p:grpSpPr>
          <p:sp>
            <p:nvSpPr>
              <p:cNvPr id="34" name="Rectangle 3"/>
              <p:cNvSpPr txBox="1">
                <a:spLocks noChangeArrowheads="1"/>
              </p:cNvSpPr>
              <p:nvPr/>
            </p:nvSpPr>
            <p:spPr bwMode="auto">
              <a:xfrm>
                <a:off x="1605404" y="2828639"/>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03</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1605404" y="269800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38" name="그룹 37"/>
          <p:cNvGrpSpPr/>
          <p:nvPr/>
        </p:nvGrpSpPr>
        <p:grpSpPr>
          <a:xfrm>
            <a:off x="6748384" y="1797778"/>
            <a:ext cx="1501094" cy="2897730"/>
            <a:chOff x="6896719" y="2474300"/>
            <a:chExt cx="1744863" cy="3368308"/>
          </a:xfrm>
        </p:grpSpPr>
        <p:sp>
          <p:nvSpPr>
            <p:cNvPr id="39" name="모서리가 둥근 직사각형 7"/>
            <p:cNvSpPr/>
            <p:nvPr/>
          </p:nvSpPr>
          <p:spPr>
            <a:xfrm>
              <a:off x="6896719" y="2474300"/>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0" name="모서리가 둥근 직사각형 7"/>
            <p:cNvSpPr/>
            <p:nvPr/>
          </p:nvSpPr>
          <p:spPr>
            <a:xfrm flipV="1">
              <a:off x="6896719" y="4158454"/>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1" name="그룹 40"/>
            <p:cNvGrpSpPr/>
            <p:nvPr/>
          </p:nvGrpSpPr>
          <p:grpSpPr>
            <a:xfrm flipV="1">
              <a:off x="7013211" y="3037832"/>
              <a:ext cx="1511880" cy="811671"/>
              <a:chOff x="549924" y="4583933"/>
              <a:chExt cx="1559828" cy="837413"/>
            </a:xfrm>
          </p:grpSpPr>
          <p:sp>
            <p:nvSpPr>
              <p:cNvPr id="46" name="Rectangle 3"/>
              <p:cNvSpPr txBox="1">
                <a:spLocks noChangeArrowheads="1"/>
              </p:cNvSpPr>
              <p:nvPr/>
            </p:nvSpPr>
            <p:spPr bwMode="auto">
              <a:xfrm flipV="1">
                <a:off x="549924" y="4583933"/>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flipV="1">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2" name="그룹 41"/>
            <p:cNvGrpSpPr/>
            <p:nvPr/>
          </p:nvGrpSpPr>
          <p:grpSpPr>
            <a:xfrm flipV="1">
              <a:off x="7354093" y="5029749"/>
              <a:ext cx="830116" cy="534544"/>
              <a:chOff x="1605404" y="2708029"/>
              <a:chExt cx="856442" cy="551497"/>
            </a:xfrm>
          </p:grpSpPr>
          <p:sp>
            <p:nvSpPr>
              <p:cNvPr id="44" name="Rectangle 3"/>
              <p:cNvSpPr txBox="1">
                <a:spLocks noChangeArrowheads="1"/>
              </p:cNvSpPr>
              <p:nvPr/>
            </p:nvSpPr>
            <p:spPr bwMode="auto">
              <a:xfrm flipV="1">
                <a:off x="1605404" y="2878481"/>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04</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flipV="1">
                <a:off x="1605404" y="270802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pic>
          <p:nvPicPr>
            <p:cNvPr id="43" name="그림 42"/>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7509667" y="4326543"/>
              <a:ext cx="518966" cy="603384"/>
            </a:xfrm>
            <a:prstGeom prst="rect">
              <a:avLst/>
            </a:prstGeom>
          </p:spPr>
        </p:pic>
      </p:grpSp>
    </p:spTree>
  </p:cSld>
  <p:clrMapOvr>
    <a:masterClrMapping/>
  </p:clrMapOvr>
  <p:transition spd="slow"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46" name="그룹 45"/>
          <p:cNvGrpSpPr/>
          <p:nvPr/>
        </p:nvGrpSpPr>
        <p:grpSpPr>
          <a:xfrm>
            <a:off x="3345548" y="1679714"/>
            <a:ext cx="2452906" cy="3108668"/>
            <a:chOff x="3176279" y="1534766"/>
            <a:chExt cx="2791443" cy="3537710"/>
          </a:xfrm>
        </p:grpSpPr>
        <p:sp>
          <p:nvSpPr>
            <p:cNvPr id="8" name="Freeform 5"/>
            <p:cNvSpPr/>
            <p:nvPr/>
          </p:nvSpPr>
          <p:spPr bwMode="auto">
            <a:xfrm>
              <a:off x="3176279" y="1534766"/>
              <a:ext cx="2791443" cy="3537710"/>
            </a:xfrm>
            <a:custGeom>
              <a:avLst/>
              <a:gdLst>
                <a:gd name="T0" fmla="*/ 1729 w 1994"/>
                <a:gd name="T1" fmla="*/ 2631 h 2631"/>
                <a:gd name="T2" fmla="*/ 1786 w 1994"/>
                <a:gd name="T3" fmla="*/ 2626 h 2631"/>
                <a:gd name="T4" fmla="*/ 1839 w 1994"/>
                <a:gd name="T5" fmla="*/ 2614 h 2631"/>
                <a:gd name="T6" fmla="*/ 1886 w 1994"/>
                <a:gd name="T7" fmla="*/ 2593 h 2631"/>
                <a:gd name="T8" fmla="*/ 1924 w 1994"/>
                <a:gd name="T9" fmla="*/ 2564 h 2631"/>
                <a:gd name="T10" fmla="*/ 1956 w 1994"/>
                <a:gd name="T11" fmla="*/ 2529 h 2631"/>
                <a:gd name="T12" fmla="*/ 1972 w 1994"/>
                <a:gd name="T13" fmla="*/ 2502 h 2631"/>
                <a:gd name="T14" fmla="*/ 1988 w 1994"/>
                <a:gd name="T15" fmla="*/ 2457 h 2631"/>
                <a:gd name="T16" fmla="*/ 1994 w 1994"/>
                <a:gd name="T17" fmla="*/ 2410 h 2631"/>
                <a:gd name="T18" fmla="*/ 1991 w 1994"/>
                <a:gd name="T19" fmla="*/ 2359 h 2631"/>
                <a:gd name="T20" fmla="*/ 1977 w 1994"/>
                <a:gd name="T21" fmla="*/ 2307 h 2631"/>
                <a:gd name="T22" fmla="*/ 1953 w 1994"/>
                <a:gd name="T23" fmla="*/ 2254 h 2631"/>
                <a:gd name="T24" fmla="*/ 1318 w 1994"/>
                <a:gd name="T25" fmla="*/ 352 h 2631"/>
                <a:gd name="T26" fmla="*/ 1353 w 1994"/>
                <a:gd name="T27" fmla="*/ 349 h 2631"/>
                <a:gd name="T28" fmla="*/ 1402 w 1994"/>
                <a:gd name="T29" fmla="*/ 331 h 2631"/>
                <a:gd name="T30" fmla="*/ 1442 w 1994"/>
                <a:gd name="T31" fmla="*/ 300 h 2631"/>
                <a:gd name="T32" fmla="*/ 1473 w 1994"/>
                <a:gd name="T33" fmla="*/ 260 h 2631"/>
                <a:gd name="T34" fmla="*/ 1490 w 1994"/>
                <a:gd name="T35" fmla="*/ 211 h 2631"/>
                <a:gd name="T36" fmla="*/ 1494 w 1994"/>
                <a:gd name="T37" fmla="*/ 176 h 2631"/>
                <a:gd name="T38" fmla="*/ 1486 w 1994"/>
                <a:gd name="T39" fmla="*/ 123 h 2631"/>
                <a:gd name="T40" fmla="*/ 1464 w 1994"/>
                <a:gd name="T41" fmla="*/ 78 h 2631"/>
                <a:gd name="T42" fmla="*/ 1430 w 1994"/>
                <a:gd name="T43" fmla="*/ 40 h 2631"/>
                <a:gd name="T44" fmla="*/ 1386 w 1994"/>
                <a:gd name="T45" fmla="*/ 14 h 2631"/>
                <a:gd name="T46" fmla="*/ 1336 w 1994"/>
                <a:gd name="T47" fmla="*/ 1 h 2631"/>
                <a:gd name="T48" fmla="*/ 676 w 1994"/>
                <a:gd name="T49" fmla="*/ 0 h 2631"/>
                <a:gd name="T50" fmla="*/ 624 w 1994"/>
                <a:gd name="T51" fmla="*/ 8 h 2631"/>
                <a:gd name="T52" fmla="*/ 577 w 1994"/>
                <a:gd name="T53" fmla="*/ 29 h 2631"/>
                <a:gd name="T54" fmla="*/ 540 w 1994"/>
                <a:gd name="T55" fmla="*/ 64 h 2631"/>
                <a:gd name="T56" fmla="*/ 514 w 1994"/>
                <a:gd name="T57" fmla="*/ 107 h 2631"/>
                <a:gd name="T58" fmla="*/ 501 w 1994"/>
                <a:gd name="T59" fmla="*/ 158 h 2631"/>
                <a:gd name="T60" fmla="*/ 501 w 1994"/>
                <a:gd name="T61" fmla="*/ 194 h 2631"/>
                <a:gd name="T62" fmla="*/ 514 w 1994"/>
                <a:gd name="T63" fmla="*/ 244 h 2631"/>
                <a:gd name="T64" fmla="*/ 540 w 1994"/>
                <a:gd name="T65" fmla="*/ 288 h 2631"/>
                <a:gd name="T66" fmla="*/ 577 w 1994"/>
                <a:gd name="T67" fmla="*/ 322 h 2631"/>
                <a:gd name="T68" fmla="*/ 624 w 1994"/>
                <a:gd name="T69" fmla="*/ 344 h 2631"/>
                <a:gd name="T70" fmla="*/ 676 w 1994"/>
                <a:gd name="T71" fmla="*/ 352 h 2631"/>
                <a:gd name="T72" fmla="*/ 41 w 1994"/>
                <a:gd name="T73" fmla="*/ 2254 h 2631"/>
                <a:gd name="T74" fmla="*/ 24 w 1994"/>
                <a:gd name="T75" fmla="*/ 2290 h 2631"/>
                <a:gd name="T76" fmla="*/ 7 w 1994"/>
                <a:gd name="T77" fmla="*/ 2342 h 2631"/>
                <a:gd name="T78" fmla="*/ 0 w 1994"/>
                <a:gd name="T79" fmla="*/ 2393 h 2631"/>
                <a:gd name="T80" fmla="*/ 2 w 1994"/>
                <a:gd name="T81" fmla="*/ 2443 h 2631"/>
                <a:gd name="T82" fmla="*/ 16 w 1994"/>
                <a:gd name="T83" fmla="*/ 2488 h 2631"/>
                <a:gd name="T84" fmla="*/ 29 w 1994"/>
                <a:gd name="T85" fmla="*/ 2516 h 2631"/>
                <a:gd name="T86" fmla="*/ 58 w 1994"/>
                <a:gd name="T87" fmla="*/ 2554 h 2631"/>
                <a:gd name="T88" fmla="*/ 95 w 1994"/>
                <a:gd name="T89" fmla="*/ 2585 h 2631"/>
                <a:gd name="T90" fmla="*/ 139 w 1994"/>
                <a:gd name="T91" fmla="*/ 2607 h 2631"/>
                <a:gd name="T92" fmla="*/ 190 w 1994"/>
                <a:gd name="T93" fmla="*/ 2623 h 2631"/>
                <a:gd name="T94" fmla="*/ 245 w 1994"/>
                <a:gd name="T95" fmla="*/ 2630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4" h="2631">
                  <a:moveTo>
                    <a:pt x="265" y="2631"/>
                  </a:moveTo>
                  <a:lnTo>
                    <a:pt x="1729" y="2631"/>
                  </a:lnTo>
                  <a:lnTo>
                    <a:pt x="1729" y="2631"/>
                  </a:lnTo>
                  <a:lnTo>
                    <a:pt x="1749" y="2630"/>
                  </a:lnTo>
                  <a:lnTo>
                    <a:pt x="1768" y="2629"/>
                  </a:lnTo>
                  <a:lnTo>
                    <a:pt x="1786" y="2626"/>
                  </a:lnTo>
                  <a:lnTo>
                    <a:pt x="1804" y="2623"/>
                  </a:lnTo>
                  <a:lnTo>
                    <a:pt x="1822" y="2618"/>
                  </a:lnTo>
                  <a:lnTo>
                    <a:pt x="1839" y="2614"/>
                  </a:lnTo>
                  <a:lnTo>
                    <a:pt x="1855" y="2607"/>
                  </a:lnTo>
                  <a:lnTo>
                    <a:pt x="1871" y="2600"/>
                  </a:lnTo>
                  <a:lnTo>
                    <a:pt x="1886" y="2593"/>
                  </a:lnTo>
                  <a:lnTo>
                    <a:pt x="1899" y="2585"/>
                  </a:lnTo>
                  <a:lnTo>
                    <a:pt x="1913" y="2574"/>
                  </a:lnTo>
                  <a:lnTo>
                    <a:pt x="1924" y="2564"/>
                  </a:lnTo>
                  <a:lnTo>
                    <a:pt x="1936" y="2554"/>
                  </a:lnTo>
                  <a:lnTo>
                    <a:pt x="1947" y="2542"/>
                  </a:lnTo>
                  <a:lnTo>
                    <a:pt x="1956" y="2529"/>
                  </a:lnTo>
                  <a:lnTo>
                    <a:pt x="1965" y="2516"/>
                  </a:lnTo>
                  <a:lnTo>
                    <a:pt x="1965" y="2516"/>
                  </a:lnTo>
                  <a:lnTo>
                    <a:pt x="1972" y="2502"/>
                  </a:lnTo>
                  <a:lnTo>
                    <a:pt x="1978" y="2488"/>
                  </a:lnTo>
                  <a:lnTo>
                    <a:pt x="1984" y="2473"/>
                  </a:lnTo>
                  <a:lnTo>
                    <a:pt x="1988" y="2457"/>
                  </a:lnTo>
                  <a:lnTo>
                    <a:pt x="1992" y="2443"/>
                  </a:lnTo>
                  <a:lnTo>
                    <a:pt x="1994" y="2426"/>
                  </a:lnTo>
                  <a:lnTo>
                    <a:pt x="1994" y="2410"/>
                  </a:lnTo>
                  <a:lnTo>
                    <a:pt x="1994" y="2393"/>
                  </a:lnTo>
                  <a:lnTo>
                    <a:pt x="1993" y="2376"/>
                  </a:lnTo>
                  <a:lnTo>
                    <a:pt x="1991" y="2359"/>
                  </a:lnTo>
                  <a:lnTo>
                    <a:pt x="1987" y="2342"/>
                  </a:lnTo>
                  <a:lnTo>
                    <a:pt x="1983" y="2325"/>
                  </a:lnTo>
                  <a:lnTo>
                    <a:pt x="1977" y="2307"/>
                  </a:lnTo>
                  <a:lnTo>
                    <a:pt x="1970" y="2290"/>
                  </a:lnTo>
                  <a:lnTo>
                    <a:pt x="1962" y="2272"/>
                  </a:lnTo>
                  <a:lnTo>
                    <a:pt x="1953" y="2254"/>
                  </a:lnTo>
                  <a:lnTo>
                    <a:pt x="1312" y="1068"/>
                  </a:lnTo>
                  <a:lnTo>
                    <a:pt x="1312" y="352"/>
                  </a:lnTo>
                  <a:lnTo>
                    <a:pt x="1318" y="352"/>
                  </a:lnTo>
                  <a:lnTo>
                    <a:pt x="1318" y="352"/>
                  </a:lnTo>
                  <a:lnTo>
                    <a:pt x="1336" y="351"/>
                  </a:lnTo>
                  <a:lnTo>
                    <a:pt x="1353" y="349"/>
                  </a:lnTo>
                  <a:lnTo>
                    <a:pt x="1370" y="344"/>
                  </a:lnTo>
                  <a:lnTo>
                    <a:pt x="1386" y="337"/>
                  </a:lnTo>
                  <a:lnTo>
                    <a:pt x="1402" y="331"/>
                  </a:lnTo>
                  <a:lnTo>
                    <a:pt x="1417" y="322"/>
                  </a:lnTo>
                  <a:lnTo>
                    <a:pt x="1430" y="311"/>
                  </a:lnTo>
                  <a:lnTo>
                    <a:pt x="1442" y="300"/>
                  </a:lnTo>
                  <a:lnTo>
                    <a:pt x="1454" y="288"/>
                  </a:lnTo>
                  <a:lnTo>
                    <a:pt x="1464" y="274"/>
                  </a:lnTo>
                  <a:lnTo>
                    <a:pt x="1473" y="260"/>
                  </a:lnTo>
                  <a:lnTo>
                    <a:pt x="1480" y="244"/>
                  </a:lnTo>
                  <a:lnTo>
                    <a:pt x="1486" y="228"/>
                  </a:lnTo>
                  <a:lnTo>
                    <a:pt x="1490" y="211"/>
                  </a:lnTo>
                  <a:lnTo>
                    <a:pt x="1493" y="194"/>
                  </a:lnTo>
                  <a:lnTo>
                    <a:pt x="1494" y="176"/>
                  </a:lnTo>
                  <a:lnTo>
                    <a:pt x="1494" y="176"/>
                  </a:lnTo>
                  <a:lnTo>
                    <a:pt x="1493" y="158"/>
                  </a:lnTo>
                  <a:lnTo>
                    <a:pt x="1490" y="140"/>
                  </a:lnTo>
                  <a:lnTo>
                    <a:pt x="1486" y="123"/>
                  </a:lnTo>
                  <a:lnTo>
                    <a:pt x="1480" y="107"/>
                  </a:lnTo>
                  <a:lnTo>
                    <a:pt x="1473" y="91"/>
                  </a:lnTo>
                  <a:lnTo>
                    <a:pt x="1464" y="78"/>
                  </a:lnTo>
                  <a:lnTo>
                    <a:pt x="1454" y="64"/>
                  </a:lnTo>
                  <a:lnTo>
                    <a:pt x="1442" y="51"/>
                  </a:lnTo>
                  <a:lnTo>
                    <a:pt x="1430" y="40"/>
                  </a:lnTo>
                  <a:lnTo>
                    <a:pt x="1417" y="29"/>
                  </a:lnTo>
                  <a:lnTo>
                    <a:pt x="1402" y="22"/>
                  </a:lnTo>
                  <a:lnTo>
                    <a:pt x="1386" y="14"/>
                  </a:lnTo>
                  <a:lnTo>
                    <a:pt x="1370" y="8"/>
                  </a:lnTo>
                  <a:lnTo>
                    <a:pt x="1353" y="3"/>
                  </a:lnTo>
                  <a:lnTo>
                    <a:pt x="1336" y="1"/>
                  </a:lnTo>
                  <a:lnTo>
                    <a:pt x="1318" y="0"/>
                  </a:lnTo>
                  <a:lnTo>
                    <a:pt x="676" y="0"/>
                  </a:lnTo>
                  <a:lnTo>
                    <a:pt x="676" y="0"/>
                  </a:lnTo>
                  <a:lnTo>
                    <a:pt x="658" y="1"/>
                  </a:lnTo>
                  <a:lnTo>
                    <a:pt x="641" y="3"/>
                  </a:lnTo>
                  <a:lnTo>
                    <a:pt x="624" y="8"/>
                  </a:lnTo>
                  <a:lnTo>
                    <a:pt x="608" y="14"/>
                  </a:lnTo>
                  <a:lnTo>
                    <a:pt x="592" y="22"/>
                  </a:lnTo>
                  <a:lnTo>
                    <a:pt x="577" y="29"/>
                  </a:lnTo>
                  <a:lnTo>
                    <a:pt x="564" y="40"/>
                  </a:lnTo>
                  <a:lnTo>
                    <a:pt x="552" y="51"/>
                  </a:lnTo>
                  <a:lnTo>
                    <a:pt x="540" y="64"/>
                  </a:lnTo>
                  <a:lnTo>
                    <a:pt x="530" y="78"/>
                  </a:lnTo>
                  <a:lnTo>
                    <a:pt x="521" y="91"/>
                  </a:lnTo>
                  <a:lnTo>
                    <a:pt x="514" y="107"/>
                  </a:lnTo>
                  <a:lnTo>
                    <a:pt x="508" y="123"/>
                  </a:lnTo>
                  <a:lnTo>
                    <a:pt x="504" y="140"/>
                  </a:lnTo>
                  <a:lnTo>
                    <a:pt x="501" y="158"/>
                  </a:lnTo>
                  <a:lnTo>
                    <a:pt x="500" y="176"/>
                  </a:lnTo>
                  <a:lnTo>
                    <a:pt x="500" y="176"/>
                  </a:lnTo>
                  <a:lnTo>
                    <a:pt x="501" y="194"/>
                  </a:lnTo>
                  <a:lnTo>
                    <a:pt x="504" y="211"/>
                  </a:lnTo>
                  <a:lnTo>
                    <a:pt x="508" y="228"/>
                  </a:lnTo>
                  <a:lnTo>
                    <a:pt x="514" y="244"/>
                  </a:lnTo>
                  <a:lnTo>
                    <a:pt x="521" y="260"/>
                  </a:lnTo>
                  <a:lnTo>
                    <a:pt x="530" y="274"/>
                  </a:lnTo>
                  <a:lnTo>
                    <a:pt x="540" y="288"/>
                  </a:lnTo>
                  <a:lnTo>
                    <a:pt x="552" y="300"/>
                  </a:lnTo>
                  <a:lnTo>
                    <a:pt x="564" y="311"/>
                  </a:lnTo>
                  <a:lnTo>
                    <a:pt x="577" y="322"/>
                  </a:lnTo>
                  <a:lnTo>
                    <a:pt x="592" y="331"/>
                  </a:lnTo>
                  <a:lnTo>
                    <a:pt x="608" y="337"/>
                  </a:lnTo>
                  <a:lnTo>
                    <a:pt x="624" y="344"/>
                  </a:lnTo>
                  <a:lnTo>
                    <a:pt x="641" y="349"/>
                  </a:lnTo>
                  <a:lnTo>
                    <a:pt x="658" y="351"/>
                  </a:lnTo>
                  <a:lnTo>
                    <a:pt x="676" y="352"/>
                  </a:lnTo>
                  <a:lnTo>
                    <a:pt x="682" y="352"/>
                  </a:lnTo>
                  <a:lnTo>
                    <a:pt x="682" y="1068"/>
                  </a:lnTo>
                  <a:lnTo>
                    <a:pt x="41" y="2254"/>
                  </a:lnTo>
                  <a:lnTo>
                    <a:pt x="41" y="2254"/>
                  </a:lnTo>
                  <a:lnTo>
                    <a:pt x="32" y="2272"/>
                  </a:lnTo>
                  <a:lnTo>
                    <a:pt x="24" y="2290"/>
                  </a:lnTo>
                  <a:lnTo>
                    <a:pt x="17" y="2307"/>
                  </a:lnTo>
                  <a:lnTo>
                    <a:pt x="11" y="2325"/>
                  </a:lnTo>
                  <a:lnTo>
                    <a:pt x="7" y="2342"/>
                  </a:lnTo>
                  <a:lnTo>
                    <a:pt x="3" y="2359"/>
                  </a:lnTo>
                  <a:lnTo>
                    <a:pt x="1" y="2376"/>
                  </a:lnTo>
                  <a:lnTo>
                    <a:pt x="0" y="2393"/>
                  </a:lnTo>
                  <a:lnTo>
                    <a:pt x="0" y="2410"/>
                  </a:lnTo>
                  <a:lnTo>
                    <a:pt x="0" y="2426"/>
                  </a:lnTo>
                  <a:lnTo>
                    <a:pt x="2" y="2443"/>
                  </a:lnTo>
                  <a:lnTo>
                    <a:pt x="6" y="2457"/>
                  </a:lnTo>
                  <a:lnTo>
                    <a:pt x="10" y="2473"/>
                  </a:lnTo>
                  <a:lnTo>
                    <a:pt x="16" y="2488"/>
                  </a:lnTo>
                  <a:lnTo>
                    <a:pt x="22" y="2502"/>
                  </a:lnTo>
                  <a:lnTo>
                    <a:pt x="29" y="2516"/>
                  </a:lnTo>
                  <a:lnTo>
                    <a:pt x="29" y="2516"/>
                  </a:lnTo>
                  <a:lnTo>
                    <a:pt x="38" y="2529"/>
                  </a:lnTo>
                  <a:lnTo>
                    <a:pt x="47" y="2542"/>
                  </a:lnTo>
                  <a:lnTo>
                    <a:pt x="58" y="2554"/>
                  </a:lnTo>
                  <a:lnTo>
                    <a:pt x="70" y="2564"/>
                  </a:lnTo>
                  <a:lnTo>
                    <a:pt x="81" y="2574"/>
                  </a:lnTo>
                  <a:lnTo>
                    <a:pt x="95" y="2585"/>
                  </a:lnTo>
                  <a:lnTo>
                    <a:pt x="108" y="2593"/>
                  </a:lnTo>
                  <a:lnTo>
                    <a:pt x="123" y="2600"/>
                  </a:lnTo>
                  <a:lnTo>
                    <a:pt x="139" y="2607"/>
                  </a:lnTo>
                  <a:lnTo>
                    <a:pt x="155" y="2614"/>
                  </a:lnTo>
                  <a:lnTo>
                    <a:pt x="172" y="2618"/>
                  </a:lnTo>
                  <a:lnTo>
                    <a:pt x="190" y="2623"/>
                  </a:lnTo>
                  <a:lnTo>
                    <a:pt x="208" y="2626"/>
                  </a:lnTo>
                  <a:lnTo>
                    <a:pt x="226" y="2629"/>
                  </a:lnTo>
                  <a:lnTo>
                    <a:pt x="245" y="2630"/>
                  </a:lnTo>
                  <a:lnTo>
                    <a:pt x="265" y="2631"/>
                  </a:lnTo>
                  <a:lnTo>
                    <a:pt x="265" y="2631"/>
                  </a:lnTo>
                  <a:close/>
                </a:path>
              </a:pathLst>
            </a:custGeom>
            <a:noFill/>
            <a:ln w="76200">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p>
          </p:txBody>
        </p:sp>
        <p:sp>
          <p:nvSpPr>
            <p:cNvPr id="9" name="Freeform 6"/>
            <p:cNvSpPr/>
            <p:nvPr/>
          </p:nvSpPr>
          <p:spPr bwMode="auto">
            <a:xfrm>
              <a:off x="3610594" y="3586289"/>
              <a:ext cx="961407" cy="658387"/>
            </a:xfrm>
            <a:custGeom>
              <a:avLst/>
              <a:gdLst>
                <a:gd name="T0" fmla="*/ 655 w 655"/>
                <a:gd name="T1" fmla="*/ 0 h 467"/>
                <a:gd name="T2" fmla="*/ 252 w 655"/>
                <a:gd name="T3" fmla="*/ 0 h 467"/>
                <a:gd name="T4" fmla="*/ 0 w 655"/>
                <a:gd name="T5" fmla="*/ 467 h 467"/>
                <a:gd name="T6" fmla="*/ 655 w 655"/>
                <a:gd name="T7" fmla="*/ 467 h 467"/>
                <a:gd name="T8" fmla="*/ 655 w 655"/>
                <a:gd name="T9" fmla="*/ 0 h 467"/>
              </a:gdLst>
              <a:ahLst/>
              <a:cxnLst>
                <a:cxn ang="0">
                  <a:pos x="T0" y="T1"/>
                </a:cxn>
                <a:cxn ang="0">
                  <a:pos x="T2" y="T3"/>
                </a:cxn>
                <a:cxn ang="0">
                  <a:pos x="T4" y="T5"/>
                </a:cxn>
                <a:cxn ang="0">
                  <a:pos x="T6" y="T7"/>
                </a:cxn>
                <a:cxn ang="0">
                  <a:pos x="T8" y="T9"/>
                </a:cxn>
              </a:cxnLst>
              <a:rect l="0" t="0" r="r" b="b"/>
              <a:pathLst>
                <a:path w="655" h="467">
                  <a:moveTo>
                    <a:pt x="655" y="0"/>
                  </a:moveTo>
                  <a:lnTo>
                    <a:pt x="252" y="0"/>
                  </a:lnTo>
                  <a:lnTo>
                    <a:pt x="0" y="467"/>
                  </a:lnTo>
                  <a:lnTo>
                    <a:pt x="655" y="467"/>
                  </a:lnTo>
                  <a:lnTo>
                    <a:pt x="655" y="0"/>
                  </a:lnTo>
                  <a:close/>
                </a:path>
              </a:pathLst>
            </a:custGeom>
            <a:solidFill>
              <a:srgbClr val="FF6F89"/>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0" name="Freeform 7"/>
            <p:cNvSpPr/>
            <p:nvPr/>
          </p:nvSpPr>
          <p:spPr bwMode="auto">
            <a:xfrm>
              <a:off x="3980479" y="2915215"/>
              <a:ext cx="591523" cy="671075"/>
            </a:xfrm>
            <a:custGeom>
              <a:avLst/>
              <a:gdLst>
                <a:gd name="T0" fmla="*/ 403 w 403"/>
                <a:gd name="T1" fmla="*/ 0 h 476"/>
                <a:gd name="T2" fmla="*/ 259 w 403"/>
                <a:gd name="T3" fmla="*/ 0 h 476"/>
                <a:gd name="T4" fmla="*/ 0 w 403"/>
                <a:gd name="T5" fmla="*/ 476 h 476"/>
                <a:gd name="T6" fmla="*/ 403 w 403"/>
                <a:gd name="T7" fmla="*/ 476 h 476"/>
                <a:gd name="T8" fmla="*/ 403 w 403"/>
                <a:gd name="T9" fmla="*/ 0 h 476"/>
              </a:gdLst>
              <a:ahLst/>
              <a:cxnLst>
                <a:cxn ang="0">
                  <a:pos x="T0" y="T1"/>
                </a:cxn>
                <a:cxn ang="0">
                  <a:pos x="T2" y="T3"/>
                </a:cxn>
                <a:cxn ang="0">
                  <a:pos x="T4" y="T5"/>
                </a:cxn>
                <a:cxn ang="0">
                  <a:pos x="T6" y="T7"/>
                </a:cxn>
                <a:cxn ang="0">
                  <a:pos x="T8" y="T9"/>
                </a:cxn>
              </a:cxnLst>
              <a:rect l="0" t="0" r="r" b="b"/>
              <a:pathLst>
                <a:path w="403" h="476">
                  <a:moveTo>
                    <a:pt x="403" y="0"/>
                  </a:moveTo>
                  <a:lnTo>
                    <a:pt x="259" y="0"/>
                  </a:lnTo>
                  <a:lnTo>
                    <a:pt x="0" y="476"/>
                  </a:lnTo>
                  <a:lnTo>
                    <a:pt x="403" y="476"/>
                  </a:lnTo>
                  <a:lnTo>
                    <a:pt x="403" y="0"/>
                  </a:lnTo>
                  <a:close/>
                </a:path>
              </a:pathLst>
            </a:custGeom>
            <a:solidFill>
              <a:srgbClr val="48B5B2"/>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1" name="Freeform 8"/>
            <p:cNvSpPr/>
            <p:nvPr/>
          </p:nvSpPr>
          <p:spPr bwMode="auto">
            <a:xfrm>
              <a:off x="3328776" y="4244676"/>
              <a:ext cx="1243225" cy="658387"/>
            </a:xfrm>
            <a:custGeom>
              <a:avLst/>
              <a:gdLst>
                <a:gd name="T0" fmla="*/ 192 w 847"/>
                <a:gd name="T1" fmla="*/ 0 h 467"/>
                <a:gd name="T2" fmla="*/ 23 w 847"/>
                <a:gd name="T3" fmla="*/ 313 h 467"/>
                <a:gd name="T4" fmla="*/ 23 w 847"/>
                <a:gd name="T5" fmla="*/ 313 h 467"/>
                <a:gd name="T6" fmla="*/ 15 w 847"/>
                <a:gd name="T7" fmla="*/ 330 h 467"/>
                <a:gd name="T8" fmla="*/ 8 w 847"/>
                <a:gd name="T9" fmla="*/ 346 h 467"/>
                <a:gd name="T10" fmla="*/ 3 w 847"/>
                <a:gd name="T11" fmla="*/ 362 h 467"/>
                <a:gd name="T12" fmla="*/ 1 w 847"/>
                <a:gd name="T13" fmla="*/ 376 h 467"/>
                <a:gd name="T14" fmla="*/ 0 w 847"/>
                <a:gd name="T15" fmla="*/ 391 h 467"/>
                <a:gd name="T16" fmla="*/ 1 w 847"/>
                <a:gd name="T17" fmla="*/ 404 h 467"/>
                <a:gd name="T18" fmla="*/ 3 w 847"/>
                <a:gd name="T19" fmla="*/ 416 h 467"/>
                <a:gd name="T20" fmla="*/ 9 w 847"/>
                <a:gd name="T21" fmla="*/ 426 h 467"/>
                <a:gd name="T22" fmla="*/ 9 w 847"/>
                <a:gd name="T23" fmla="*/ 426 h 467"/>
                <a:gd name="T24" fmla="*/ 16 w 847"/>
                <a:gd name="T25" fmla="*/ 435 h 467"/>
                <a:gd name="T26" fmla="*/ 25 w 847"/>
                <a:gd name="T27" fmla="*/ 443 h 467"/>
                <a:gd name="T28" fmla="*/ 35 w 847"/>
                <a:gd name="T29" fmla="*/ 451 h 467"/>
                <a:gd name="T30" fmla="*/ 49 w 847"/>
                <a:gd name="T31" fmla="*/ 457 h 467"/>
                <a:gd name="T32" fmla="*/ 62 w 847"/>
                <a:gd name="T33" fmla="*/ 461 h 467"/>
                <a:gd name="T34" fmla="*/ 78 w 847"/>
                <a:gd name="T35" fmla="*/ 464 h 467"/>
                <a:gd name="T36" fmla="*/ 96 w 847"/>
                <a:gd name="T37" fmla="*/ 467 h 467"/>
                <a:gd name="T38" fmla="*/ 115 w 847"/>
                <a:gd name="T39" fmla="*/ 467 h 467"/>
                <a:gd name="T40" fmla="*/ 847 w 847"/>
                <a:gd name="T41" fmla="*/ 467 h 467"/>
                <a:gd name="T42" fmla="*/ 847 w 847"/>
                <a:gd name="T43" fmla="*/ 0 h 467"/>
                <a:gd name="T44" fmla="*/ 192 w 847"/>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192" y="0"/>
                  </a:moveTo>
                  <a:lnTo>
                    <a:pt x="23" y="313"/>
                  </a:lnTo>
                  <a:lnTo>
                    <a:pt x="23" y="313"/>
                  </a:lnTo>
                  <a:lnTo>
                    <a:pt x="15" y="330"/>
                  </a:lnTo>
                  <a:lnTo>
                    <a:pt x="8" y="346"/>
                  </a:lnTo>
                  <a:lnTo>
                    <a:pt x="3" y="362"/>
                  </a:lnTo>
                  <a:lnTo>
                    <a:pt x="1" y="376"/>
                  </a:lnTo>
                  <a:lnTo>
                    <a:pt x="0" y="391"/>
                  </a:lnTo>
                  <a:lnTo>
                    <a:pt x="1" y="404"/>
                  </a:lnTo>
                  <a:lnTo>
                    <a:pt x="3" y="416"/>
                  </a:lnTo>
                  <a:lnTo>
                    <a:pt x="9" y="426"/>
                  </a:lnTo>
                  <a:lnTo>
                    <a:pt x="9" y="426"/>
                  </a:lnTo>
                  <a:lnTo>
                    <a:pt x="16" y="435"/>
                  </a:lnTo>
                  <a:lnTo>
                    <a:pt x="25" y="443"/>
                  </a:lnTo>
                  <a:lnTo>
                    <a:pt x="35" y="451"/>
                  </a:lnTo>
                  <a:lnTo>
                    <a:pt x="49" y="457"/>
                  </a:lnTo>
                  <a:lnTo>
                    <a:pt x="62" y="461"/>
                  </a:lnTo>
                  <a:lnTo>
                    <a:pt x="78" y="464"/>
                  </a:lnTo>
                  <a:lnTo>
                    <a:pt x="96" y="467"/>
                  </a:lnTo>
                  <a:lnTo>
                    <a:pt x="115" y="467"/>
                  </a:lnTo>
                  <a:lnTo>
                    <a:pt x="847" y="467"/>
                  </a:lnTo>
                  <a:lnTo>
                    <a:pt x="847" y="0"/>
                  </a:lnTo>
                  <a:lnTo>
                    <a:pt x="192" y="0"/>
                  </a:lnTo>
                  <a:close/>
                </a:path>
              </a:pathLst>
            </a:custGeom>
            <a:solidFill>
              <a:srgbClr val="48B5B2"/>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2" name="Freeform 9"/>
            <p:cNvSpPr/>
            <p:nvPr/>
          </p:nvSpPr>
          <p:spPr bwMode="auto">
            <a:xfrm>
              <a:off x="4572002" y="2915215"/>
              <a:ext cx="591523" cy="671075"/>
            </a:xfrm>
            <a:custGeom>
              <a:avLst/>
              <a:gdLst>
                <a:gd name="T0" fmla="*/ 403 w 403"/>
                <a:gd name="T1" fmla="*/ 476 h 476"/>
                <a:gd name="T2" fmla="*/ 145 w 403"/>
                <a:gd name="T3" fmla="*/ 0 h 476"/>
                <a:gd name="T4" fmla="*/ 0 w 403"/>
                <a:gd name="T5" fmla="*/ 0 h 476"/>
                <a:gd name="T6" fmla="*/ 0 w 403"/>
                <a:gd name="T7" fmla="*/ 476 h 476"/>
                <a:gd name="T8" fmla="*/ 403 w 403"/>
                <a:gd name="T9" fmla="*/ 476 h 476"/>
              </a:gdLst>
              <a:ahLst/>
              <a:cxnLst>
                <a:cxn ang="0">
                  <a:pos x="T0" y="T1"/>
                </a:cxn>
                <a:cxn ang="0">
                  <a:pos x="T2" y="T3"/>
                </a:cxn>
                <a:cxn ang="0">
                  <a:pos x="T4" y="T5"/>
                </a:cxn>
                <a:cxn ang="0">
                  <a:pos x="T6" y="T7"/>
                </a:cxn>
                <a:cxn ang="0">
                  <a:pos x="T8" y="T9"/>
                </a:cxn>
              </a:cxnLst>
              <a:rect l="0" t="0" r="r" b="b"/>
              <a:pathLst>
                <a:path w="403" h="476">
                  <a:moveTo>
                    <a:pt x="403" y="476"/>
                  </a:moveTo>
                  <a:lnTo>
                    <a:pt x="145" y="0"/>
                  </a:lnTo>
                  <a:lnTo>
                    <a:pt x="0" y="0"/>
                  </a:lnTo>
                  <a:lnTo>
                    <a:pt x="0" y="476"/>
                  </a:lnTo>
                  <a:lnTo>
                    <a:pt x="403" y="476"/>
                  </a:lnTo>
                  <a:close/>
                </a:path>
              </a:pathLst>
            </a:custGeom>
            <a:solidFill>
              <a:srgbClr val="7383A4"/>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3" name="Freeform 10"/>
            <p:cNvSpPr/>
            <p:nvPr/>
          </p:nvSpPr>
          <p:spPr bwMode="auto">
            <a:xfrm>
              <a:off x="4572002" y="3586289"/>
              <a:ext cx="961407" cy="658387"/>
            </a:xfrm>
            <a:custGeom>
              <a:avLst/>
              <a:gdLst>
                <a:gd name="T0" fmla="*/ 0 w 655"/>
                <a:gd name="T1" fmla="*/ 0 h 467"/>
                <a:gd name="T2" fmla="*/ 0 w 655"/>
                <a:gd name="T3" fmla="*/ 467 h 467"/>
                <a:gd name="T4" fmla="*/ 655 w 655"/>
                <a:gd name="T5" fmla="*/ 467 h 467"/>
                <a:gd name="T6" fmla="*/ 403 w 655"/>
                <a:gd name="T7" fmla="*/ 0 h 467"/>
                <a:gd name="T8" fmla="*/ 0 w 655"/>
                <a:gd name="T9" fmla="*/ 0 h 467"/>
              </a:gdLst>
              <a:ahLst/>
              <a:cxnLst>
                <a:cxn ang="0">
                  <a:pos x="T0" y="T1"/>
                </a:cxn>
                <a:cxn ang="0">
                  <a:pos x="T2" y="T3"/>
                </a:cxn>
                <a:cxn ang="0">
                  <a:pos x="T4" y="T5"/>
                </a:cxn>
                <a:cxn ang="0">
                  <a:pos x="T6" y="T7"/>
                </a:cxn>
                <a:cxn ang="0">
                  <a:pos x="T8" y="T9"/>
                </a:cxn>
              </a:cxnLst>
              <a:rect l="0" t="0" r="r" b="b"/>
              <a:pathLst>
                <a:path w="655" h="467">
                  <a:moveTo>
                    <a:pt x="0" y="0"/>
                  </a:moveTo>
                  <a:lnTo>
                    <a:pt x="0" y="467"/>
                  </a:lnTo>
                  <a:lnTo>
                    <a:pt x="655" y="467"/>
                  </a:lnTo>
                  <a:lnTo>
                    <a:pt x="403" y="0"/>
                  </a:lnTo>
                  <a:lnTo>
                    <a:pt x="0" y="0"/>
                  </a:lnTo>
                  <a:close/>
                </a:path>
              </a:pathLst>
            </a:custGeom>
            <a:solidFill>
              <a:srgbClr val="71C6C6"/>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4" name="Freeform 11"/>
            <p:cNvSpPr/>
            <p:nvPr/>
          </p:nvSpPr>
          <p:spPr bwMode="auto">
            <a:xfrm>
              <a:off x="4572000" y="4244676"/>
              <a:ext cx="1243225" cy="658387"/>
            </a:xfrm>
            <a:custGeom>
              <a:avLst/>
              <a:gdLst>
                <a:gd name="T0" fmla="*/ 0 w 847"/>
                <a:gd name="T1" fmla="*/ 467 h 467"/>
                <a:gd name="T2" fmla="*/ 732 w 847"/>
                <a:gd name="T3" fmla="*/ 467 h 467"/>
                <a:gd name="T4" fmla="*/ 732 w 847"/>
                <a:gd name="T5" fmla="*/ 467 h 467"/>
                <a:gd name="T6" fmla="*/ 751 w 847"/>
                <a:gd name="T7" fmla="*/ 467 h 467"/>
                <a:gd name="T8" fmla="*/ 769 w 847"/>
                <a:gd name="T9" fmla="*/ 464 h 467"/>
                <a:gd name="T10" fmla="*/ 785 w 847"/>
                <a:gd name="T11" fmla="*/ 461 h 467"/>
                <a:gd name="T12" fmla="*/ 798 w 847"/>
                <a:gd name="T13" fmla="*/ 457 h 467"/>
                <a:gd name="T14" fmla="*/ 812 w 847"/>
                <a:gd name="T15" fmla="*/ 451 h 467"/>
                <a:gd name="T16" fmla="*/ 822 w 847"/>
                <a:gd name="T17" fmla="*/ 443 h 467"/>
                <a:gd name="T18" fmla="*/ 831 w 847"/>
                <a:gd name="T19" fmla="*/ 435 h 467"/>
                <a:gd name="T20" fmla="*/ 838 w 847"/>
                <a:gd name="T21" fmla="*/ 426 h 467"/>
                <a:gd name="T22" fmla="*/ 838 w 847"/>
                <a:gd name="T23" fmla="*/ 426 h 467"/>
                <a:gd name="T24" fmla="*/ 844 w 847"/>
                <a:gd name="T25" fmla="*/ 416 h 467"/>
                <a:gd name="T26" fmla="*/ 846 w 847"/>
                <a:gd name="T27" fmla="*/ 404 h 467"/>
                <a:gd name="T28" fmla="*/ 847 w 847"/>
                <a:gd name="T29" fmla="*/ 391 h 467"/>
                <a:gd name="T30" fmla="*/ 846 w 847"/>
                <a:gd name="T31" fmla="*/ 376 h 467"/>
                <a:gd name="T32" fmla="*/ 844 w 847"/>
                <a:gd name="T33" fmla="*/ 362 h 467"/>
                <a:gd name="T34" fmla="*/ 839 w 847"/>
                <a:gd name="T35" fmla="*/ 346 h 467"/>
                <a:gd name="T36" fmla="*/ 832 w 847"/>
                <a:gd name="T37" fmla="*/ 330 h 467"/>
                <a:gd name="T38" fmla="*/ 824 w 847"/>
                <a:gd name="T39" fmla="*/ 313 h 467"/>
                <a:gd name="T40" fmla="*/ 655 w 847"/>
                <a:gd name="T41" fmla="*/ 0 h 467"/>
                <a:gd name="T42" fmla="*/ 0 w 847"/>
                <a:gd name="T43" fmla="*/ 0 h 467"/>
                <a:gd name="T44" fmla="*/ 0 w 847"/>
                <a:gd name="T4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0" y="467"/>
                  </a:moveTo>
                  <a:lnTo>
                    <a:pt x="732" y="467"/>
                  </a:lnTo>
                  <a:lnTo>
                    <a:pt x="732" y="467"/>
                  </a:lnTo>
                  <a:lnTo>
                    <a:pt x="751" y="467"/>
                  </a:lnTo>
                  <a:lnTo>
                    <a:pt x="769" y="464"/>
                  </a:lnTo>
                  <a:lnTo>
                    <a:pt x="785" y="461"/>
                  </a:lnTo>
                  <a:lnTo>
                    <a:pt x="798" y="457"/>
                  </a:lnTo>
                  <a:lnTo>
                    <a:pt x="812" y="451"/>
                  </a:lnTo>
                  <a:lnTo>
                    <a:pt x="822" y="443"/>
                  </a:lnTo>
                  <a:lnTo>
                    <a:pt x="831" y="435"/>
                  </a:lnTo>
                  <a:lnTo>
                    <a:pt x="838" y="426"/>
                  </a:lnTo>
                  <a:lnTo>
                    <a:pt x="838" y="426"/>
                  </a:lnTo>
                  <a:lnTo>
                    <a:pt x="844" y="416"/>
                  </a:lnTo>
                  <a:lnTo>
                    <a:pt x="846" y="404"/>
                  </a:lnTo>
                  <a:lnTo>
                    <a:pt x="847" y="391"/>
                  </a:lnTo>
                  <a:lnTo>
                    <a:pt x="846" y="376"/>
                  </a:lnTo>
                  <a:lnTo>
                    <a:pt x="844" y="362"/>
                  </a:lnTo>
                  <a:lnTo>
                    <a:pt x="839" y="346"/>
                  </a:lnTo>
                  <a:lnTo>
                    <a:pt x="832" y="330"/>
                  </a:lnTo>
                  <a:lnTo>
                    <a:pt x="824" y="313"/>
                  </a:lnTo>
                  <a:lnTo>
                    <a:pt x="655" y="0"/>
                  </a:lnTo>
                  <a:lnTo>
                    <a:pt x="0" y="0"/>
                  </a:lnTo>
                  <a:lnTo>
                    <a:pt x="0" y="467"/>
                  </a:lnTo>
                  <a:close/>
                </a:path>
              </a:pathLst>
            </a:custGeom>
            <a:solidFill>
              <a:srgbClr val="625F63"/>
            </a:solidFill>
            <a:ln w="38100">
              <a:solidFill>
                <a:srgbClr val="F8F0E5"/>
              </a:solidFill>
              <a:round/>
            </a:ln>
          </p:spPr>
          <p:txBody>
            <a:bodyPr vert="horz" wrap="square" lIns="91440" tIns="45720" rIns="91440" bIns="45720" numCol="1" anchor="t" anchorCtr="0" compatLnSpc="1"/>
            <a:lstStyle/>
            <a:p>
              <a:endParaRPr lang="ko-KR" altLang="en-US"/>
            </a:p>
          </p:txBody>
        </p:sp>
        <p:pic>
          <p:nvPicPr>
            <p:cNvPr id="15" name="그림 14"/>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4165187" y="3740343"/>
              <a:ext cx="301272" cy="350279"/>
            </a:xfrm>
            <a:prstGeom prst="rect">
              <a:avLst/>
            </a:prstGeom>
          </p:spPr>
        </p:pic>
        <p:pic>
          <p:nvPicPr>
            <p:cNvPr id="16" name="그림 15"/>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a:fillRect/>
            </a:stretch>
          </p:blipFill>
          <p:spPr>
            <a:xfrm>
              <a:off x="4698817" y="3241572"/>
              <a:ext cx="216422" cy="266615"/>
            </a:xfrm>
            <a:prstGeom prst="rect">
              <a:avLst/>
            </a:prstGeom>
          </p:spPr>
        </p:pic>
        <p:pic>
          <p:nvPicPr>
            <p:cNvPr id="17" name="그림 16"/>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4687628" y="4457136"/>
              <a:ext cx="297404" cy="233466"/>
            </a:xfrm>
            <a:prstGeom prst="rect">
              <a:avLst/>
            </a:prstGeom>
          </p:spPr>
        </p:pic>
        <p:pic>
          <p:nvPicPr>
            <p:cNvPr id="18" name="그림 17"/>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4266806" y="3252533"/>
              <a:ext cx="198842" cy="242283"/>
            </a:xfrm>
            <a:prstGeom prst="rect">
              <a:avLst/>
            </a:prstGeom>
          </p:spPr>
        </p:pic>
        <p:pic>
          <p:nvPicPr>
            <p:cNvPr id="19" name="그림 18"/>
            <p:cNvPicPr>
              <a:picLocks noChangeAspect="1"/>
            </p:cNvPicPr>
            <p:nvPr/>
          </p:nvPicPr>
          <p:blipFill rotWithShape="1">
            <a:blip r:embed="rId5" cstate="print">
              <a:extLst>
                <a:ext uri="{28A0092B-C50C-407E-A947-70E740481C1C}">
                  <a14:useLocalDpi xmlns:a14="http://schemas.microsoft.com/office/drawing/2010/main" val="0"/>
                </a:ext>
              </a:extLst>
            </a:blip>
            <a:srcRect l="63462" t="26039" r="21500" b="56135"/>
            <a:stretch>
              <a:fillRect/>
            </a:stretch>
          </p:blipFill>
          <p:spPr>
            <a:xfrm>
              <a:off x="4685303" y="3784933"/>
              <a:ext cx="293685" cy="261098"/>
            </a:xfrm>
            <a:prstGeom prst="rect">
              <a:avLst/>
            </a:prstGeom>
          </p:spPr>
        </p:pic>
        <p:pic>
          <p:nvPicPr>
            <p:cNvPr id="20" name="그림 1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4164291" y="4452291"/>
              <a:ext cx="328178" cy="243157"/>
            </a:xfrm>
            <a:prstGeom prst="rect">
              <a:avLst/>
            </a:prstGeom>
          </p:spPr>
        </p:pic>
      </p:grpSp>
      <p:grpSp>
        <p:nvGrpSpPr>
          <p:cNvPr id="21" name="그룹 20"/>
          <p:cNvGrpSpPr/>
          <p:nvPr/>
        </p:nvGrpSpPr>
        <p:grpSpPr>
          <a:xfrm>
            <a:off x="827584" y="1706743"/>
            <a:ext cx="2223071" cy="601323"/>
            <a:chOff x="4330264" y="2313713"/>
            <a:chExt cx="2503244" cy="677108"/>
          </a:xfrm>
        </p:grpSpPr>
        <p:sp>
          <p:nvSpPr>
            <p:cNvPr id="22"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01</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827584" y="2696437"/>
            <a:ext cx="2223071" cy="601323"/>
            <a:chOff x="4330264" y="2313713"/>
            <a:chExt cx="2503244" cy="677108"/>
          </a:xfrm>
        </p:grpSpPr>
        <p:sp>
          <p:nvSpPr>
            <p:cNvPr id="26"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8"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FF6F89"/>
                  </a:solidFill>
                  <a:latin typeface="Calibri" panose="020F0502020204030204" pitchFamily="34" charset="0"/>
                  <a:ea typeface="Tahoma" panose="020B0604030504040204" pitchFamily="34" charset="0"/>
                  <a:cs typeface="Tahoma" panose="020B0604030504040204" pitchFamily="34" charset="0"/>
                </a:rPr>
                <a:t>02</a:t>
              </a:r>
              <a:endParaRPr lang="en-US" altLang="ko-KR" sz="4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9" name="그룹 28"/>
          <p:cNvGrpSpPr/>
          <p:nvPr/>
        </p:nvGrpSpPr>
        <p:grpSpPr>
          <a:xfrm>
            <a:off x="827584" y="3686131"/>
            <a:ext cx="2223071" cy="601323"/>
            <a:chOff x="4330264" y="2313713"/>
            <a:chExt cx="2503244" cy="677108"/>
          </a:xfrm>
        </p:grpSpPr>
        <p:sp>
          <p:nvSpPr>
            <p:cNvPr id="30"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31"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2"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03</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3" name="그룹 32"/>
          <p:cNvGrpSpPr/>
          <p:nvPr/>
        </p:nvGrpSpPr>
        <p:grpSpPr>
          <a:xfrm flipH="1">
            <a:off x="6093345" y="1706743"/>
            <a:ext cx="2223071" cy="601323"/>
            <a:chOff x="4330264" y="2313713"/>
            <a:chExt cx="2503244" cy="677108"/>
          </a:xfrm>
        </p:grpSpPr>
        <p:sp>
          <p:nvSpPr>
            <p:cNvPr id="34"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7383A4"/>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7383A4"/>
                  </a:solidFill>
                  <a:latin typeface="Calibri" panose="020F0502020204030204" pitchFamily="34" charset="0"/>
                  <a:ea typeface="Tahoma" panose="020B0604030504040204" pitchFamily="34" charset="0"/>
                  <a:cs typeface="Tahoma" panose="020B0604030504040204" pitchFamily="34" charset="0"/>
                </a:rPr>
                <a:t>04</a:t>
              </a:r>
              <a:endParaRPr lang="en-US" altLang="ko-KR" sz="44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7" name="그룹 36"/>
          <p:cNvGrpSpPr/>
          <p:nvPr/>
        </p:nvGrpSpPr>
        <p:grpSpPr>
          <a:xfrm flipH="1">
            <a:off x="6093345" y="2696437"/>
            <a:ext cx="2223071" cy="601323"/>
            <a:chOff x="4330264" y="2313713"/>
            <a:chExt cx="2503244" cy="677108"/>
          </a:xfrm>
        </p:grpSpPr>
        <p:sp>
          <p:nvSpPr>
            <p:cNvPr id="38"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39"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0"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05</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1" name="그룹 40"/>
          <p:cNvGrpSpPr/>
          <p:nvPr/>
        </p:nvGrpSpPr>
        <p:grpSpPr>
          <a:xfrm flipH="1">
            <a:off x="6093345" y="3686131"/>
            <a:ext cx="2223071" cy="601323"/>
            <a:chOff x="4330264" y="2313713"/>
            <a:chExt cx="2503244" cy="677108"/>
          </a:xfrm>
        </p:grpSpPr>
        <p:sp>
          <p:nvSpPr>
            <p:cNvPr id="42"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sp>
          <p:nvSpPr>
            <p:cNvPr id="43"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4"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625F63"/>
                  </a:solidFill>
                  <a:latin typeface="Calibri" panose="020F0502020204030204" pitchFamily="34" charset="0"/>
                  <a:ea typeface="Tahoma" panose="020B0604030504040204" pitchFamily="34" charset="0"/>
                  <a:cs typeface="Tahoma" panose="020B0604030504040204" pitchFamily="34" charset="0"/>
                </a:rPr>
                <a:t>06</a:t>
              </a:r>
              <a:endParaRPr lang="en-US" altLang="ko-KR" sz="4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p:transition spd="slow"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725557" y="1635646"/>
          <a:ext cx="2453522" cy="241925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차트 8"/>
          <p:cNvGraphicFramePr/>
          <p:nvPr/>
        </p:nvGraphicFramePr>
        <p:xfrm>
          <a:off x="3345239" y="1635646"/>
          <a:ext cx="2453522" cy="24192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차트 9"/>
          <p:cNvGraphicFramePr/>
          <p:nvPr/>
        </p:nvGraphicFramePr>
        <p:xfrm>
          <a:off x="5964921" y="1635646"/>
          <a:ext cx="2453522" cy="2419259"/>
        </p:xfrm>
        <a:graphic>
          <a:graphicData uri="http://schemas.openxmlformats.org/drawingml/2006/chart">
            <c:chart xmlns:c="http://schemas.openxmlformats.org/drawingml/2006/chart" xmlns:r="http://schemas.openxmlformats.org/officeDocument/2006/relationships" r:id="rId3"/>
          </a:graphicData>
        </a:graphic>
      </p:graphicFrame>
      <p:sp>
        <p:nvSpPr>
          <p:cNvPr id="11" name="speed"/>
          <p:cNvSpPr txBox="1">
            <a:spLocks noChangeArrowheads="1"/>
          </p:cNvSpPr>
          <p:nvPr/>
        </p:nvSpPr>
        <p:spPr bwMode="auto">
          <a:xfrm>
            <a:off x="1985396" y="2516563"/>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30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4633561" y="2763411"/>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45</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205490" y="3067189"/>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70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6417758" y="247858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30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3741111" y="2896329"/>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65</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1207017" y="314310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70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7" name="그룹 16"/>
          <p:cNvGrpSpPr/>
          <p:nvPr/>
        </p:nvGrpSpPr>
        <p:grpSpPr>
          <a:xfrm>
            <a:off x="983333" y="4093849"/>
            <a:ext cx="1937970" cy="683993"/>
            <a:chOff x="227806" y="4641351"/>
            <a:chExt cx="2204064" cy="777910"/>
          </a:xfrm>
        </p:grpSpPr>
        <p:sp>
          <p:nvSpPr>
            <p:cNvPr id="18"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0" name="그룹 19"/>
          <p:cNvGrpSpPr/>
          <p:nvPr/>
        </p:nvGrpSpPr>
        <p:grpSpPr>
          <a:xfrm>
            <a:off x="3603015" y="4093849"/>
            <a:ext cx="1937970" cy="683993"/>
            <a:chOff x="227806" y="4641351"/>
            <a:chExt cx="2204064" cy="777910"/>
          </a:xfrm>
        </p:grpSpPr>
        <p:sp>
          <p:nvSpPr>
            <p:cNvPr id="21"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Top quality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3" name="그룹 22"/>
          <p:cNvGrpSpPr/>
          <p:nvPr/>
        </p:nvGrpSpPr>
        <p:grpSpPr>
          <a:xfrm>
            <a:off x="6222697" y="4093849"/>
            <a:ext cx="1937970" cy="683993"/>
            <a:chOff x="227806" y="4641351"/>
            <a:chExt cx="2204064" cy="777910"/>
          </a:xfrm>
        </p:grpSpPr>
        <p:sp>
          <p:nvSpPr>
            <p:cNvPr id="24"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71C6C6"/>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400" b="1">
                <a:solidFill>
                  <a:srgbClr val="71C6C6"/>
                </a:solidFill>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6" name="그림 25"/>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a:fillRect/>
          </a:stretch>
        </p:blipFill>
        <p:spPr>
          <a:xfrm>
            <a:off x="7049430" y="2748185"/>
            <a:ext cx="312120" cy="384507"/>
          </a:xfrm>
          <a:prstGeom prst="rect">
            <a:avLst/>
          </a:prstGeom>
        </p:spPr>
      </p:pic>
      <p:pic>
        <p:nvPicPr>
          <p:cNvPr id="27" name="그림 26"/>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a:fillRect/>
          </a:stretch>
        </p:blipFill>
        <p:spPr>
          <a:xfrm>
            <a:off x="1800277" y="2772632"/>
            <a:ext cx="304363" cy="335614"/>
          </a:xfrm>
          <a:prstGeom prst="rect">
            <a:avLst/>
          </a:prstGeom>
        </p:spPr>
      </p:pic>
      <p:pic>
        <p:nvPicPr>
          <p:cNvPr id="28" name="그림 27"/>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a:fillRect/>
          </a:stretch>
        </p:blipFill>
        <p:spPr>
          <a:xfrm>
            <a:off x="4388471" y="2777274"/>
            <a:ext cx="367058" cy="326330"/>
          </a:xfrm>
          <a:prstGeom prst="rect">
            <a:avLst/>
          </a:prstGeom>
        </p:spPr>
      </p:pic>
    </p:spTree>
  </p:cSld>
  <p:clrMapOvr>
    <a:masterClrMapping/>
  </p:clrMapOvr>
  <p:transition spd="slow"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4752753" y="2295939"/>
          <a:ext cx="4067718" cy="253930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표 8"/>
          <p:cNvGraphicFramePr>
            <a:graphicFrameLocks noGrp="1"/>
          </p:cNvGraphicFramePr>
          <p:nvPr/>
        </p:nvGraphicFramePr>
        <p:xfrm>
          <a:off x="467544" y="2407806"/>
          <a:ext cx="3705565" cy="2339966"/>
        </p:xfrm>
        <a:graphic>
          <a:graphicData uri="http://schemas.openxmlformats.org/drawingml/2006/table">
            <a:tbl>
              <a:tblPr firstRow="1" bandRow="1">
                <a:tableStyleId>{5C22544A-7EE6-4342-B048-85BDC9FD1C3A}</a:tableStyleId>
              </a:tblPr>
              <a:tblGrid>
                <a:gridCol w="1440160"/>
                <a:gridCol w="755135"/>
                <a:gridCol w="755135"/>
                <a:gridCol w="755135"/>
              </a:tblGrid>
              <a:tr h="336551">
                <a:tc>
                  <a:txBody>
                    <a:bodyPr/>
                    <a:lstStyle/>
                    <a:p>
                      <a:pPr algn="l" latinLnBrk="1"/>
                      <a:endPar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Number</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36551">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1" dirty="0">
                          <a:solidFill>
                            <a:schemeClr val="bg1"/>
                          </a:solidFill>
                          <a:effectLst/>
                          <a:latin typeface="Calibri" panose="020F0502020204030204" pitchFamily="34" charset="0"/>
                          <a:ea typeface="Tahoma" panose="020B0604030504040204" pitchFamily="34" charset="0"/>
                          <a:cs typeface="Tahoma" panose="020B0604030504040204" pitchFamily="34" charset="0"/>
                        </a:rPr>
                        <a:t>Visual trends</a:t>
                      </a:r>
                      <a:endParaRPr lang="en-US" altLang="ko-KR" sz="1000" b="1" dirty="0">
                        <a:solidFill>
                          <a:schemeClr val="bg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endParaRPr lang="ko-KR" altLang="en-US" sz="1000" b="0" dirty="0">
                        <a:solidFill>
                          <a:schemeClr val="tx1"/>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Visual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appeal</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Top quality</a:t>
                      </a:r>
                      <a:r>
                        <a:rPr lang="en-US" altLang="ko-KR" sz="1000" b="0" baseline="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design</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Stylish</a:t>
                      </a:r>
                      <a:r>
                        <a:rPr lang="en-US" altLang="ko-KR" sz="1000" b="0" baseline="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design</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Contemporary</a:t>
                      </a:r>
                      <a:r>
                        <a:rPr lang="en-US" altLang="ko-KR" sz="1000" b="0" baseline="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colors</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$ 0.00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sp>
        <p:nvSpPr>
          <p:cNvPr id="10"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11"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a:off x="5396534" y="2534478"/>
            <a:ext cx="3077707" cy="1001489"/>
          </a:xfrm>
          <a:prstGeom prst="rect">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pic>
        <p:nvPicPr>
          <p:cNvPr id="9" name="그림 8"/>
          <p:cNvPicPr>
            <a:picLocks noChangeAspect="1"/>
          </p:cNvPicPr>
          <p:nvPr/>
        </p:nvPicPr>
        <p:blipFill rotWithShape="1">
          <a:blip r:embed="rId1">
            <a:extLst>
              <a:ext uri="{28A0092B-C50C-407E-A947-70E740481C1C}">
                <a14:useLocalDpi xmlns:a14="http://schemas.microsoft.com/office/drawing/2010/main" val="0"/>
              </a:ext>
            </a:extLst>
          </a:blip>
          <a:srcRect l="87893" t="80689" r="336" b="4707"/>
          <a:stretch>
            <a:fillRect/>
          </a:stretch>
        </p:blipFill>
        <p:spPr>
          <a:xfrm>
            <a:off x="4255095" y="3603539"/>
            <a:ext cx="1076281" cy="1001489"/>
          </a:xfrm>
          <a:prstGeom prst="rect">
            <a:avLst/>
          </a:prstGeom>
        </p:spPr>
      </p:pic>
      <p:pic>
        <p:nvPicPr>
          <p:cNvPr id="10" name="그림 9"/>
          <p:cNvPicPr>
            <a:picLocks noChangeAspect="1"/>
          </p:cNvPicPr>
          <p:nvPr/>
        </p:nvPicPr>
        <p:blipFill rotWithShape="1">
          <a:blip r:embed="rId1">
            <a:extLst>
              <a:ext uri="{28A0092B-C50C-407E-A947-70E740481C1C}">
                <a14:useLocalDpi xmlns:a14="http://schemas.microsoft.com/office/drawing/2010/main" val="0"/>
              </a:ext>
            </a:extLst>
          </a:blip>
          <a:srcRect l="57372" t="85395" r="18543"/>
          <a:stretch>
            <a:fillRect/>
          </a:stretch>
        </p:blipFill>
        <p:spPr>
          <a:xfrm>
            <a:off x="0" y="2534478"/>
            <a:ext cx="2202376" cy="1001489"/>
          </a:xfrm>
          <a:prstGeom prst="rect">
            <a:avLst/>
          </a:prstGeom>
        </p:spPr>
      </p:pic>
      <p:sp>
        <p:nvSpPr>
          <p:cNvPr id="11" name="직사각형 10"/>
          <p:cNvSpPr/>
          <p:nvPr/>
        </p:nvSpPr>
        <p:spPr>
          <a:xfrm>
            <a:off x="2266246" y="2534478"/>
            <a:ext cx="3065130" cy="1001489"/>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2" name="직사각형 11"/>
          <p:cNvSpPr/>
          <p:nvPr/>
        </p:nvSpPr>
        <p:spPr>
          <a:xfrm>
            <a:off x="-8434" y="3603539"/>
            <a:ext cx="4199722" cy="1001489"/>
          </a:xfrm>
          <a:prstGeom prst="rect">
            <a:avLst/>
          </a:pr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5396535" y="3603539"/>
            <a:ext cx="3747466" cy="1001489"/>
          </a:xfrm>
          <a:prstGeom prst="rect">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그룹 13"/>
          <p:cNvGrpSpPr/>
          <p:nvPr/>
        </p:nvGrpSpPr>
        <p:grpSpPr>
          <a:xfrm>
            <a:off x="3042415" y="2718557"/>
            <a:ext cx="2031802" cy="633330"/>
            <a:chOff x="3003622" y="3763671"/>
            <a:chExt cx="2031802" cy="633330"/>
          </a:xfrm>
        </p:grpSpPr>
        <p:sp>
          <p:nvSpPr>
            <p:cNvPr id="1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8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7" name="그룹 16"/>
          <p:cNvGrpSpPr/>
          <p:nvPr/>
        </p:nvGrpSpPr>
        <p:grpSpPr>
          <a:xfrm>
            <a:off x="6407673" y="3787618"/>
            <a:ext cx="2031802" cy="633330"/>
            <a:chOff x="3003622" y="3763671"/>
            <a:chExt cx="2031802" cy="633330"/>
          </a:xfrm>
        </p:grpSpPr>
        <p:sp>
          <p:nvSpPr>
            <p:cNvPr id="18"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0" name="그룹 19"/>
          <p:cNvGrpSpPr/>
          <p:nvPr/>
        </p:nvGrpSpPr>
        <p:grpSpPr>
          <a:xfrm>
            <a:off x="1140043" y="3787618"/>
            <a:ext cx="2031802" cy="633330"/>
            <a:chOff x="3003622" y="3763671"/>
            <a:chExt cx="2031802" cy="633330"/>
          </a:xfrm>
        </p:grpSpPr>
        <p:sp>
          <p:nvSpPr>
            <p:cNvPr id="21"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rPr>
                <a:t>Top quality design</a:t>
              </a:r>
              <a:endPar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3" name="그림 22"/>
          <p:cNvPicPr>
            <a:picLocks noChangeAspect="1"/>
          </p:cNvPicPr>
          <p:nvPr/>
        </p:nvPicPr>
        <p:blipFill rotWithShape="1">
          <a:blip r:embed="rId1">
            <a:extLst>
              <a:ext uri="{28A0092B-C50C-407E-A947-70E740481C1C}">
                <a14:useLocalDpi xmlns:a14="http://schemas.microsoft.com/office/drawing/2010/main" val="0"/>
              </a:ext>
            </a:extLst>
          </a:blip>
          <a:srcRect l="93312" t="85395"/>
          <a:stretch>
            <a:fillRect/>
          </a:stretch>
        </p:blipFill>
        <p:spPr>
          <a:xfrm>
            <a:off x="8532440" y="2534478"/>
            <a:ext cx="611560" cy="1001489"/>
          </a:xfrm>
          <a:prstGeom prst="rect">
            <a:avLst/>
          </a:prstGeom>
        </p:spPr>
      </p:pic>
      <p:grpSp>
        <p:nvGrpSpPr>
          <p:cNvPr id="24" name="그룹 23"/>
          <p:cNvGrpSpPr/>
          <p:nvPr/>
        </p:nvGrpSpPr>
        <p:grpSpPr>
          <a:xfrm>
            <a:off x="6215245" y="2718557"/>
            <a:ext cx="2031802" cy="633330"/>
            <a:chOff x="3003622" y="3763671"/>
            <a:chExt cx="2031802" cy="633330"/>
          </a:xfrm>
        </p:grpSpPr>
        <p:sp>
          <p:nvSpPr>
            <p:cNvPr id="2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7" name="그림 26"/>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5515804" y="2710262"/>
            <a:ext cx="558993" cy="649920"/>
          </a:xfrm>
          <a:prstGeom prst="rect">
            <a:avLst/>
          </a:prstGeom>
        </p:spPr>
      </p:pic>
      <p:pic>
        <p:nvPicPr>
          <p:cNvPr id="28" name="그림 27"/>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2411760" y="2730101"/>
            <a:ext cx="495362" cy="610242"/>
          </a:xfrm>
          <a:prstGeom prst="rect">
            <a:avLst/>
          </a:prstGeom>
        </p:spPr>
      </p:pic>
      <p:pic>
        <p:nvPicPr>
          <p:cNvPr id="29" name="그림 28"/>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507300" y="3825846"/>
            <a:ext cx="505024" cy="556874"/>
          </a:xfrm>
          <a:prstGeom prst="rect">
            <a:avLst/>
          </a:prstGeom>
        </p:spPr>
      </p:pic>
      <p:pic>
        <p:nvPicPr>
          <p:cNvPr id="30" name="그림 29"/>
          <p:cNvPicPr>
            <a:picLocks noChangeAspect="1"/>
          </p:cNvPicPr>
          <p:nvPr/>
        </p:nvPicPr>
        <p:blipFill rotWithShape="1">
          <a:blip r:embed="rId5" cstate="print">
            <a:extLst>
              <a:ext uri="{28A0092B-C50C-407E-A947-70E740481C1C}">
                <a14:useLocalDpi xmlns:a14="http://schemas.microsoft.com/office/drawing/2010/main" val="0"/>
              </a:ext>
            </a:extLst>
          </a:blip>
          <a:srcRect l="63438" t="2177" r="21569" b="84789"/>
          <a:stretch>
            <a:fillRect/>
          </a:stretch>
        </p:blipFill>
        <p:spPr>
          <a:xfrm>
            <a:off x="5570452" y="3890235"/>
            <a:ext cx="656598" cy="428096"/>
          </a:xfrm>
          <a:prstGeom prst="rect">
            <a:avLst/>
          </a:prstGeom>
        </p:spPr>
      </p:pic>
      <p:sp>
        <p:nvSpPr>
          <p:cNvPr id="31"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32"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p:txBody>
          <a:bodyPr/>
          <a:lstStyle/>
          <a:p>
            <a:r>
              <a:rPr lang="en-US" altLang="ko-KR"/>
              <a:t>Slide sub title</a:t>
            </a:r>
            <a:endParaRPr lang="ko-KR" altLang="en-US"/>
          </a:p>
        </p:txBody>
      </p:sp>
      <p:sp>
        <p:nvSpPr>
          <p:cNvPr id="3" name="텍스트 개체 틀 2"/>
          <p:cNvSpPr>
            <a:spLocks noGrp="1"/>
          </p:cNvSpPr>
          <p:nvPr>
            <p:ph type="body" sz="quarter" idx="12"/>
          </p:nvPr>
        </p:nvSpPr>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1104202" y="1712158"/>
            <a:ext cx="1761482" cy="3088442"/>
            <a:chOff x="825894" y="1010555"/>
            <a:chExt cx="2781464" cy="4876800"/>
          </a:xfrm>
        </p:grpSpPr>
        <p:pic>
          <p:nvPicPr>
            <p:cNvPr id="9" name="그림 8"/>
            <p:cNvPicPr>
              <a:picLocks noChangeAspect="1"/>
            </p:cNvPicPr>
            <p:nvPr/>
          </p:nvPicPr>
          <p:blipFill rotWithShape="1">
            <a:blip r:embed="rId1" cstate="print">
              <a:extLst>
                <a:ext uri="{28A0092B-C50C-407E-A947-70E740481C1C}">
                  <a14:useLocalDpi xmlns:a14="http://schemas.microsoft.com/office/drawing/2010/main" val="0"/>
                </a:ext>
              </a:extLst>
            </a:blip>
            <a:srcRect r="70714" b="28889"/>
            <a:stretch>
              <a:fillRect/>
            </a:stretch>
          </p:blipFill>
          <p:spPr>
            <a:xfrm>
              <a:off x="825894" y="1010555"/>
              <a:ext cx="2677886" cy="4876800"/>
            </a:xfrm>
            <a:prstGeom prst="rect">
              <a:avLst/>
            </a:prstGeom>
          </p:spPr>
        </p:pic>
        <p:grpSp>
          <p:nvGrpSpPr>
            <p:cNvPr id="10" name="그룹 9"/>
            <p:cNvGrpSpPr/>
            <p:nvPr/>
          </p:nvGrpSpPr>
          <p:grpSpPr>
            <a:xfrm>
              <a:off x="3035326" y="1686389"/>
              <a:ext cx="572032" cy="536340"/>
              <a:chOff x="2992438" y="1774825"/>
              <a:chExt cx="3689350" cy="3459163"/>
            </a:xfrm>
          </p:grpSpPr>
          <p:sp>
            <p:nvSpPr>
              <p:cNvPr id="11"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
        <p:nvSpPr>
          <p:cNvPr id="13" name="speed"/>
          <p:cNvSpPr txBox="1">
            <a:spLocks noChangeArrowheads="1"/>
          </p:cNvSpPr>
          <p:nvPr/>
        </p:nvSpPr>
        <p:spPr bwMode="auto">
          <a:xfrm>
            <a:off x="3535819" y="1672363"/>
            <a:ext cx="5125278" cy="1107996"/>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spcBef>
                <a:spcPts val="0"/>
              </a:spcBef>
              <a:defRPr/>
            </a:pPr>
            <a:r>
              <a:rPr lang="en-US" altLang="ko-KR" sz="4000" b="1" dirty="0">
                <a:latin typeface="Calibri" panose="020F0502020204030204" pitchFamily="34" charset="0"/>
                <a:ea typeface="Tahoma" panose="020B0604030504040204" pitchFamily="34" charset="0"/>
                <a:cs typeface="Tahoma" panose="020B0604030504040204" pitchFamily="34" charset="0"/>
              </a:rPr>
              <a:t>More choices and </a:t>
            </a:r>
            <a:endParaRPr lang="en-US" altLang="ko-KR" sz="4000" b="1" dirty="0">
              <a:latin typeface="Calibri" panose="020F0502020204030204" pitchFamily="34" charset="0"/>
              <a:ea typeface="Tahoma" panose="020B0604030504040204" pitchFamily="34" charset="0"/>
              <a:cs typeface="Tahoma" panose="020B0604030504040204" pitchFamily="34" charset="0"/>
            </a:endParaRPr>
          </a:p>
          <a:p>
            <a:pPr>
              <a:lnSpc>
                <a:spcPct val="90000"/>
              </a:lnSpc>
              <a:spcBef>
                <a:spcPts val="0"/>
              </a:spcBef>
              <a:defRPr/>
            </a:pPr>
            <a:r>
              <a:rPr lang="en-US" altLang="ko-KR" sz="40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4000" b="1" dirty="0">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3535819" y="3662559"/>
            <a:ext cx="4740165" cy="1015663"/>
          </a:xfrm>
          <a:prstGeom prst="rect">
            <a:avLst/>
          </a:prstGeom>
        </p:spPr>
        <p:txBody>
          <a:bodyPr wrap="square" lIns="0" tIns="0" rIns="0" bIns="0" anchor="ctr">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100" dirty="0">
                <a:latin typeface="Calibri" panose="020F0502020204030204" pitchFamily="34" charset="0"/>
                <a:ea typeface="Tahoma" panose="020B0604030504040204" pitchFamily="34" charset="0"/>
                <a:cs typeface="Tahoma" panose="020B0604030504040204" pitchFamily="34" charset="0"/>
              </a:rPr>
              <a:t>Lorem ipsum dolor sit </a:t>
            </a:r>
            <a:r>
              <a:rPr lang="en-US" sz="1100" dirty="0" err="1">
                <a:latin typeface="Calibri" panose="020F0502020204030204" pitchFamily="34" charset="0"/>
                <a:ea typeface="Tahoma" panose="020B0604030504040204" pitchFamily="34" charset="0"/>
                <a:cs typeface="Tahoma" panose="020B0604030504040204" pitchFamily="34" charset="0"/>
              </a:rPr>
              <a:t>amet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consectetur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adipisicing</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sed</a:t>
            </a:r>
            <a:r>
              <a:rPr lang="en-US" sz="1100" dirty="0">
                <a:latin typeface="Calibri" panose="020F0502020204030204" pitchFamily="34" charset="0"/>
                <a:ea typeface="Tahoma" panose="020B0604030504040204" pitchFamily="34" charset="0"/>
                <a:cs typeface="Tahoma" panose="020B0604030504040204" pitchFamily="34" charset="0"/>
              </a:rPr>
              <a:t> do </a:t>
            </a:r>
            <a:r>
              <a:rPr lang="en-US" sz="1100" dirty="0" err="1">
                <a:latin typeface="Calibri" panose="020F0502020204030204" pitchFamily="34" charset="0"/>
                <a:ea typeface="Tahoma" panose="020B0604030504040204" pitchFamily="34" charset="0"/>
                <a:cs typeface="Tahoma" panose="020B0604030504040204" pitchFamily="34" charset="0"/>
              </a:rPr>
              <a:t>eiusmod</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tempor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incididunt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labore</a:t>
            </a:r>
            <a:r>
              <a:rPr lang="en-US" sz="1100" dirty="0">
                <a:latin typeface="Calibri" panose="020F0502020204030204" pitchFamily="34" charset="0"/>
                <a:ea typeface="Tahoma" panose="020B0604030504040204" pitchFamily="34" charset="0"/>
                <a:cs typeface="Tahoma" panose="020B0604030504040204" pitchFamily="34" charset="0"/>
              </a:rPr>
              <a:t> et </a:t>
            </a:r>
            <a:r>
              <a:rPr lang="en-US" sz="1100" dirty="0" err="1">
                <a:latin typeface="Calibri" panose="020F0502020204030204" pitchFamily="34" charset="0"/>
                <a:ea typeface="Tahoma" panose="020B0604030504040204" pitchFamily="34" charset="0"/>
                <a:cs typeface="Tahoma" panose="020B0604030504040204" pitchFamily="34" charset="0"/>
              </a:rPr>
              <a:t>dolore</a:t>
            </a:r>
            <a:r>
              <a:rPr lang="en-US" sz="1100" dirty="0">
                <a:latin typeface="Calibri" panose="020F0502020204030204" pitchFamily="34" charset="0"/>
                <a:ea typeface="Tahoma" panose="020B0604030504040204" pitchFamily="34" charset="0"/>
                <a:cs typeface="Tahoma" panose="020B0604030504040204" pitchFamily="34" charset="0"/>
              </a:rPr>
              <a:t> magna </a:t>
            </a:r>
            <a:r>
              <a:rPr lang="en-US" sz="1100" dirty="0" err="1">
                <a:latin typeface="Calibri" panose="020F0502020204030204" pitchFamily="34" charset="0"/>
                <a:ea typeface="Tahoma" panose="020B0604030504040204" pitchFamily="34" charset="0"/>
                <a:cs typeface="Tahoma" panose="020B0604030504040204" pitchFamily="34" charset="0"/>
              </a:rPr>
              <a:t>aliqua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enim</a:t>
            </a:r>
            <a:r>
              <a:rPr lang="en-US" sz="1100" dirty="0">
                <a:latin typeface="Calibri" panose="020F0502020204030204" pitchFamily="34" charset="0"/>
                <a:ea typeface="Tahoma" panose="020B0604030504040204" pitchFamily="34" charset="0"/>
                <a:cs typeface="Tahoma" panose="020B0604030504040204" pitchFamily="34" charset="0"/>
              </a:rPr>
              <a:t> ad minim </a:t>
            </a:r>
            <a:r>
              <a:rPr lang="en-US" sz="1100" dirty="0" err="1">
                <a:latin typeface="Calibri" panose="020F0502020204030204" pitchFamily="34" charset="0"/>
                <a:ea typeface="Tahoma" panose="020B0604030504040204" pitchFamily="34" charset="0"/>
                <a:cs typeface="Tahoma" panose="020B0604030504040204" pitchFamily="34" charset="0"/>
              </a:rPr>
              <a:t>veniam</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quis</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nostrud</a:t>
            </a:r>
            <a:r>
              <a:rPr lang="en-US" sz="1100" dirty="0">
                <a:latin typeface="Calibri" panose="020F0502020204030204" pitchFamily="34" charset="0"/>
                <a:ea typeface="Tahoma" panose="020B0604030504040204" pitchFamily="34" charset="0"/>
                <a:cs typeface="Tahoma" panose="020B0604030504040204" pitchFamily="34" charset="0"/>
              </a:rPr>
              <a:t> exercitation </a:t>
            </a:r>
            <a:r>
              <a:rPr lang="en-US" sz="1100" dirty="0" err="1">
                <a:latin typeface="Calibri" panose="020F0502020204030204" pitchFamily="34" charset="0"/>
                <a:ea typeface="Tahoma" panose="020B0604030504040204" pitchFamily="34" charset="0"/>
                <a:cs typeface="Tahoma" panose="020B0604030504040204" pitchFamily="34" charset="0"/>
              </a:rPr>
              <a:t>ullamco</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laboris</a:t>
            </a:r>
            <a:r>
              <a:rPr lang="en-US" sz="1100" dirty="0">
                <a:latin typeface="Calibri" panose="020F0502020204030204" pitchFamily="34" charset="0"/>
                <a:ea typeface="Tahoma" panose="020B0604030504040204" pitchFamily="34" charset="0"/>
                <a:cs typeface="Tahoma" panose="020B0604030504040204" pitchFamily="34" charset="0"/>
              </a:rPr>
              <a:t> nisi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aliquip</a:t>
            </a:r>
            <a:r>
              <a:rPr lang="en-US" sz="1100" dirty="0">
                <a:latin typeface="Calibri" panose="020F0502020204030204" pitchFamily="34" charset="0"/>
                <a:ea typeface="Tahoma" panose="020B0604030504040204" pitchFamily="34" charset="0"/>
                <a:cs typeface="Tahoma" panose="020B0604030504040204" pitchFamily="34" charset="0"/>
              </a:rPr>
              <a:t> ex </a:t>
            </a:r>
            <a:r>
              <a:rPr lang="en-US" sz="1100" dirty="0" err="1">
                <a:latin typeface="Calibri" panose="020F0502020204030204" pitchFamily="34" charset="0"/>
                <a:ea typeface="Tahoma" panose="020B0604030504040204" pitchFamily="34" charset="0"/>
                <a:cs typeface="Tahoma" panose="020B0604030504040204" pitchFamily="34" charset="0"/>
              </a:rPr>
              <a:t>ea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commodo</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consequat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Duis</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aute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irure</a:t>
            </a:r>
            <a:r>
              <a:rPr lang="en-US" sz="1100" dirty="0">
                <a:latin typeface="Calibri" panose="020F0502020204030204" pitchFamily="34" charset="0"/>
                <a:ea typeface="Tahoma" panose="020B0604030504040204" pitchFamily="34" charset="0"/>
                <a:cs typeface="Tahoma" panose="020B0604030504040204" pitchFamily="34" charset="0"/>
              </a:rPr>
              <a:t> dolor in </a:t>
            </a:r>
            <a:r>
              <a:rPr lang="en-US" sz="1100" dirty="0" err="1">
                <a:latin typeface="Calibri" panose="020F0502020204030204" pitchFamily="34" charset="0"/>
                <a:ea typeface="Tahoma" panose="020B0604030504040204" pitchFamily="34" charset="0"/>
                <a:cs typeface="Tahoma" panose="020B0604030504040204" pitchFamily="34" charset="0"/>
              </a:rPr>
              <a:t>reprehenderit</a:t>
            </a:r>
            <a:r>
              <a:rPr lang="en-US" sz="1100" dirty="0">
                <a:latin typeface="Calibri" panose="020F0502020204030204" pitchFamily="34" charset="0"/>
                <a:ea typeface="Tahoma" panose="020B0604030504040204" pitchFamily="34" charset="0"/>
                <a:cs typeface="Tahoma" panose="020B0604030504040204" pitchFamily="34" charset="0"/>
              </a:rPr>
              <a:t> in </a:t>
            </a:r>
            <a:r>
              <a:rPr lang="en-US" sz="1100" dirty="0" err="1">
                <a:latin typeface="Calibri" panose="020F0502020204030204" pitchFamily="34" charset="0"/>
                <a:ea typeface="Tahoma" panose="020B0604030504040204" pitchFamily="34" charset="0"/>
                <a:cs typeface="Tahoma" panose="020B0604030504040204" pitchFamily="34" charset="0"/>
              </a:rPr>
              <a:t>voluptate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velit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esse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cillum</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dolore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eu</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fugiat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nulla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pariatur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Excepteur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sint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occaecat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cupidatat</a:t>
            </a:r>
            <a:r>
              <a:rPr lang="en-US" sz="1100" dirty="0">
                <a:latin typeface="Calibri" panose="020F0502020204030204" pitchFamily="34" charset="0"/>
                <a:ea typeface="Tahoma" panose="020B0604030504040204" pitchFamily="34" charset="0"/>
                <a:cs typeface="Tahoma" panose="020B0604030504040204" pitchFamily="34" charset="0"/>
              </a:rPr>
              <a:t> non </a:t>
            </a:r>
            <a:r>
              <a:rPr lang="en-US" sz="1100" dirty="0" err="1">
                <a:latin typeface="Calibri" panose="020F0502020204030204" pitchFamily="34" charset="0"/>
                <a:ea typeface="Tahoma" panose="020B0604030504040204" pitchFamily="34" charset="0"/>
                <a:cs typeface="Tahoma" panose="020B0604030504040204" pitchFamily="34" charset="0"/>
              </a:rPr>
              <a:t>proident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sunt</a:t>
            </a:r>
            <a:r>
              <a:rPr lang="en-US" sz="1100" dirty="0">
                <a:latin typeface="Calibri" panose="020F0502020204030204" pitchFamily="34" charset="0"/>
                <a:ea typeface="Tahoma" panose="020B0604030504040204" pitchFamily="34" charset="0"/>
                <a:cs typeface="Tahoma" panose="020B0604030504040204" pitchFamily="34" charset="0"/>
              </a:rPr>
              <a:t> in culpa qui </a:t>
            </a:r>
            <a:r>
              <a:rPr lang="en-US" sz="1100" dirty="0" err="1">
                <a:latin typeface="Calibri" panose="020F0502020204030204" pitchFamily="34" charset="0"/>
                <a:ea typeface="Tahoma" panose="020B0604030504040204" pitchFamily="34" charset="0"/>
                <a:cs typeface="Tahoma" panose="020B0604030504040204" pitchFamily="34" charset="0"/>
              </a:rPr>
              <a:t>officia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deserunt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mollit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anim</a:t>
            </a:r>
            <a:r>
              <a:rPr lang="en-US" sz="1100" dirty="0">
                <a:latin typeface="Calibri" panose="020F0502020204030204" pitchFamily="34" charset="0"/>
                <a:ea typeface="Tahoma" panose="020B0604030504040204" pitchFamily="34" charset="0"/>
                <a:cs typeface="Tahoma" panose="020B0604030504040204" pitchFamily="34" charset="0"/>
              </a:rPr>
              <a:t> id </a:t>
            </a:r>
            <a:r>
              <a:rPr lang="en-US" sz="1100" dirty="0" err="1">
                <a:latin typeface="Calibri" panose="020F0502020204030204" pitchFamily="34" charset="0"/>
                <a:ea typeface="Tahoma" panose="020B0604030504040204" pitchFamily="34" charset="0"/>
                <a:cs typeface="Tahoma" panose="020B0604030504040204" pitchFamily="34" charset="0"/>
              </a:rPr>
              <a:t>est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laborum</a:t>
            </a:r>
            <a:r>
              <a:rPr lang="en-US" sz="1100" dirty="0">
                <a:latin typeface="Calibri" panose="020F0502020204030204" pitchFamily="34" charset="0"/>
                <a:ea typeface="Tahoma" panose="020B0604030504040204" pitchFamily="34" charset="0"/>
                <a:cs typeface="Tahoma" panose="020B0604030504040204" pitchFamily="34" charset="0"/>
              </a:rPr>
              <a:t>.</a:t>
            </a:r>
            <a:endParaRPr lang="en-US" sz="1100" dirty="0">
              <a:latin typeface="Calibri" panose="020F050202020403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3535819" y="2940747"/>
            <a:ext cx="1778696" cy="501040"/>
            <a:chOff x="3676493" y="3607497"/>
            <a:chExt cx="1778696" cy="501040"/>
          </a:xfrm>
        </p:grpSpPr>
        <p:sp>
          <p:nvSpPr>
            <p:cNvPr id="16" name="모서리가 둥근 직사각형 15"/>
            <p:cNvSpPr/>
            <p:nvPr/>
          </p:nvSpPr>
          <p:spPr>
            <a:xfrm>
              <a:off x="3676493" y="3607497"/>
              <a:ext cx="1778696" cy="5010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solidFill>
              </a:endParaRPr>
            </a:p>
          </p:txBody>
        </p:sp>
        <p:sp>
          <p:nvSpPr>
            <p:cNvPr id="17" name="speed"/>
            <p:cNvSpPr txBox="1">
              <a:spLocks noChangeArrowheads="1"/>
            </p:cNvSpPr>
            <p:nvPr/>
          </p:nvSpPr>
          <p:spPr bwMode="auto">
            <a:xfrm>
              <a:off x="3766630" y="3761068"/>
              <a:ext cx="1610740"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p:transition spd="slow"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8" name="Freeform 5"/>
          <p:cNvSpPr/>
          <p:nvPr/>
        </p:nvSpPr>
        <p:spPr bwMode="auto">
          <a:xfrm>
            <a:off x="4312247" y="3249495"/>
            <a:ext cx="2039201" cy="1697937"/>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rgbClr val="625F63"/>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19" name="Freeform 6"/>
          <p:cNvSpPr/>
          <p:nvPr/>
        </p:nvSpPr>
        <p:spPr bwMode="auto">
          <a:xfrm>
            <a:off x="2790330" y="2909429"/>
            <a:ext cx="1780559" cy="2038003"/>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rgbClr val="FF6F89"/>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20" name="Freeform 7"/>
          <p:cNvSpPr/>
          <p:nvPr/>
        </p:nvSpPr>
        <p:spPr bwMode="auto">
          <a:xfrm>
            <a:off x="4570889" y="1552756"/>
            <a:ext cx="1780559" cy="2038003"/>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rgbClr val="71C6C6"/>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21" name="Freeform 8"/>
          <p:cNvSpPr/>
          <p:nvPr/>
        </p:nvSpPr>
        <p:spPr bwMode="auto">
          <a:xfrm>
            <a:off x="2790330" y="1552756"/>
            <a:ext cx="2039201" cy="169673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rgbClr val="7383A4"/>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grpSp>
        <p:nvGrpSpPr>
          <p:cNvPr id="22" name="그룹 21"/>
          <p:cNvGrpSpPr/>
          <p:nvPr/>
        </p:nvGrpSpPr>
        <p:grpSpPr>
          <a:xfrm>
            <a:off x="1136043" y="2234419"/>
            <a:ext cx="1500091" cy="441542"/>
            <a:chOff x="359229" y="2908277"/>
            <a:chExt cx="1882147" cy="553998"/>
          </a:xfrm>
        </p:grpSpPr>
        <p:cxnSp>
          <p:nvCxnSpPr>
            <p:cNvPr id="23" name="직선 연결선 22"/>
            <p:cNvCxnSpPr/>
            <p:nvPr/>
          </p:nvCxnSpPr>
          <p:spPr>
            <a:xfrm>
              <a:off x="1327448" y="3212976"/>
              <a:ext cx="913928" cy="0"/>
            </a:xfrm>
            <a:prstGeom prst="line">
              <a:avLst/>
            </a:prstGeom>
            <a:ln>
              <a:solidFill>
                <a:srgbClr val="7383A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7383A4"/>
                  </a:solidFill>
                  <a:latin typeface="Calibri" panose="020F0502020204030204" pitchFamily="34" charset="0"/>
                  <a:ea typeface="Tahoma" panose="020B0604030504040204" pitchFamily="34" charset="0"/>
                  <a:cs typeface="Tahoma" panose="020B0604030504040204" pitchFamily="34" charset="0"/>
                </a:rPr>
                <a:t>01</a:t>
              </a:r>
              <a:endParaRPr lang="en-US" altLang="ko-KR" sz="40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1136043" y="3685582"/>
            <a:ext cx="1500091" cy="441542"/>
            <a:chOff x="359229" y="2908277"/>
            <a:chExt cx="1882147" cy="553998"/>
          </a:xfrm>
        </p:grpSpPr>
        <p:cxnSp>
          <p:nvCxnSpPr>
            <p:cNvPr id="26" name="직선 연결선 25"/>
            <p:cNvCxnSpPr/>
            <p:nvPr/>
          </p:nvCxnSpPr>
          <p:spPr>
            <a:xfrm>
              <a:off x="1327448" y="3212976"/>
              <a:ext cx="913928" cy="0"/>
            </a:xfrm>
            <a:prstGeom prst="line">
              <a:avLst/>
            </a:prstGeom>
            <a:ln>
              <a:solidFill>
                <a:srgbClr val="FF6F89"/>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FF6F89"/>
                  </a:solidFill>
                  <a:latin typeface="Calibri" panose="020F0502020204030204" pitchFamily="34" charset="0"/>
                  <a:ea typeface="Tahoma" panose="020B0604030504040204" pitchFamily="34" charset="0"/>
                  <a:cs typeface="Tahoma" panose="020B0604030504040204" pitchFamily="34" charset="0"/>
                </a:rPr>
                <a:t>03</a:t>
              </a:r>
              <a:endParaRPr lang="en-US" altLang="ko-KR" sz="40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flipH="1">
            <a:off x="6496914" y="2234419"/>
            <a:ext cx="1500091" cy="441542"/>
            <a:chOff x="359229" y="2908277"/>
            <a:chExt cx="1882147" cy="553998"/>
          </a:xfrm>
        </p:grpSpPr>
        <p:cxnSp>
          <p:nvCxnSpPr>
            <p:cNvPr id="29" name="직선 연결선 28"/>
            <p:cNvCxnSpPr/>
            <p:nvPr/>
          </p:nvCxnSpPr>
          <p:spPr>
            <a:xfrm>
              <a:off x="1327448" y="3212976"/>
              <a:ext cx="913928" cy="0"/>
            </a:xfrm>
            <a:prstGeom prst="line">
              <a:avLst/>
            </a:prstGeom>
            <a:ln>
              <a:solidFill>
                <a:srgbClr val="48B5B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48B5B2"/>
                  </a:solidFill>
                  <a:latin typeface="Calibri" panose="020F0502020204030204" pitchFamily="34" charset="0"/>
                  <a:ea typeface="Tahoma" panose="020B0604030504040204" pitchFamily="34" charset="0"/>
                  <a:cs typeface="Tahoma" panose="020B0604030504040204" pitchFamily="34" charset="0"/>
                </a:rPr>
                <a:t>02</a:t>
              </a:r>
              <a:endParaRPr lang="en-US" altLang="ko-KR" sz="40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flipH="1">
            <a:off x="6496914" y="3685582"/>
            <a:ext cx="1500091" cy="441542"/>
            <a:chOff x="359229" y="2908277"/>
            <a:chExt cx="1882147" cy="553998"/>
          </a:xfrm>
        </p:grpSpPr>
        <p:cxnSp>
          <p:nvCxnSpPr>
            <p:cNvPr id="32" name="직선 연결선 31"/>
            <p:cNvCxnSpPr/>
            <p:nvPr/>
          </p:nvCxnSpPr>
          <p:spPr>
            <a:xfrm>
              <a:off x="1327448" y="3212976"/>
              <a:ext cx="913928" cy="0"/>
            </a:xfrm>
            <a:prstGeom prst="line">
              <a:avLst/>
            </a:prstGeom>
            <a:ln>
              <a:solidFill>
                <a:srgbClr val="625F6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625F63"/>
                  </a:solidFill>
                  <a:latin typeface="Calibri" panose="020F0502020204030204" pitchFamily="34" charset="0"/>
                  <a:ea typeface="Tahoma" panose="020B0604030504040204" pitchFamily="34" charset="0"/>
                  <a:cs typeface="Tahoma" panose="020B0604030504040204" pitchFamily="34" charset="0"/>
                </a:rPr>
                <a:t>04</a:t>
              </a:r>
              <a:endParaRPr lang="en-US" altLang="ko-KR" sz="40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4" name="그룹 33"/>
          <p:cNvGrpSpPr/>
          <p:nvPr/>
        </p:nvGrpSpPr>
        <p:grpSpPr>
          <a:xfrm>
            <a:off x="3140901" y="2092759"/>
            <a:ext cx="1338058" cy="579937"/>
            <a:chOff x="476525" y="3804340"/>
            <a:chExt cx="1678846" cy="727641"/>
          </a:xfrm>
        </p:grpSpPr>
        <p:sp>
          <p:nvSpPr>
            <p:cNvPr id="35"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6"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7" name="그룹 36"/>
          <p:cNvGrpSpPr/>
          <p:nvPr/>
        </p:nvGrpSpPr>
        <p:grpSpPr>
          <a:xfrm>
            <a:off x="4855660" y="2217149"/>
            <a:ext cx="1338058" cy="579937"/>
            <a:chOff x="454879" y="3804340"/>
            <a:chExt cx="1678846" cy="727641"/>
          </a:xfrm>
        </p:grpSpPr>
        <p:sp>
          <p:nvSpPr>
            <p:cNvPr id="38" name="Rectangle 3"/>
            <p:cNvSpPr txBox="1">
              <a:spLocks noChangeArrowheads="1"/>
            </p:cNvSpPr>
            <p:nvPr/>
          </p:nvSpPr>
          <p:spPr bwMode="auto">
            <a:xfrm>
              <a:off x="500607"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9" name="speed"/>
            <p:cNvSpPr txBox="1">
              <a:spLocks noChangeArrowheads="1"/>
            </p:cNvSpPr>
            <p:nvPr/>
          </p:nvSpPr>
          <p:spPr bwMode="auto">
            <a:xfrm>
              <a:off x="454879"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0" name="그룹 39"/>
          <p:cNvGrpSpPr/>
          <p:nvPr/>
        </p:nvGrpSpPr>
        <p:grpSpPr>
          <a:xfrm>
            <a:off x="4662818" y="3790097"/>
            <a:ext cx="1338058" cy="579937"/>
            <a:chOff x="476525" y="3804340"/>
            <a:chExt cx="1678846" cy="727641"/>
          </a:xfrm>
        </p:grpSpPr>
        <p:sp>
          <p:nvSpPr>
            <p:cNvPr id="41"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2947855" y="3620064"/>
            <a:ext cx="1338058" cy="579937"/>
            <a:chOff x="498171" y="3804340"/>
            <a:chExt cx="1678846" cy="727641"/>
          </a:xfrm>
        </p:grpSpPr>
        <p:sp>
          <p:nvSpPr>
            <p:cNvPr id="44" name="Rectangle 3"/>
            <p:cNvSpPr txBox="1">
              <a:spLocks noChangeArrowheads="1"/>
            </p:cNvSpPr>
            <p:nvPr/>
          </p:nvSpPr>
          <p:spPr bwMode="auto">
            <a:xfrm>
              <a:off x="543899"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498171"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46" name="그림 45"/>
          <p:cNvPicPr>
            <a:picLocks noChangeAspect="1"/>
          </p:cNvPicPr>
          <p:nvPr/>
        </p:nvPicPr>
        <p:blipFill rotWithShape="1">
          <a:blip r:embed="rId1" cstate="print">
            <a:extLst>
              <a:ext uri="{28A0092B-C50C-407E-A947-70E740481C1C}">
                <a14:useLocalDpi xmlns:a14="http://schemas.microsoft.com/office/drawing/2010/main" val="0"/>
              </a:ext>
            </a:extLst>
          </a:blip>
          <a:srcRect r="64524"/>
          <a:stretch>
            <a:fillRect/>
          </a:stretch>
        </p:blipFill>
        <p:spPr>
          <a:xfrm>
            <a:off x="4305999" y="2631426"/>
            <a:ext cx="529779" cy="1120004"/>
          </a:xfrm>
          <a:prstGeom prst="rect">
            <a:avLst/>
          </a:prstGeom>
        </p:spPr>
      </p:pic>
      <p:pic>
        <p:nvPicPr>
          <p:cNvPr id="47" name="그림 46"/>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2481079" y="2146243"/>
            <a:ext cx="461131" cy="536139"/>
          </a:xfrm>
          <a:prstGeom prst="rect">
            <a:avLst/>
          </a:prstGeom>
        </p:spPr>
      </p:pic>
      <p:pic>
        <p:nvPicPr>
          <p:cNvPr id="48" name="그림 47"/>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2574647" y="3671485"/>
            <a:ext cx="394809" cy="486369"/>
          </a:xfrm>
          <a:prstGeom prst="rect">
            <a:avLst/>
          </a:prstGeom>
        </p:spPr>
      </p:pic>
      <p:pic>
        <p:nvPicPr>
          <p:cNvPr id="49" name="그림 48"/>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6245973" y="2304754"/>
            <a:ext cx="402510" cy="443834"/>
          </a:xfrm>
          <a:prstGeom prst="rect">
            <a:avLst/>
          </a:prstGeom>
        </p:spPr>
      </p:pic>
      <p:pic>
        <p:nvPicPr>
          <p:cNvPr id="50" name="그림 49"/>
          <p:cNvPicPr>
            <a:picLocks noChangeAspect="1"/>
          </p:cNvPicPr>
          <p:nvPr/>
        </p:nvPicPr>
        <p:blipFill rotWithShape="1">
          <a:blip r:embed="rId5" cstate="print">
            <a:extLst>
              <a:ext uri="{28A0092B-C50C-407E-A947-70E740481C1C}">
                <a14:useLocalDpi xmlns:a14="http://schemas.microsoft.com/office/drawing/2010/main" val="0"/>
              </a:ext>
            </a:extLst>
          </a:blip>
          <a:srcRect l="63438" t="2177" r="21569" b="84789"/>
          <a:stretch>
            <a:fillRect/>
          </a:stretch>
        </p:blipFill>
        <p:spPr>
          <a:xfrm>
            <a:off x="6088897" y="3758225"/>
            <a:ext cx="523316" cy="341197"/>
          </a:xfrm>
          <a:prstGeom prst="rect">
            <a:avLst/>
          </a:prstGeom>
        </p:spPr>
      </p:pic>
    </p:spTree>
  </p:cSld>
  <p:clrMapOvr>
    <a:masterClrMapping/>
  </p:clrMapOvr>
  <p:transition spd="slow"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양쪽 모서리가 둥근 사각형 9"/>
          <p:cNvSpPr/>
          <p:nvPr/>
        </p:nvSpPr>
        <p:spPr>
          <a:xfrm flipH="1" flipV="1">
            <a:off x="1043608"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9" name="양쪽 모서리가 둥근 사각형 8"/>
          <p:cNvSpPr/>
          <p:nvPr/>
        </p:nvSpPr>
        <p:spPr>
          <a:xfrm flipH="1" flipV="1">
            <a:off x="1219777" y="3053040"/>
            <a:ext cx="632236" cy="1657678"/>
          </a:xfrm>
          <a:prstGeom prst="round2SameRect">
            <a:avLst>
              <a:gd name="adj1" fmla="val 50000"/>
              <a:gd name="adj2" fmla="val 0"/>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10" name="그룹 9"/>
          <p:cNvGrpSpPr/>
          <p:nvPr/>
        </p:nvGrpSpPr>
        <p:grpSpPr>
          <a:xfrm flipH="1">
            <a:off x="1673826" y="2167586"/>
            <a:ext cx="237415" cy="2213633"/>
            <a:chOff x="1404969" y="2714017"/>
            <a:chExt cx="274202" cy="2464677"/>
          </a:xfrm>
        </p:grpSpPr>
        <p:cxnSp>
          <p:nvCxnSpPr>
            <p:cNvPr id="11" name="직선 연결선 10"/>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그룹 21"/>
          <p:cNvGrpSpPr/>
          <p:nvPr/>
        </p:nvGrpSpPr>
        <p:grpSpPr>
          <a:xfrm>
            <a:off x="2238715" y="2110426"/>
            <a:ext cx="1957394" cy="999744"/>
            <a:chOff x="811063" y="2752226"/>
            <a:chExt cx="2458516" cy="1103551"/>
          </a:xfrm>
        </p:grpSpPr>
        <p:sp>
          <p:nvSpPr>
            <p:cNvPr id="23"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a:p>
              <a:pPr marL="0" indent="0">
                <a:defRPr/>
              </a:pPr>
              <a:r>
                <a:rPr lang="en-US" altLang="ko-KR" sz="100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latin typeface="Calibri" panose="020F0502020204030204" pitchFamily="34" charset="0"/>
                <a:ea typeface="Tahoma" panose="020B0604030504040204" pitchFamily="34" charset="0"/>
                <a:cs typeface="Tahoma" panose="020B0604030504040204" pitchFamily="34" charset="0"/>
              </a:endParaRPr>
            </a:p>
          </p:txBody>
        </p:sp>
        <p:sp>
          <p:nvSpPr>
            <p:cNvPr id="24"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
        <p:nvSpPr>
          <p:cNvPr id="25" name="speed"/>
          <p:cNvSpPr txBox="1">
            <a:spLocks noChangeArrowheads="1"/>
          </p:cNvSpPr>
          <p:nvPr/>
        </p:nvSpPr>
        <p:spPr bwMode="auto">
          <a:xfrm>
            <a:off x="2238715"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3200" b="1">
                <a:solidFill>
                  <a:srgbClr val="48B5B2"/>
                </a:solidFill>
                <a:latin typeface="Calibri" panose="020F0502020204030204" pitchFamily="34" charset="0"/>
                <a:ea typeface="Tahoma" panose="020B0604030504040204" pitchFamily="34" charset="0"/>
                <a:cs typeface="Tahoma" panose="020B0604030504040204" pitchFamily="34" charset="0"/>
              </a:rPr>
              <a:t>60</a:t>
            </a:r>
            <a:r>
              <a:rPr lang="en-US" altLang="ko-KR" sz="2000" b="1">
                <a:solidFill>
                  <a:srgbClr val="48B5B2"/>
                </a:solidFill>
                <a:latin typeface="Calibri" panose="020F0502020204030204" pitchFamily="34" charset="0"/>
                <a:ea typeface="Tahoma" panose="020B0604030504040204" pitchFamily="34" charset="0"/>
                <a:cs typeface="Tahoma" panose="020B0604030504040204" pitchFamily="34" charset="0"/>
              </a:rPr>
              <a:t>%</a:t>
            </a:r>
            <a:endParaRPr lang="en-US" altLang="ko-KR" sz="20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26" name="speed"/>
          <p:cNvSpPr txBox="1">
            <a:spLocks noChangeArrowheads="1"/>
          </p:cNvSpPr>
          <p:nvPr/>
        </p:nvSpPr>
        <p:spPr bwMode="auto">
          <a:xfrm>
            <a:off x="2238714"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anose="020B0604030504040204" pitchFamily="34" charset="0"/>
                <a:cs typeface="Tahoma" panose="020B0604030504040204" pitchFamily="34" charset="0"/>
              </a:rPr>
              <a:t>Stylish design</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27" name="양쪽 모서리가 둥근 사각형 9"/>
          <p:cNvSpPr/>
          <p:nvPr/>
        </p:nvSpPr>
        <p:spPr>
          <a:xfrm flipH="1" flipV="1">
            <a:off x="5091906"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28" name="양쪽 모서리가 둥근 사각형 27"/>
          <p:cNvSpPr/>
          <p:nvPr/>
        </p:nvSpPr>
        <p:spPr>
          <a:xfrm flipH="1" flipV="1">
            <a:off x="5268074" y="2388949"/>
            <a:ext cx="632236" cy="2321769"/>
          </a:xfrm>
          <a:prstGeom prst="round2SameRect">
            <a:avLst>
              <a:gd name="adj1" fmla="val 50000"/>
              <a:gd name="adj2" fmla="val 0"/>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29" name="그룹 28"/>
          <p:cNvGrpSpPr/>
          <p:nvPr/>
        </p:nvGrpSpPr>
        <p:grpSpPr>
          <a:xfrm flipH="1">
            <a:off x="5722125" y="2167586"/>
            <a:ext cx="237415" cy="2213633"/>
            <a:chOff x="1404969" y="2714017"/>
            <a:chExt cx="274202" cy="2464677"/>
          </a:xfrm>
        </p:grpSpPr>
        <p:cxnSp>
          <p:nvCxnSpPr>
            <p:cNvPr id="30" name="직선 연결선 29"/>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 name="그룹 40"/>
          <p:cNvGrpSpPr/>
          <p:nvPr/>
        </p:nvGrpSpPr>
        <p:grpSpPr>
          <a:xfrm>
            <a:off x="6287014" y="2110426"/>
            <a:ext cx="1957394" cy="999744"/>
            <a:chOff x="811063" y="2752226"/>
            <a:chExt cx="2458516" cy="1103551"/>
          </a:xfrm>
        </p:grpSpPr>
        <p:sp>
          <p:nvSpPr>
            <p:cNvPr id="42"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a:p>
              <a:pPr marL="0" indent="0">
                <a:defRPr/>
              </a:pPr>
              <a:r>
                <a:rPr lang="en-US" altLang="ko-KR" sz="100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latin typeface="Calibri" panose="020F0502020204030204" pitchFamily="34" charset="0"/>
                <a:ea typeface="Tahoma" panose="020B0604030504040204" pitchFamily="34" charset="0"/>
                <a:cs typeface="Tahoma" panose="020B0604030504040204" pitchFamily="34" charset="0"/>
              </a:endParaRPr>
            </a:p>
          </p:txBody>
        </p:sp>
        <p:sp>
          <p:nvSpPr>
            <p:cNvPr id="43"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
        <p:nvSpPr>
          <p:cNvPr id="44" name="speed"/>
          <p:cNvSpPr txBox="1">
            <a:spLocks noChangeArrowheads="1"/>
          </p:cNvSpPr>
          <p:nvPr/>
        </p:nvSpPr>
        <p:spPr bwMode="auto">
          <a:xfrm>
            <a:off x="6287014"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3200" b="1">
                <a:solidFill>
                  <a:srgbClr val="FF6F89"/>
                </a:solidFill>
                <a:latin typeface="Calibri" panose="020F0502020204030204" pitchFamily="34" charset="0"/>
                <a:ea typeface="Tahoma" panose="020B0604030504040204" pitchFamily="34" charset="0"/>
                <a:cs typeface="Tahoma" panose="020B0604030504040204" pitchFamily="34" charset="0"/>
              </a:rPr>
              <a:t>80</a:t>
            </a:r>
            <a:r>
              <a:rPr lang="en-US" altLang="ko-KR" sz="2000" b="1">
                <a:solidFill>
                  <a:srgbClr val="FF6F89"/>
                </a:solidFill>
                <a:latin typeface="Calibri" panose="020F0502020204030204" pitchFamily="34" charset="0"/>
                <a:ea typeface="Tahoma" panose="020B0604030504040204" pitchFamily="34" charset="0"/>
                <a:cs typeface="Tahoma" panose="020B0604030504040204" pitchFamily="34" charset="0"/>
              </a:rPr>
              <a:t>%</a:t>
            </a:r>
            <a:endParaRPr lang="en-US" altLang="ko-KR" sz="2000" b="1" dirty="0">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6287013"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anose="020B0604030504040204" pitchFamily="34" charset="0"/>
                <a:cs typeface="Tahoma" panose="020B0604030504040204" pitchFamily="34" charset="0"/>
              </a:rPr>
              <a:t>Stylish design</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cxnSp>
        <p:nvCxnSpPr>
          <p:cNvPr id="46" name="직선 연결선 45"/>
          <p:cNvCxnSpPr/>
          <p:nvPr/>
        </p:nvCxnSpPr>
        <p:spPr>
          <a:xfrm>
            <a:off x="4579002" y="1500633"/>
            <a:ext cx="0" cy="328464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7" name="그림 46"/>
          <p:cNvPicPr>
            <a:picLocks noChangeAspect="1"/>
          </p:cNvPicPr>
          <p:nvPr/>
        </p:nvPicPr>
        <p:blipFill rotWithShape="1">
          <a:blip r:embed="rId1" cstate="print">
            <a:extLst>
              <a:ext uri="{28A0092B-C50C-407E-A947-70E740481C1C}">
                <a14:useLocalDpi xmlns:a14="http://schemas.microsoft.com/office/drawing/2010/main" val="0"/>
              </a:ext>
            </a:extLst>
          </a:blip>
          <a:srcRect l="19854" t="27044" r="65339" b="57458"/>
          <a:stretch>
            <a:fillRect/>
          </a:stretch>
        </p:blipFill>
        <p:spPr>
          <a:xfrm>
            <a:off x="5388331" y="2446834"/>
            <a:ext cx="382979" cy="300645"/>
          </a:xfrm>
          <a:prstGeom prst="rect">
            <a:avLst/>
          </a:prstGeom>
        </p:spPr>
      </p:pic>
      <p:pic>
        <p:nvPicPr>
          <p:cNvPr id="48" name="그림 47"/>
          <p:cNvPicPr>
            <a:picLocks noChangeAspect="1"/>
          </p:cNvPicPr>
          <p:nvPr/>
        </p:nvPicPr>
        <p:blipFill rotWithShape="1">
          <a:blip r:embed="rId2" cstate="print">
            <a:extLst>
              <a:ext uri="{28A0092B-C50C-407E-A947-70E740481C1C}">
                <a14:useLocalDpi xmlns:a14="http://schemas.microsoft.com/office/drawing/2010/main" val="0"/>
              </a:ext>
            </a:extLst>
          </a:blip>
          <a:srcRect l="43021" t="26039" r="44854" b="56135"/>
          <a:stretch>
            <a:fillRect/>
          </a:stretch>
        </p:blipFill>
        <p:spPr>
          <a:xfrm>
            <a:off x="1379098" y="3101508"/>
            <a:ext cx="313593" cy="345790"/>
          </a:xfrm>
          <a:prstGeom prst="rect">
            <a:avLst/>
          </a:prstGeom>
        </p:spPr>
      </p:pic>
    </p:spTree>
  </p:cSld>
  <p:clrMapOvr>
    <a:masterClrMapping/>
  </p:clrMapOvr>
  <p:transition spd="slow"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043697" y="1456988"/>
            <a:ext cx="4512619" cy="1457694"/>
            <a:chOff x="1845001" y="2192523"/>
            <a:chExt cx="4890802" cy="1579857"/>
          </a:xfrm>
        </p:grpSpPr>
        <p:grpSp>
          <p:nvGrpSpPr>
            <p:cNvPr id="9" name="그룹 8"/>
            <p:cNvGrpSpPr/>
            <p:nvPr/>
          </p:nvGrpSpPr>
          <p:grpSpPr>
            <a:xfrm>
              <a:off x="1845001" y="3318272"/>
              <a:ext cx="1705718" cy="454108"/>
              <a:chOff x="3333750" y="3571441"/>
              <a:chExt cx="1705718" cy="454108"/>
            </a:xfrm>
          </p:grpSpPr>
          <p:sp>
            <p:nvSpPr>
              <p:cNvPr id="18" name="speed"/>
              <p:cNvSpPr txBox="1">
                <a:spLocks noChangeArrowheads="1"/>
              </p:cNvSpPr>
              <p:nvPr/>
            </p:nvSpPr>
            <p:spPr bwMode="auto">
              <a:xfrm>
                <a:off x="3930069" y="3654614"/>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1</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20" name="직선 연결선 19"/>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3417825" y="2755397"/>
              <a:ext cx="1705718" cy="454108"/>
              <a:chOff x="3333750" y="3571441"/>
              <a:chExt cx="1705718" cy="454108"/>
            </a:xfrm>
          </p:grpSpPr>
          <p:sp>
            <p:nvSpPr>
              <p:cNvPr id="15"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2</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17" name="직선 연결선 16"/>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030085" y="2192523"/>
              <a:ext cx="1705718" cy="454108"/>
              <a:chOff x="3333750" y="3571441"/>
              <a:chExt cx="1705718" cy="454108"/>
            </a:xfrm>
          </p:grpSpPr>
          <p:sp>
            <p:nvSpPr>
              <p:cNvPr id="12"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3</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14" name="직선 연결선 13"/>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자유형 20"/>
          <p:cNvSpPr/>
          <p:nvPr/>
        </p:nvSpPr>
        <p:spPr>
          <a:xfrm>
            <a:off x="1889266" y="2965760"/>
            <a:ext cx="1904706" cy="1904706"/>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625F63"/>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2" name="자유형 21"/>
          <p:cNvSpPr/>
          <p:nvPr/>
        </p:nvSpPr>
        <p:spPr>
          <a:xfrm>
            <a:off x="3329244" y="2445830"/>
            <a:ext cx="1904706" cy="1904706"/>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48B5B2"/>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3" name="자유형 22"/>
          <p:cNvSpPr/>
          <p:nvPr/>
        </p:nvSpPr>
        <p:spPr>
          <a:xfrm rot="18900000">
            <a:off x="4469506" y="2011419"/>
            <a:ext cx="2500637" cy="1762222"/>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rgbClr val="FF6F89"/>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4" name="Rectangle 3"/>
          <p:cNvSpPr txBox="1">
            <a:spLocks noChangeArrowheads="1"/>
          </p:cNvSpPr>
          <p:nvPr/>
        </p:nvSpPr>
        <p:spPr bwMode="auto">
          <a:xfrm rot="18900000">
            <a:off x="1859107" y="3881349"/>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rot="18900000">
            <a:off x="3286205" y="3369750"/>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rot="18900000">
            <a:off x="4704328" y="2867125"/>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b="1">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b="1"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7" name="speed"/>
          <p:cNvSpPr txBox="1">
            <a:spLocks noChangeArrowheads="1"/>
          </p:cNvSpPr>
          <p:nvPr/>
        </p:nvSpPr>
        <p:spPr bwMode="auto">
          <a:xfrm>
            <a:off x="4267574" y="4493743"/>
            <a:ext cx="2365509" cy="268597"/>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buClr>
                <a:prstClr val="white"/>
              </a:buClr>
              <a:defRPr/>
            </a:pPr>
            <a:r>
              <a:rPr lang="en-US" altLang="ko-KR" sz="1050" dirty="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a:t>
            </a:r>
            <a:endParaRPr lang="en-US" altLang="ko-KR" sz="1050" dirty="0">
              <a:latin typeface="Calibri" panose="020F0502020204030204" pitchFamily="34" charset="0"/>
              <a:ea typeface="Tahoma" panose="020B0604030504040204" pitchFamily="34" charset="0"/>
              <a:cs typeface="Tahoma" panose="020B0604030504040204" pitchFamily="34" charset="0"/>
            </a:endParaRPr>
          </a:p>
        </p:txBody>
      </p:sp>
      <p:sp>
        <p:nvSpPr>
          <p:cNvPr id="28" name="speed"/>
          <p:cNvSpPr txBox="1">
            <a:spLocks noChangeArrowheads="1"/>
          </p:cNvSpPr>
          <p:nvPr/>
        </p:nvSpPr>
        <p:spPr bwMode="auto">
          <a:xfrm>
            <a:off x="4213891" y="4268430"/>
            <a:ext cx="2419193" cy="126624"/>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1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100" b="1" dirty="0">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pic>
        <p:nvPicPr>
          <p:cNvPr id="8" name="그림 7"/>
          <p:cNvPicPr>
            <a:picLocks noChangeAspect="1"/>
          </p:cNvPicPr>
          <p:nvPr/>
        </p:nvPicPr>
        <p:blipFill rotWithShape="1">
          <a:blip r:embed="rId3">
            <a:extLst>
              <a:ext uri="{28A0092B-C50C-407E-A947-70E740481C1C}">
                <a14:useLocalDpi xmlns:a14="http://schemas.microsoft.com/office/drawing/2010/main" val="0"/>
              </a:ext>
            </a:extLst>
          </a:blip>
          <a:srcRect l="36209" t="35525" r="21577" b="7100"/>
          <a:stretch>
            <a:fillRect/>
          </a:stretch>
        </p:blipFill>
        <p:spPr>
          <a:xfrm>
            <a:off x="4837390" y="1500015"/>
            <a:ext cx="3263002" cy="3325931"/>
          </a:xfrm>
          <a:prstGeom prst="rect">
            <a:avLst/>
          </a:prstGeom>
        </p:spPr>
      </p:pic>
      <p:sp>
        <p:nvSpPr>
          <p:cNvPr id="9" name="직사각형 8"/>
          <p:cNvSpPr/>
          <p:nvPr/>
        </p:nvSpPr>
        <p:spPr>
          <a:xfrm rot="5400000">
            <a:off x="4894357" y="1630611"/>
            <a:ext cx="3149066" cy="3088155"/>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200"/>
          </a:p>
        </p:txBody>
      </p:sp>
      <p:grpSp>
        <p:nvGrpSpPr>
          <p:cNvPr id="10" name="그룹 9"/>
          <p:cNvGrpSpPr/>
          <p:nvPr/>
        </p:nvGrpSpPr>
        <p:grpSpPr>
          <a:xfrm>
            <a:off x="1043608" y="1500018"/>
            <a:ext cx="3263002" cy="3325928"/>
            <a:chOff x="325712" y="2079068"/>
            <a:chExt cx="3987232" cy="3709473"/>
          </a:xfrm>
        </p:grpSpPr>
        <p:sp>
          <p:nvSpPr>
            <p:cNvPr id="11" name="직사각형 10"/>
            <p:cNvSpPr/>
            <p:nvPr userDrawn="1"/>
          </p:nvSpPr>
          <p:spPr>
            <a:xfrm rot="5400000">
              <a:off x="464591" y="1940189"/>
              <a:ext cx="3709473" cy="3987232"/>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12" name="직사각형 11"/>
            <p:cNvSpPr/>
            <p:nvPr/>
          </p:nvSpPr>
          <p:spPr>
            <a:xfrm rot="5400000">
              <a:off x="563220" y="2060071"/>
              <a:ext cx="3512213" cy="3773579"/>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200"/>
            </a:p>
          </p:txBody>
        </p:sp>
      </p:grpSp>
      <p:sp>
        <p:nvSpPr>
          <p:cNvPr id="13" name="Rectangle 3"/>
          <p:cNvSpPr txBox="1">
            <a:spLocks noChangeArrowheads="1"/>
          </p:cNvSpPr>
          <p:nvPr/>
        </p:nvSpPr>
        <p:spPr bwMode="auto">
          <a:xfrm>
            <a:off x="1370448"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Top quality design</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1279625"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endParaRPr kumimoji="0" sz="100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5" name="차트 14"/>
          <p:cNvGraphicFramePr/>
          <p:nvPr/>
        </p:nvGraphicFramePr>
        <p:xfrm>
          <a:off x="1278202" y="2889849"/>
          <a:ext cx="2793813" cy="1610770"/>
        </p:xfrm>
        <a:graphic>
          <a:graphicData uri="http://schemas.openxmlformats.org/drawingml/2006/chart">
            <c:chart xmlns:c="http://schemas.openxmlformats.org/drawingml/2006/chart" xmlns:r="http://schemas.openxmlformats.org/officeDocument/2006/relationships" r:id="rId1"/>
          </a:graphicData>
        </a:graphic>
      </p:graphicFrame>
      <p:sp>
        <p:nvSpPr>
          <p:cNvPr id="16" name="Rectangle 3"/>
          <p:cNvSpPr txBox="1">
            <a:spLocks noChangeArrowheads="1"/>
          </p:cNvSpPr>
          <p:nvPr/>
        </p:nvSpPr>
        <p:spPr bwMode="auto">
          <a:xfrm>
            <a:off x="5164231"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Eye-catching visual</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073408"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endParaRPr kumimoji="0" sz="100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8" name="차트 17"/>
          <p:cNvGraphicFramePr/>
          <p:nvPr/>
        </p:nvGraphicFramePr>
        <p:xfrm>
          <a:off x="5071986" y="2963857"/>
          <a:ext cx="2793811" cy="15521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zh-CN" altLang="en-US" dirty="0"/>
              <a:t>点击输入标题</a:t>
            </a:r>
            <a:endParaRPr lang="zh-CN" altLang="en-US" dirty="0"/>
          </a:p>
        </p:txBody>
      </p:sp>
      <p:sp>
        <p:nvSpPr>
          <p:cNvPr id="3" name="텍스트 개체 틀 2"/>
          <p:cNvSpPr>
            <a:spLocks noGrp="1"/>
          </p:cNvSpPr>
          <p:nvPr>
            <p:ph type="body" sz="quarter" idx="11"/>
          </p:nvPr>
        </p:nvSpPr>
        <p:spPr/>
        <p:txBody>
          <a:bodyPr/>
          <a:lstStyle/>
          <a:p>
            <a:r>
              <a:rPr lang="en-US" altLang="ko-KR" b="1"/>
              <a:t>01</a:t>
            </a:r>
            <a:r>
              <a:rPr lang="en-US" altLang="ko-KR"/>
              <a:t>. Contents sub title</a:t>
            </a:r>
            <a:endParaRPr lang="ko-KR" altLang="en-US"/>
          </a:p>
        </p:txBody>
      </p:sp>
      <p:sp>
        <p:nvSpPr>
          <p:cNvPr id="4" name="텍스트 개체 틀 3"/>
          <p:cNvSpPr>
            <a:spLocks noGrp="1"/>
          </p:cNvSpPr>
          <p:nvPr>
            <p:ph type="body" sz="quarter" idx="12"/>
          </p:nvPr>
        </p:nvSpPr>
        <p:spPr/>
        <p:txBody>
          <a:bodyPr/>
          <a:lstStyle/>
          <a:p>
            <a:r>
              <a:rPr lang="en-US" altLang="ko-KR" b="1"/>
              <a:t>02</a:t>
            </a:r>
            <a:r>
              <a:rPr lang="en-US" altLang="ko-KR"/>
              <a:t>. Contents sub title</a:t>
            </a:r>
            <a:endParaRPr lang="ko-KR" altLang="en-US"/>
          </a:p>
        </p:txBody>
      </p:sp>
      <p:sp>
        <p:nvSpPr>
          <p:cNvPr id="5" name="텍스트 개체 틀 4"/>
          <p:cNvSpPr>
            <a:spLocks noGrp="1"/>
          </p:cNvSpPr>
          <p:nvPr>
            <p:ph type="body" sz="quarter" idx="13"/>
          </p:nvPr>
        </p:nvSpPr>
        <p:spPr/>
        <p:txBody>
          <a:bodyPr/>
          <a:lstStyle/>
          <a:p>
            <a:r>
              <a:rPr lang="en-US" altLang="ko-KR" b="1"/>
              <a:t>03</a:t>
            </a:r>
            <a:r>
              <a:rPr lang="en-US" altLang="ko-KR"/>
              <a:t>. Contents sub title</a:t>
            </a:r>
            <a:endParaRPr lang="ko-KR" altLang="en-US"/>
          </a:p>
        </p:txBody>
      </p:sp>
      <p:sp>
        <p:nvSpPr>
          <p:cNvPr id="6" name="텍스트 개체 틀 5"/>
          <p:cNvSpPr>
            <a:spLocks noGrp="1"/>
          </p:cNvSpPr>
          <p:nvPr>
            <p:ph type="body" sz="quarter" idx="14"/>
          </p:nvPr>
        </p:nvSpPr>
        <p:spPr/>
        <p:txBody>
          <a:bodyPr/>
          <a:lstStyle/>
          <a:p>
            <a:r>
              <a:rPr lang="en-US" altLang="ko-KR" b="1"/>
              <a:t>04</a:t>
            </a:r>
            <a:r>
              <a:rPr lang="en-US" altLang="ko-KR"/>
              <a:t>. Contents sub title</a:t>
            </a:r>
            <a:endParaRPr lang="ko-KR" altLang="en-US"/>
          </a:p>
        </p:txBody>
      </p:sp>
      <p:sp>
        <p:nvSpPr>
          <p:cNvPr id="7" name="텍스트 개체 틀 6"/>
          <p:cNvSpPr>
            <a:spLocks noGrp="1"/>
          </p:cNvSpPr>
          <p:nvPr>
            <p:ph type="body" sz="quarter" idx="15"/>
          </p:nvPr>
        </p:nvSpPr>
        <p:spPr/>
        <p:txBody>
          <a:bodyPr/>
          <a:lstStyle/>
          <a:p>
            <a:r>
              <a:rPr lang="en-US" altLang="ko-KR" b="1"/>
              <a:t>05</a:t>
            </a:r>
            <a:r>
              <a:rPr lang="en-US" altLang="ko-KR"/>
              <a:t>. Contents sub title</a:t>
            </a:r>
            <a:endParaRPr lang="ko-KR" altLang="en-US"/>
          </a:p>
        </p:txBody>
      </p:sp>
      <p:sp>
        <p:nvSpPr>
          <p:cNvPr id="11" name="Rectangle 3"/>
          <p:cNvSpPr txBox="1">
            <a:spLocks noChangeArrowheads="1"/>
          </p:cNvSpPr>
          <p:nvPr/>
        </p:nvSpPr>
        <p:spPr bwMode="auto">
          <a:xfrm>
            <a:off x="3329948" y="1330362"/>
            <a:ext cx="3910656" cy="276999"/>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kumimoji="0" lang="en-US" altLang="ko-KR" sz="900" b="0" dirty="0" err="1">
                <a:solidFill>
                  <a:schemeClr val="tx1"/>
                </a:solidFill>
                <a:effectLst/>
                <a:latin typeface="Calibri" panose="020F0502020204030204" pitchFamily="34" charset="0"/>
              </a:rPr>
              <a:t>Powerpoint</a:t>
            </a:r>
            <a:r>
              <a:rPr kumimoji="0" lang="en-US" altLang="ko-KR" sz="900" b="0" dirty="0">
                <a:solidFill>
                  <a:schemeClr val="tx1"/>
                </a:solidFill>
                <a:effectLst/>
                <a:latin typeface="Calibri" panose="020F0502020204030204" pitchFamily="34" charset="0"/>
              </a:rPr>
              <a:t> is a complete presentation graphic package. </a:t>
            </a:r>
            <a:endParaRPr kumimoji="0" lang="en-US" altLang="ko-KR" sz="900" b="0" dirty="0">
              <a:solidFill>
                <a:schemeClr val="tx1"/>
              </a:solidFill>
              <a:effectLst/>
              <a:latin typeface="Calibri" panose="020F0502020204030204" pitchFamily="34" charset="0"/>
            </a:endParaRPr>
          </a:p>
          <a:p>
            <a:pPr algn="l" fontAlgn="auto">
              <a:spcAft>
                <a:spcPts val="0"/>
              </a:spcAft>
              <a:defRPr/>
            </a:pPr>
            <a:r>
              <a:rPr kumimoji="0" lang="en-US" altLang="ko-KR" sz="900" b="0" dirty="0">
                <a:solidFill>
                  <a:schemeClr val="tx1"/>
                </a:solidFill>
                <a:effectLst/>
                <a:latin typeface="Calibri" panose="020F0502020204030204" pitchFamily="34" charset="0"/>
              </a:rPr>
              <a:t>it gives you everything you need to produce a professional-looking presentation</a:t>
            </a:r>
            <a:endParaRPr kumimoji="0" lang="en-US" altLang="ko-KR" sz="900" b="0" dirty="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2"/>
          </p:nvPr>
        </p:nvSpPr>
        <p:spPr>
          <a:xfrm>
            <a:off x="2015331" y="3556672"/>
            <a:ext cx="5113338" cy="533400"/>
          </a:xfrm>
        </p:spPr>
        <p:txBody>
          <a:bodyPr/>
          <a:lstStyle/>
          <a:p>
            <a:r>
              <a:rPr lang="zh-CN" altLang="en-US" sz="4800" dirty="0" smtClean="0"/>
              <a:t>谢谢观看</a:t>
            </a:r>
            <a:endParaRPr lang="ko-KR" altLang="en-US" sz="4800" dirty="0"/>
          </a:p>
        </p:txBody>
      </p:sp>
      <p:sp>
        <p:nvSpPr>
          <p:cNvPr id="11" name="Rectangle 3"/>
          <p:cNvSpPr txBox="1">
            <a:spLocks noChangeArrowheads="1"/>
          </p:cNvSpPr>
          <p:nvPr/>
        </p:nvSpPr>
        <p:spPr bwMode="auto">
          <a:xfrm>
            <a:off x="3265714" y="4131112"/>
            <a:ext cx="2612572" cy="415498"/>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endParaRPr kumimoji="0" lang="en-US" altLang="ko-KR" sz="900" b="0">
              <a:solidFill>
                <a:schemeClr val="tx1"/>
              </a:solidFill>
              <a:effectLst/>
              <a:latin typeface="Calibri" panose="020F0502020204030204" pitchFamily="34" charset="0"/>
            </a:endParaRPr>
          </a:p>
          <a:p>
            <a:pPr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charset="-122"/>
                  <a:ea typeface="微软雅黑" panose="020B0503020204020204" charset="-122"/>
                  <a:hlinkClick r:id="rId3" action="ppaction://hlinkfile"/>
                </a:rPr>
                <a:t>知识绿洲</a:t>
              </a:r>
              <a:endParaRPr lang="zh-CN" altLang="en-US" sz="1500" b="1" dirty="0">
                <a:solidFill>
                  <a:srgbClr val="FFFFFF"/>
                </a:solidFill>
                <a:latin typeface="微软雅黑" panose="020B0503020204020204" charset="-122"/>
                <a:ea typeface="微软雅黑" panose="020B050302020402020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charset="-122"/>
                  <a:ea typeface="微软雅黑" panose="020B0503020204020204" charset="-122"/>
                </a:rPr>
                <a:t>更多素材，搜索一下</a:t>
              </a:r>
              <a:endParaRPr lang="zh-CN" altLang="en-US" sz="1350" dirty="0">
                <a:solidFill>
                  <a:srgbClr val="000000"/>
                </a:solidFill>
                <a:latin typeface="微软雅黑" panose="020B0503020204020204" charset="-122"/>
                <a:ea typeface="微软雅黑" panose="020B050302020402020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p:transition spd="slow"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1734034"/>
            <a:ext cx="5113338" cy="843473"/>
          </a:xfrm>
        </p:spPr>
        <p:txBody>
          <a:bodyPr/>
          <a:lstStyle/>
          <a:p>
            <a:r>
              <a:rPr lang="en-US" altLang="ko-KR" dirty="0"/>
              <a:t>01</a:t>
            </a:r>
            <a:endParaRPr lang="ko-KR" altLang="en-US" dirty="0"/>
          </a:p>
        </p:txBody>
      </p:sp>
      <p:sp>
        <p:nvSpPr>
          <p:cNvPr id="3" name="텍스트 개체 틀 2"/>
          <p:cNvSpPr>
            <a:spLocks noGrp="1"/>
          </p:cNvSpPr>
          <p:nvPr>
            <p:ph type="body" sz="quarter" idx="11"/>
          </p:nvPr>
        </p:nvSpPr>
        <p:spPr>
          <a:xfrm>
            <a:off x="3851275" y="3507854"/>
            <a:ext cx="5113338" cy="385578"/>
          </a:xfrm>
        </p:spPr>
        <p:txBody>
          <a:bodyPr/>
          <a:lstStyle/>
          <a:p>
            <a:r>
              <a:rPr lang="en-US" altLang="ko-KR"/>
              <a:t>Slide sub title</a:t>
            </a:r>
            <a:endParaRPr lang="ko-KR" altLang="en-US"/>
          </a:p>
        </p:txBody>
      </p:sp>
      <p:sp>
        <p:nvSpPr>
          <p:cNvPr id="4" name="텍스트 개체 틀 3"/>
          <p:cNvSpPr>
            <a:spLocks noGrp="1"/>
          </p:cNvSpPr>
          <p:nvPr>
            <p:ph type="body" sz="quarter" idx="12"/>
          </p:nvPr>
        </p:nvSpPr>
        <p:spPr/>
        <p:txBody>
          <a:bodyPr/>
          <a:lstStyle/>
          <a:p>
            <a:r>
              <a:rPr lang="zh-CN" altLang="en-US" dirty="0"/>
              <a:t>点击输入标题</a:t>
            </a:r>
            <a:endParaRPr lang="zh-CN" altLang="en-US" dirty="0"/>
          </a:p>
        </p:txBody>
      </p:sp>
      <p:sp>
        <p:nvSpPr>
          <p:cNvPr id="5" name="Rectangle 3"/>
          <p:cNvSpPr txBox="1">
            <a:spLocks noChangeArrowheads="1"/>
          </p:cNvSpPr>
          <p:nvPr/>
        </p:nvSpPr>
        <p:spPr bwMode="auto">
          <a:xfrm>
            <a:off x="3851275" y="3833752"/>
            <a:ext cx="3910656" cy="276999"/>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endParaRPr kumimoji="0" lang="en-US" altLang="ko-KR" sz="900" b="0">
              <a:solidFill>
                <a:schemeClr val="tx1"/>
              </a:solidFill>
              <a:effectLst/>
              <a:latin typeface="Calibri" panose="020F0502020204030204" pitchFamily="34" charset="0"/>
            </a:endParaRPr>
          </a:p>
          <a:p>
            <a:pPr algn="l"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1104183" y="2163607"/>
          <a:ext cx="6935636" cy="2715873"/>
        </p:xfrm>
        <a:graphic>
          <a:graphicData uri="http://schemas.openxmlformats.org/drawingml/2006/chart">
            <c:chart xmlns:c="http://schemas.openxmlformats.org/drawingml/2006/chart" xmlns:r="http://schemas.openxmlformats.org/officeDocument/2006/relationships" r:id="rId1"/>
          </a:graphicData>
        </a:graphic>
      </p:graphicFrame>
      <p:sp>
        <p:nvSpPr>
          <p:cNvPr id="9"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10"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pic>
        <p:nvPicPr>
          <p:cNvPr id="11" name="그림 10"/>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1959828" y="3892649"/>
            <a:ext cx="253085" cy="294253"/>
          </a:xfrm>
          <a:prstGeom prst="rect">
            <a:avLst/>
          </a:prstGeom>
        </p:spPr>
      </p:pic>
      <p:pic>
        <p:nvPicPr>
          <p:cNvPr id="12" name="그림 11"/>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5852106" y="2870589"/>
            <a:ext cx="229505" cy="282731"/>
          </a:xfrm>
          <a:prstGeom prst="rect">
            <a:avLst/>
          </a:prstGeom>
        </p:spPr>
      </p:pic>
      <p:pic>
        <p:nvPicPr>
          <p:cNvPr id="13" name="그림 12"/>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a:fillRect/>
          </a:stretch>
        </p:blipFill>
        <p:spPr>
          <a:xfrm>
            <a:off x="7112069" y="2608686"/>
            <a:ext cx="315381" cy="247580"/>
          </a:xfrm>
          <a:prstGeom prst="rect">
            <a:avLst/>
          </a:prstGeom>
        </p:spPr>
      </p:pic>
      <p:pic>
        <p:nvPicPr>
          <p:cNvPr id="14" name="그림 13"/>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a:fillRect/>
          </a:stretch>
        </p:blipFill>
        <p:spPr>
          <a:xfrm>
            <a:off x="3256503" y="4140848"/>
            <a:ext cx="258242" cy="284757"/>
          </a:xfrm>
          <a:prstGeom prst="rect">
            <a:avLst/>
          </a:prstGeom>
        </p:spPr>
      </p:pic>
      <p:pic>
        <p:nvPicPr>
          <p:cNvPr id="15" name="그림 14"/>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a:fillRect/>
          </a:stretch>
        </p:blipFill>
        <p:spPr>
          <a:xfrm>
            <a:off x="4513523" y="3516262"/>
            <a:ext cx="311436" cy="276880"/>
          </a:xfrm>
          <a:prstGeom prst="rect">
            <a:avLst/>
          </a:prstGeom>
        </p:spPr>
      </p:pic>
    </p:spTree>
  </p:cSld>
  <p:clrMapOvr>
    <a:masterClrMapping/>
  </p:clrMapOvr>
  <p:transition spd="slow"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1484824" y="2438466"/>
            <a:ext cx="3207946" cy="676546"/>
            <a:chOff x="811063" y="2805389"/>
            <a:chExt cx="2621935" cy="711834"/>
          </a:xfrm>
        </p:grpSpPr>
        <p:sp>
          <p:nvSpPr>
            <p:cNvPr id="14"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6" name="그룹 15"/>
          <p:cNvGrpSpPr/>
          <p:nvPr/>
        </p:nvGrpSpPr>
        <p:grpSpPr>
          <a:xfrm>
            <a:off x="1484824" y="3289835"/>
            <a:ext cx="3207946" cy="676546"/>
            <a:chOff x="811063" y="2805389"/>
            <a:chExt cx="2621935" cy="711834"/>
          </a:xfrm>
        </p:grpSpPr>
        <p:sp>
          <p:nvSpPr>
            <p:cNvPr id="17"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18"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9" name="그룹 18"/>
          <p:cNvGrpSpPr/>
          <p:nvPr/>
        </p:nvGrpSpPr>
        <p:grpSpPr>
          <a:xfrm>
            <a:off x="1484824" y="4141204"/>
            <a:ext cx="3207946" cy="676546"/>
            <a:chOff x="811063" y="2805389"/>
            <a:chExt cx="2621935" cy="711834"/>
          </a:xfrm>
        </p:grpSpPr>
        <p:sp>
          <p:nvSpPr>
            <p:cNvPr id="20"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1484824" y="1587097"/>
            <a:ext cx="3207946" cy="676546"/>
            <a:chOff x="811063" y="2805389"/>
            <a:chExt cx="2621935" cy="711834"/>
          </a:xfrm>
        </p:grpSpPr>
        <p:sp>
          <p:nvSpPr>
            <p:cNvPr id="23"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24"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pic>
        <p:nvPicPr>
          <p:cNvPr id="25" name="그림 24"/>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a:fillRect/>
          </a:stretch>
        </p:blipFill>
        <p:spPr>
          <a:xfrm>
            <a:off x="824988" y="2604672"/>
            <a:ext cx="527822" cy="344134"/>
          </a:xfrm>
          <a:prstGeom prst="rect">
            <a:avLst/>
          </a:prstGeom>
        </p:spPr>
      </p:pic>
      <p:pic>
        <p:nvPicPr>
          <p:cNvPr id="26" name="그림 25"/>
          <p:cNvPicPr>
            <a:picLocks noChangeAspect="1"/>
          </p:cNvPicPr>
          <p:nvPr/>
        </p:nvPicPr>
        <p:blipFill rotWithShape="1">
          <a:blip r:embed="rId3" cstate="print">
            <a:extLst>
              <a:ext uri="{28A0092B-C50C-407E-A947-70E740481C1C}">
                <a14:useLocalDpi xmlns:a14="http://schemas.microsoft.com/office/drawing/2010/main" val="0"/>
              </a:ext>
            </a:extLst>
          </a:blip>
          <a:srcRect l="85296" r="3054" b="82302"/>
          <a:stretch>
            <a:fillRect/>
          </a:stretch>
        </p:blipFill>
        <p:spPr>
          <a:xfrm>
            <a:off x="883833" y="1691725"/>
            <a:ext cx="410130" cy="467290"/>
          </a:xfrm>
          <a:prstGeom prst="rect">
            <a:avLst/>
          </a:prstGeom>
        </p:spPr>
      </p:pic>
      <p:pic>
        <p:nvPicPr>
          <p:cNvPr id="27" name="그림 2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a:fillRect/>
          </a:stretch>
        </p:blipFill>
        <p:spPr>
          <a:xfrm>
            <a:off x="828270" y="3423512"/>
            <a:ext cx="521256" cy="409192"/>
          </a:xfrm>
          <a:prstGeom prst="rect">
            <a:avLst/>
          </a:prstGeom>
        </p:spPr>
      </p:pic>
      <p:pic>
        <p:nvPicPr>
          <p:cNvPr id="28" name="그림 27"/>
          <p:cNvPicPr>
            <a:picLocks noChangeAspect="1"/>
          </p:cNvPicPr>
          <p:nvPr/>
        </p:nvPicPr>
        <p:blipFill rotWithShape="1">
          <a:blip r:embed="rId5" cstate="print">
            <a:extLst>
              <a:ext uri="{28A0092B-C50C-407E-A947-70E740481C1C}">
                <a14:useLocalDpi xmlns:a14="http://schemas.microsoft.com/office/drawing/2010/main" val="0"/>
              </a:ext>
            </a:extLst>
          </a:blip>
          <a:srcRect l="85524" t="27044" r="-128" b="57881"/>
          <a:stretch>
            <a:fillRect/>
          </a:stretch>
        </p:blipFill>
        <p:spPr>
          <a:xfrm>
            <a:off x="831861" y="4280467"/>
            <a:ext cx="514074" cy="398020"/>
          </a:xfrm>
          <a:prstGeom prst="rect">
            <a:avLst/>
          </a:prstGeom>
        </p:spPr>
      </p:pic>
      <p:graphicFrame>
        <p:nvGraphicFramePr>
          <p:cNvPr id="8" name="차트 7"/>
          <p:cNvGraphicFramePr/>
          <p:nvPr/>
        </p:nvGraphicFramePr>
        <p:xfrm>
          <a:off x="4778282" y="1535502"/>
          <a:ext cx="3565162" cy="3400560"/>
        </p:xfrm>
        <a:graphic>
          <a:graphicData uri="http://schemas.openxmlformats.org/drawingml/2006/chart">
            <c:chart xmlns:c="http://schemas.openxmlformats.org/drawingml/2006/chart" xmlns:r="http://schemas.openxmlformats.org/officeDocument/2006/relationships" r:id="rId1"/>
          </a:graphicData>
        </a:graphic>
      </p:graphicFrame>
      <p:sp>
        <p:nvSpPr>
          <p:cNvPr id="9" name="speed"/>
          <p:cNvSpPr txBox="1">
            <a:spLocks noChangeArrowheads="1"/>
          </p:cNvSpPr>
          <p:nvPr/>
        </p:nvSpPr>
        <p:spPr bwMode="auto">
          <a:xfrm>
            <a:off x="6858712" y="3878763"/>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40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5392069" y="3076519"/>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75</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5643799" y="4116292"/>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60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5012861" y="3519858"/>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70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pic>
        <p:nvPicPr>
          <p:cNvPr id="29" name="그림 28"/>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6289938" y="1914499"/>
            <a:ext cx="203788" cy="132868"/>
          </a:xfrm>
          <a:prstGeom prst="rect">
            <a:avLst/>
          </a:prstGeom>
        </p:spPr>
      </p:pic>
      <p:pic>
        <p:nvPicPr>
          <p:cNvPr id="30" name="그림 29"/>
          <p:cNvPicPr>
            <a:picLocks noChangeAspect="1"/>
          </p:cNvPicPr>
          <p:nvPr/>
        </p:nvPicPr>
        <p:blipFill rotWithShape="1">
          <a:blip r:embed="rId7" cstate="print">
            <a:extLst>
              <a:ext uri="{28A0092B-C50C-407E-A947-70E740481C1C}">
                <a14:useLocalDpi xmlns:a14="http://schemas.microsoft.com/office/drawing/2010/main" val="0"/>
              </a:ext>
            </a:extLst>
          </a:blip>
          <a:srcRect l="85296" r="3054" b="82302"/>
          <a:stretch>
            <a:fillRect/>
          </a:stretch>
        </p:blipFill>
        <p:spPr>
          <a:xfrm>
            <a:off x="6312658" y="1675060"/>
            <a:ext cx="158349" cy="180418"/>
          </a:xfrm>
          <a:prstGeom prst="rect">
            <a:avLst/>
          </a:prstGeom>
        </p:spPr>
      </p:pic>
      <p:pic>
        <p:nvPicPr>
          <p:cNvPr id="31" name="그림 30"/>
          <p:cNvPicPr>
            <a:picLocks noChangeAspect="1"/>
          </p:cNvPicPr>
          <p:nvPr/>
        </p:nvPicPr>
        <p:blipFill rotWithShape="1">
          <a:blip r:embed="rId8" cstate="print">
            <a:extLst>
              <a:ext uri="{28A0092B-C50C-407E-A947-70E740481C1C}">
                <a14:useLocalDpi xmlns:a14="http://schemas.microsoft.com/office/drawing/2010/main" val="0"/>
              </a:ext>
            </a:extLst>
          </a:blip>
          <a:srcRect l="19854" t="27044" r="65339" b="57458"/>
          <a:stretch>
            <a:fillRect/>
          </a:stretch>
        </p:blipFill>
        <p:spPr>
          <a:xfrm>
            <a:off x="6291206" y="2106389"/>
            <a:ext cx="201253" cy="157987"/>
          </a:xfrm>
          <a:prstGeom prst="rect">
            <a:avLst/>
          </a:prstGeom>
        </p:spPr>
      </p:pic>
      <p:pic>
        <p:nvPicPr>
          <p:cNvPr id="32" name="그림 31"/>
          <p:cNvPicPr>
            <a:picLocks noChangeAspect="1"/>
          </p:cNvPicPr>
          <p:nvPr/>
        </p:nvPicPr>
        <p:blipFill rotWithShape="1">
          <a:blip r:embed="rId9" cstate="print">
            <a:extLst>
              <a:ext uri="{28A0092B-C50C-407E-A947-70E740481C1C}">
                <a14:useLocalDpi xmlns:a14="http://schemas.microsoft.com/office/drawing/2010/main" val="0"/>
              </a:ext>
            </a:extLst>
          </a:blip>
          <a:srcRect l="85524" t="27044" r="-128" b="57881"/>
          <a:stretch>
            <a:fillRect/>
          </a:stretch>
        </p:blipFill>
        <p:spPr>
          <a:xfrm>
            <a:off x="6292593" y="2323396"/>
            <a:ext cx="198480" cy="153673"/>
          </a:xfrm>
          <a:prstGeom prst="rect">
            <a:avLst/>
          </a:prstGeom>
        </p:spPr>
      </p:pic>
    </p:spTree>
  </p:cSld>
  <p:clrMapOvr>
    <a:masterClrMapping/>
  </p:clrMapOvr>
  <p:transition spd="slow" advTm="100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rPr>
              <a:t>More choices and visual trends</a:t>
            </a:r>
            <a:endPar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anose="020B0604030504040204" pitchFamily="34" charset="0"/>
                <a:cs typeface="Tahoma" panose="020B0604030504040204" pitchFamily="34" charset="0"/>
              </a:rPr>
              <a:t>Lorem ipsum dolor sit </a:t>
            </a:r>
            <a:r>
              <a:rPr lang="en-US" sz="1000" dirty="0" err="1">
                <a:latin typeface="Calibri" panose="020F0502020204030204" pitchFamily="34" charset="0"/>
                <a:ea typeface="Tahoma" panose="020B0604030504040204" pitchFamily="34" charset="0"/>
                <a:cs typeface="Tahoma" panose="020B0604030504040204" pitchFamily="34" charset="0"/>
              </a:rPr>
              <a:t>amet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consectetur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adipisicing</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sed</a:t>
            </a:r>
            <a:r>
              <a:rPr lang="en-US" sz="1000" dirty="0">
                <a:latin typeface="Calibri" panose="020F0502020204030204" pitchFamily="34" charset="0"/>
                <a:ea typeface="Tahoma" panose="020B0604030504040204" pitchFamily="34" charset="0"/>
                <a:cs typeface="Tahoma" panose="020B0604030504040204" pitchFamily="34" charset="0"/>
              </a:rPr>
              <a:t> do </a:t>
            </a:r>
            <a:r>
              <a:rPr lang="en-US" sz="1000" dirty="0" err="1">
                <a:latin typeface="Calibri" panose="020F0502020204030204" pitchFamily="34" charset="0"/>
                <a:ea typeface="Tahoma" panose="020B0604030504040204" pitchFamily="34" charset="0"/>
                <a:cs typeface="Tahoma" panose="020B0604030504040204" pitchFamily="34" charset="0"/>
              </a:rPr>
              <a:t>eiusmod</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tempor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incididunt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labore</a:t>
            </a:r>
            <a:r>
              <a:rPr lang="en-US" sz="1000" dirty="0">
                <a:latin typeface="Calibri" panose="020F0502020204030204" pitchFamily="34" charset="0"/>
                <a:ea typeface="Tahoma" panose="020B0604030504040204" pitchFamily="34" charset="0"/>
                <a:cs typeface="Tahoma" panose="020B0604030504040204" pitchFamily="34" charset="0"/>
              </a:rPr>
              <a:t> et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magna </a:t>
            </a:r>
            <a:r>
              <a:rPr lang="en-US" sz="1000" dirty="0" err="1">
                <a:latin typeface="Calibri" panose="020F0502020204030204" pitchFamily="34" charset="0"/>
                <a:ea typeface="Tahoma" panose="020B0604030504040204" pitchFamily="34" charset="0"/>
                <a:cs typeface="Tahoma" panose="020B0604030504040204" pitchFamily="34" charset="0"/>
              </a:rPr>
              <a:t>aliqua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enim</a:t>
            </a:r>
            <a:r>
              <a:rPr lang="en-US" sz="1000" dirty="0">
                <a:latin typeface="Calibri" panose="020F0502020204030204" pitchFamily="34" charset="0"/>
                <a:ea typeface="Tahoma" panose="020B0604030504040204" pitchFamily="34" charset="0"/>
                <a:cs typeface="Tahoma" panose="020B0604030504040204" pitchFamily="34" charset="0"/>
              </a:rPr>
              <a:t> ad minim </a:t>
            </a:r>
            <a:r>
              <a:rPr lang="en-US" sz="1000" dirty="0" err="1">
                <a:latin typeface="Calibri" panose="020F0502020204030204" pitchFamily="34" charset="0"/>
                <a:ea typeface="Tahoma" panose="020B0604030504040204" pitchFamily="34" charset="0"/>
                <a:cs typeface="Tahoma" panose="020B0604030504040204" pitchFamily="34" charset="0"/>
              </a:rPr>
              <a:t>veniam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quis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nostrud</a:t>
            </a:r>
            <a:r>
              <a:rPr lang="en-US" sz="1000" dirty="0">
                <a:latin typeface="Calibri" panose="020F0502020204030204" pitchFamily="34" charset="0"/>
                <a:ea typeface="Tahoma" panose="020B0604030504040204" pitchFamily="34" charset="0"/>
                <a:cs typeface="Tahoma" panose="020B0604030504040204" pitchFamily="34" charset="0"/>
              </a:rPr>
              <a:t> exercitation </a:t>
            </a:r>
            <a:r>
              <a:rPr lang="en-US" sz="1000" dirty="0" err="1">
                <a:latin typeface="Calibri" panose="020F0502020204030204" pitchFamily="34" charset="0"/>
                <a:ea typeface="Tahoma" panose="020B0604030504040204" pitchFamily="34" charset="0"/>
                <a:cs typeface="Tahoma" panose="020B0604030504040204" pitchFamily="34" charset="0"/>
              </a:rPr>
              <a:t>ullamco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laboris</a:t>
            </a:r>
            <a:r>
              <a:rPr lang="en-US" sz="1000" dirty="0">
                <a:latin typeface="Calibri" panose="020F0502020204030204" pitchFamily="34" charset="0"/>
                <a:ea typeface="Tahoma" panose="020B0604030504040204" pitchFamily="34" charset="0"/>
                <a:cs typeface="Tahoma" panose="020B0604030504040204" pitchFamily="34" charset="0"/>
              </a:rPr>
              <a:t> nisi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aliquip</a:t>
            </a:r>
            <a:r>
              <a:rPr lang="en-US" sz="1000" dirty="0">
                <a:latin typeface="Calibri" panose="020F0502020204030204" pitchFamily="34" charset="0"/>
                <a:ea typeface="Tahoma" panose="020B0604030504040204" pitchFamily="34" charset="0"/>
                <a:cs typeface="Tahoma" panose="020B0604030504040204" pitchFamily="34" charset="0"/>
              </a:rPr>
              <a:t> ex </a:t>
            </a:r>
            <a:r>
              <a:rPr lang="en-US" sz="1000" dirty="0" err="1">
                <a:latin typeface="Calibri" panose="020F0502020204030204" pitchFamily="34" charset="0"/>
                <a:ea typeface="Tahoma" panose="020B0604030504040204" pitchFamily="34" charset="0"/>
                <a:cs typeface="Tahoma" panose="020B0604030504040204" pitchFamily="34" charset="0"/>
              </a:rPr>
              <a:t>ea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commodo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consequat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aute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irure</a:t>
            </a:r>
            <a:r>
              <a:rPr lang="en-US" sz="1000" dirty="0">
                <a:latin typeface="Calibri" panose="020F0502020204030204" pitchFamily="34" charset="0"/>
                <a:ea typeface="Tahoma" panose="020B0604030504040204" pitchFamily="34" charset="0"/>
                <a:cs typeface="Tahoma" panose="020B0604030504040204" pitchFamily="34" charset="0"/>
              </a:rPr>
              <a:t> dolor in </a:t>
            </a:r>
            <a:r>
              <a:rPr lang="en-US" sz="1000" dirty="0" err="1">
                <a:latin typeface="Calibri" panose="020F0502020204030204" pitchFamily="34" charset="0"/>
                <a:ea typeface="Tahoma" panose="020B0604030504040204" pitchFamily="34" charset="0"/>
                <a:cs typeface="Tahoma" panose="020B0604030504040204" pitchFamily="34" charset="0"/>
              </a:rPr>
              <a:t>reprehenderit</a:t>
            </a:r>
            <a:r>
              <a:rPr lang="en-US" sz="1000" dirty="0">
                <a:latin typeface="Calibri" panose="020F0502020204030204" pitchFamily="34" charset="0"/>
                <a:ea typeface="Tahoma" panose="020B0604030504040204" pitchFamily="34" charset="0"/>
                <a:cs typeface="Tahoma" panose="020B0604030504040204" pitchFamily="34" charset="0"/>
              </a:rPr>
              <a:t> in </a:t>
            </a:r>
            <a:r>
              <a:rPr lang="en-US" sz="1000" dirty="0" err="1">
                <a:latin typeface="Calibri" panose="020F0502020204030204" pitchFamily="34" charset="0"/>
                <a:ea typeface="Tahoma" panose="020B0604030504040204" pitchFamily="34" charset="0"/>
                <a:cs typeface="Tahoma" panose="020B0604030504040204" pitchFamily="34" charset="0"/>
              </a:rPr>
              <a:t>voluptate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velit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esse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cillum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eu</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fugiat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nulla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pariatur</a:t>
            </a:r>
            <a:r>
              <a:rPr lang="en-US" sz="1000">
                <a:latin typeface="Calibri" panose="020F0502020204030204" pitchFamily="34" charset="0"/>
                <a:ea typeface="Tahoma" panose="020B0604030504040204" pitchFamily="34" charset="0"/>
                <a:cs typeface="Tahoma" panose="020B0604030504040204" pitchFamily="34" charset="0"/>
              </a:rPr>
              <a:t>. </a:t>
            </a:r>
            <a:endParaRPr lang="en-US" sz="1000" dirty="0">
              <a:latin typeface="Calibri" panose="020F0502020204030204" pitchFamily="34" charset="0"/>
              <a:ea typeface="Tahoma" panose="020B0604030504040204" pitchFamily="34" charset="0"/>
              <a:cs typeface="Tahoma" panose="020B0604030504040204" pitchFamily="34" charset="0"/>
            </a:endParaRPr>
          </a:p>
        </p:txBody>
      </p:sp>
      <p:grpSp>
        <p:nvGrpSpPr>
          <p:cNvPr id="44" name="그룹 43"/>
          <p:cNvGrpSpPr/>
          <p:nvPr/>
        </p:nvGrpSpPr>
        <p:grpSpPr>
          <a:xfrm>
            <a:off x="951060" y="2738364"/>
            <a:ext cx="7071506" cy="2007318"/>
            <a:chOff x="422133" y="2444338"/>
            <a:chExt cx="8129359" cy="2307600"/>
          </a:xfrm>
        </p:grpSpPr>
        <p:grpSp>
          <p:nvGrpSpPr>
            <p:cNvPr id="8" name="그룹 7"/>
            <p:cNvGrpSpPr/>
            <p:nvPr/>
          </p:nvGrpSpPr>
          <p:grpSpPr>
            <a:xfrm>
              <a:off x="6243892" y="2444338"/>
              <a:ext cx="2307600" cy="2307600"/>
              <a:chOff x="6243892" y="1932039"/>
              <a:chExt cx="2307600" cy="2307600"/>
            </a:xfrm>
          </p:grpSpPr>
          <p:sp>
            <p:nvSpPr>
              <p:cNvPr id="9" name="타원 8"/>
              <p:cNvSpPr/>
              <p:nvPr/>
            </p:nvSpPr>
            <p:spPr>
              <a:xfrm>
                <a:off x="6243892" y="1932039"/>
                <a:ext cx="2307600" cy="2307600"/>
              </a:xfrm>
              <a:prstGeom prst="ellipse">
                <a:avLst/>
              </a:prstGeom>
              <a:solidFill>
                <a:srgbClr val="71C6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타원 9"/>
              <p:cNvSpPr/>
              <p:nvPr/>
            </p:nvSpPr>
            <p:spPr>
              <a:xfrm>
                <a:off x="6328717" y="2016864"/>
                <a:ext cx="2137950" cy="213795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grpSp>
        <p:grpSp>
          <p:nvGrpSpPr>
            <p:cNvPr id="11" name="그룹 10"/>
            <p:cNvGrpSpPr/>
            <p:nvPr/>
          </p:nvGrpSpPr>
          <p:grpSpPr>
            <a:xfrm>
              <a:off x="6671935" y="3515448"/>
              <a:ext cx="1451514" cy="835913"/>
              <a:chOff x="10307729" y="2742905"/>
              <a:chExt cx="1451514" cy="835913"/>
            </a:xfrm>
          </p:grpSpPr>
          <p:sp>
            <p:nvSpPr>
              <p:cNvPr id="12" name="speed"/>
              <p:cNvSpPr txBox="1">
                <a:spLocks noChangeArrowheads="1"/>
              </p:cNvSpPr>
              <p:nvPr/>
            </p:nvSpPr>
            <p:spPr bwMode="auto">
              <a:xfrm>
                <a:off x="10338726" y="2742905"/>
                <a:ext cx="1389520" cy="332399"/>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10307729" y="3301819"/>
                <a:ext cx="1451514" cy="2769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rPr>
                  <a:t>Design Inspiration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rPr>
                  <a:t>for Presentation</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cxnSp>
          <p:nvCxnSpPr>
            <p:cNvPr id="14" name="직선 연결선 13"/>
            <p:cNvCxnSpPr/>
            <p:nvPr/>
          </p:nvCxnSpPr>
          <p:spPr>
            <a:xfrm>
              <a:off x="6877263" y="4005380"/>
              <a:ext cx="1040859" cy="0"/>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nvGrpSpPr>
            <p:cNvPr id="17" name="그룹 16"/>
            <p:cNvGrpSpPr/>
            <p:nvPr/>
          </p:nvGrpSpPr>
          <p:grpSpPr>
            <a:xfrm rot="16200000">
              <a:off x="5047443" y="2957391"/>
              <a:ext cx="1095375" cy="1287489"/>
              <a:chOff x="1050158" y="4518365"/>
              <a:chExt cx="4122045" cy="1419187"/>
            </a:xfrm>
          </p:grpSpPr>
          <p:cxnSp>
            <p:nvCxnSpPr>
              <p:cNvPr id="18" name="직선 연결선 17"/>
              <p:cNvCxnSpPr/>
              <p:nvPr/>
            </p:nvCxnSpPr>
            <p:spPr>
              <a:xfrm rot="5400000" flipV="1">
                <a:off x="3103980" y="2743333"/>
                <a:ext cx="0" cy="4107636"/>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050158"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rot="5400000">
                <a:off x="2533780" y="5367353"/>
                <a:ext cx="1140399"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5172203"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grpSp>
        <p:cxnSp>
          <p:nvCxnSpPr>
            <p:cNvPr id="22" name="직선 연결선 21"/>
            <p:cNvCxnSpPr/>
            <p:nvPr/>
          </p:nvCxnSpPr>
          <p:spPr>
            <a:xfrm>
              <a:off x="1580322" y="3608938"/>
              <a:ext cx="547781"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3240157" y="3608938"/>
              <a:ext cx="583396"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grpSp>
          <p:nvGrpSpPr>
            <p:cNvPr id="24" name="그룹 23"/>
            <p:cNvGrpSpPr/>
            <p:nvPr/>
          </p:nvGrpSpPr>
          <p:grpSpPr>
            <a:xfrm>
              <a:off x="3817086" y="2465938"/>
              <a:ext cx="1231570" cy="2286000"/>
              <a:chOff x="3817086" y="3766174"/>
              <a:chExt cx="1231570" cy="2286000"/>
            </a:xfrm>
          </p:grpSpPr>
          <p:sp>
            <p:nvSpPr>
              <p:cNvPr id="25" name="모서리가 둥근 직사각형 24"/>
              <p:cNvSpPr/>
              <p:nvPr/>
            </p:nvSpPr>
            <p:spPr>
              <a:xfrm>
                <a:off x="3817086"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3942156" y="3866797"/>
                <a:ext cx="981430" cy="2090383"/>
                <a:chOff x="3942156" y="3866797"/>
                <a:chExt cx="981430" cy="2090383"/>
              </a:xfrm>
            </p:grpSpPr>
            <p:sp>
              <p:nvSpPr>
                <p:cNvPr id="27" name="타원 26"/>
                <p:cNvSpPr/>
                <p:nvPr/>
              </p:nvSpPr>
              <p:spPr>
                <a:xfrm>
                  <a:off x="3942156" y="4975750"/>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28" name="타원 27"/>
                <p:cNvSpPr/>
                <p:nvPr/>
              </p:nvSpPr>
              <p:spPr>
                <a:xfrm>
                  <a:off x="3942156" y="3866797"/>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29" name="Rectangle 3"/>
                <p:cNvSpPr txBox="1">
                  <a:spLocks noChangeArrowheads="1"/>
                </p:cNvSpPr>
                <p:nvPr/>
              </p:nvSpPr>
              <p:spPr>
                <a:xfrm>
                  <a:off x="4046067" y="4259023"/>
                  <a:ext cx="773608"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Appeal</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30" name="그룹 29"/>
            <p:cNvGrpSpPr/>
            <p:nvPr/>
          </p:nvGrpSpPr>
          <p:grpSpPr>
            <a:xfrm>
              <a:off x="2119609" y="2465938"/>
              <a:ext cx="1231570" cy="2286000"/>
              <a:chOff x="2119609" y="3766174"/>
              <a:chExt cx="1231570" cy="2286000"/>
            </a:xfrm>
          </p:grpSpPr>
          <p:sp>
            <p:nvSpPr>
              <p:cNvPr id="31" name="모서리가 둥근 직사각형 30"/>
              <p:cNvSpPr/>
              <p:nvPr/>
            </p:nvSpPr>
            <p:spPr>
              <a:xfrm>
                <a:off x="2119609"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타원 31"/>
              <p:cNvSpPr/>
              <p:nvPr/>
            </p:nvSpPr>
            <p:spPr>
              <a:xfrm>
                <a:off x="2244679" y="4975750"/>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3" name="타원 32"/>
              <p:cNvSpPr/>
              <p:nvPr/>
            </p:nvSpPr>
            <p:spPr>
              <a:xfrm>
                <a:off x="2244679" y="3866797"/>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4" name="Rectangle 3"/>
              <p:cNvSpPr txBox="1">
                <a:spLocks noChangeArrowheads="1"/>
              </p:cNvSpPr>
              <p:nvPr/>
            </p:nvSpPr>
            <p:spPr>
              <a:xfrm>
                <a:off x="2388128" y="5374132"/>
                <a:ext cx="694532"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Color</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5" name="그룹 34"/>
            <p:cNvGrpSpPr/>
            <p:nvPr/>
          </p:nvGrpSpPr>
          <p:grpSpPr>
            <a:xfrm>
              <a:off x="422133" y="2465938"/>
              <a:ext cx="1231570" cy="2286000"/>
              <a:chOff x="422133" y="3766174"/>
              <a:chExt cx="1231570" cy="2286000"/>
            </a:xfrm>
          </p:grpSpPr>
          <p:sp>
            <p:nvSpPr>
              <p:cNvPr id="36" name="모서리가 둥근 직사각형 35"/>
              <p:cNvSpPr/>
              <p:nvPr/>
            </p:nvSpPr>
            <p:spPr>
              <a:xfrm>
                <a:off x="422133"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7" name="타원 36"/>
              <p:cNvSpPr/>
              <p:nvPr/>
            </p:nvSpPr>
            <p:spPr>
              <a:xfrm>
                <a:off x="547203" y="4963208"/>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8" name="타원 37"/>
              <p:cNvSpPr/>
              <p:nvPr/>
            </p:nvSpPr>
            <p:spPr>
              <a:xfrm>
                <a:off x="547203" y="3854255"/>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9" name="Rectangle 3"/>
              <p:cNvSpPr txBox="1">
                <a:spLocks noChangeArrowheads="1"/>
              </p:cNvSpPr>
              <p:nvPr/>
            </p:nvSpPr>
            <p:spPr>
              <a:xfrm>
                <a:off x="680433" y="4172846"/>
                <a:ext cx="714970" cy="338554"/>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Stylish</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Design</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40" name="그림 39"/>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804506" y="3888013"/>
              <a:ext cx="466824" cy="542760"/>
            </a:xfrm>
            <a:prstGeom prst="rect">
              <a:avLst/>
            </a:prstGeom>
          </p:spPr>
        </p:pic>
        <p:pic>
          <p:nvPicPr>
            <p:cNvPr id="41" name="그림 40"/>
            <p:cNvPicPr>
              <a:picLocks noChangeAspect="1"/>
            </p:cNvPicPr>
            <p:nvPr/>
          </p:nvPicPr>
          <p:blipFill rotWithShape="1">
            <a:blip r:embed="rId1" cstate="print">
              <a:extLst>
                <a:ext uri="{28A0092B-C50C-407E-A947-70E740481C1C}">
                  <a14:useLocalDpi xmlns:a14="http://schemas.microsoft.com/office/drawing/2010/main" val="0"/>
                </a:ext>
              </a:extLst>
            </a:blip>
            <a:srcRect l="25646" r="63579" b="82302"/>
            <a:stretch>
              <a:fillRect/>
            </a:stretch>
          </p:blipFill>
          <p:spPr>
            <a:xfrm>
              <a:off x="4221205" y="3937687"/>
              <a:ext cx="423332" cy="521508"/>
            </a:xfrm>
            <a:prstGeom prst="rect">
              <a:avLst/>
            </a:prstGeom>
          </p:spPr>
        </p:pic>
        <p:pic>
          <p:nvPicPr>
            <p:cNvPr id="42" name="그림 41"/>
            <p:cNvPicPr>
              <a:picLocks noChangeAspect="1"/>
            </p:cNvPicPr>
            <p:nvPr/>
          </p:nvPicPr>
          <p:blipFill rotWithShape="1">
            <a:blip r:embed="rId2" cstate="print">
              <a:extLst>
                <a:ext uri="{28A0092B-C50C-407E-A947-70E740481C1C}">
                  <a14:useLocalDpi xmlns:a14="http://schemas.microsoft.com/office/drawing/2010/main" val="0"/>
                </a:ext>
              </a:extLst>
            </a:blip>
            <a:srcRect l="43021" t="26039" r="44854" b="56135"/>
            <a:stretch>
              <a:fillRect/>
            </a:stretch>
          </p:blipFill>
          <p:spPr>
            <a:xfrm>
              <a:off x="7103404" y="2754317"/>
              <a:ext cx="588576" cy="649007"/>
            </a:xfrm>
            <a:prstGeom prst="rect">
              <a:avLst/>
            </a:prstGeom>
          </p:spPr>
        </p:pic>
        <p:pic>
          <p:nvPicPr>
            <p:cNvPr id="43" name="그림 42"/>
            <p:cNvPicPr>
              <a:picLocks noChangeAspect="1"/>
            </p:cNvPicPr>
            <p:nvPr/>
          </p:nvPicPr>
          <p:blipFill rotWithShape="1">
            <a:blip r:embed="rId3" cstate="print">
              <a:extLst>
                <a:ext uri="{28A0092B-C50C-407E-A947-70E740481C1C}">
                  <a14:useLocalDpi xmlns:a14="http://schemas.microsoft.com/office/drawing/2010/main" val="0"/>
                </a:ext>
              </a:extLst>
            </a:blip>
            <a:srcRect l="63462" t="26039" r="21500" b="56135"/>
            <a:stretch>
              <a:fillRect/>
            </a:stretch>
          </p:blipFill>
          <p:spPr>
            <a:xfrm>
              <a:off x="2526666" y="2870805"/>
              <a:ext cx="417457" cy="371137"/>
            </a:xfrm>
            <a:prstGeom prst="rect">
              <a:avLst/>
            </a:prstGeom>
          </p:spPr>
        </p:pic>
      </p:grpSp>
    </p:spTree>
  </p:cSld>
  <p:clrMapOvr>
    <a:masterClrMapping/>
  </p:clrMapOvr>
  <p:transition spd="slow"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rot="5400000">
            <a:off x="1196046" y="1495395"/>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9" name="직사각형 8"/>
          <p:cNvSpPr/>
          <p:nvPr/>
        </p:nvSpPr>
        <p:spPr>
          <a:xfrm rot="5400000">
            <a:off x="5126646" y="1495396"/>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0" name="Rectangle 3"/>
          <p:cNvSpPr txBox="1">
            <a:spLocks noChangeArrowheads="1"/>
          </p:cNvSpPr>
          <p:nvPr/>
        </p:nvSpPr>
        <p:spPr bwMode="auto">
          <a:xfrm>
            <a:off x="4202069" y="1859235"/>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01</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147530" y="1552572"/>
            <a:ext cx="848942" cy="192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latin typeface="Calibri" panose="020F0502020204030204" pitchFamily="34" charset="0"/>
                <a:ea typeface="Tahoma" panose="020B0604030504040204" pitchFamily="34" charset="0"/>
                <a:cs typeface="Tahoma" panose="020B0604030504040204" pitchFamily="34" charset="0"/>
              </a:rPr>
              <a:t>VALUE</a:t>
            </a:r>
            <a:endParaRPr lang="en-US" altLang="ko-KR" sz="1400" b="1">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4202069" y="2372598"/>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02</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4202069" y="2885962"/>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a:latin typeface="Calibri" panose="020F0502020204030204" pitchFamily="34" charset="0"/>
                <a:ea typeface="Tahoma" panose="020B0604030504040204" pitchFamily="34" charset="0"/>
                <a:cs typeface="Tahoma" panose="020B0604030504040204" pitchFamily="34" charset="0"/>
              </a:rPr>
              <a:t>03</a:t>
            </a:r>
            <a:endParaRPr lang="en-US" altLang="ko-KR" sz="2000">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4202069" y="3399325"/>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04</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4202069" y="3912689"/>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a:latin typeface="Calibri" panose="020F0502020204030204" pitchFamily="34" charset="0"/>
                <a:ea typeface="Tahoma" panose="020B0604030504040204" pitchFamily="34" charset="0"/>
                <a:cs typeface="Tahoma" panose="020B0604030504040204" pitchFamily="34" charset="0"/>
              </a:rPr>
              <a:t>05</a:t>
            </a:r>
            <a:endParaRPr lang="en-US" altLang="ko-KR" sz="2000">
              <a:latin typeface="Calibri" panose="020F0502020204030204" pitchFamily="34" charset="0"/>
              <a:ea typeface="Tahoma" panose="020B0604030504040204" pitchFamily="34" charset="0"/>
              <a:cs typeface="Tahoma" panose="020B0604030504040204" pitchFamily="34" charset="0"/>
            </a:endParaRPr>
          </a:p>
        </p:txBody>
      </p:sp>
      <p:sp>
        <p:nvSpPr>
          <p:cNvPr id="16" name="오각형 15"/>
          <p:cNvSpPr/>
          <p:nvPr/>
        </p:nvSpPr>
        <p:spPr>
          <a:xfrm>
            <a:off x="5069287" y="1831286"/>
            <a:ext cx="2647488" cy="385075"/>
          </a:xfrm>
          <a:prstGeom prst="homePlate">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오각형 16"/>
          <p:cNvSpPr/>
          <p:nvPr/>
        </p:nvSpPr>
        <p:spPr>
          <a:xfrm flipH="1">
            <a:off x="1427226" y="2344650"/>
            <a:ext cx="2647488" cy="385075"/>
          </a:xfrm>
          <a:prstGeom prst="homePlate">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오각형 17"/>
          <p:cNvSpPr/>
          <p:nvPr/>
        </p:nvSpPr>
        <p:spPr>
          <a:xfrm>
            <a:off x="5069287" y="3371377"/>
            <a:ext cx="2647488" cy="385075"/>
          </a:xfrm>
          <a:prstGeom prst="homePlate">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5200549" y="1927813"/>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5200549" y="2284531"/>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1138689" y="4417695"/>
            <a:ext cx="2936026" cy="415498"/>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anose="020B0604030504040204" pitchFamily="34" charset="0"/>
                <a:cs typeface="Tahoma" panose="020B0604030504040204" pitchFamily="34" charset="0"/>
              </a:rPr>
              <a:t>Lorem ipsum dolor sit </a:t>
            </a:r>
            <a:r>
              <a:rPr lang="en-US" sz="900" dirty="0" err="1">
                <a:latin typeface="Calibri" panose="020F0502020204030204" pitchFamily="34" charset="0"/>
                <a:ea typeface="Tahoma" panose="020B0604030504040204" pitchFamily="34" charset="0"/>
                <a:cs typeface="Tahoma" panose="020B0604030504040204" pitchFamily="34" charset="0"/>
              </a:rPr>
              <a:t>amet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consectetur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adipisicing</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elit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sed</a:t>
            </a:r>
            <a:r>
              <a:rPr lang="en-US" sz="900" dirty="0">
                <a:latin typeface="Calibri" panose="020F0502020204030204" pitchFamily="34" charset="0"/>
                <a:ea typeface="Tahoma" panose="020B0604030504040204" pitchFamily="34" charset="0"/>
                <a:cs typeface="Tahoma" panose="020B0604030504040204" pitchFamily="34" charset="0"/>
              </a:rPr>
              <a:t> do </a:t>
            </a:r>
            <a:r>
              <a:rPr lang="en-US" sz="900" dirty="0" err="1">
                <a:latin typeface="Calibri" panose="020F0502020204030204" pitchFamily="34" charset="0"/>
                <a:ea typeface="Tahoma" panose="020B0604030504040204" pitchFamily="34" charset="0"/>
                <a:cs typeface="Tahoma" panose="020B0604030504040204" pitchFamily="34" charset="0"/>
              </a:rPr>
              <a:t>eiusmod</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tempor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incididunt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ut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labore</a:t>
            </a:r>
            <a:r>
              <a:rPr lang="en-US" sz="900" dirty="0">
                <a:latin typeface="Calibri" panose="020F0502020204030204" pitchFamily="34" charset="0"/>
                <a:ea typeface="Tahoma" panose="020B0604030504040204" pitchFamily="34" charset="0"/>
                <a:cs typeface="Tahoma" panose="020B0604030504040204" pitchFamily="34" charset="0"/>
              </a:rPr>
              <a:t> et </a:t>
            </a:r>
            <a:r>
              <a:rPr lang="en-US" sz="900" dirty="0" err="1">
                <a:latin typeface="Calibri" panose="020F0502020204030204" pitchFamily="34" charset="0"/>
                <a:ea typeface="Tahoma" panose="020B0604030504040204" pitchFamily="34" charset="0"/>
                <a:cs typeface="Tahoma" panose="020B0604030504040204" pitchFamily="34" charset="0"/>
              </a:rPr>
              <a:t>dolore</a:t>
            </a:r>
            <a:r>
              <a:rPr lang="en-US" sz="900" dirty="0">
                <a:latin typeface="Calibri" panose="020F0502020204030204" pitchFamily="34" charset="0"/>
                <a:ea typeface="Tahoma" panose="020B0604030504040204" pitchFamily="34" charset="0"/>
                <a:cs typeface="Tahoma" panose="020B0604030504040204" pitchFamily="34" charset="0"/>
              </a:rPr>
              <a:t> magna </a:t>
            </a:r>
            <a:r>
              <a:rPr lang="en-US" sz="900" dirty="0" err="1">
                <a:latin typeface="Calibri" panose="020F0502020204030204" pitchFamily="34" charset="0"/>
                <a:ea typeface="Tahoma" panose="020B0604030504040204" pitchFamily="34" charset="0"/>
                <a:cs typeface="Tahoma" panose="020B0604030504040204" pitchFamily="34" charset="0"/>
              </a:rPr>
              <a:t>aliqua</a:t>
            </a:r>
            <a:r>
              <a:rPr lang="en-US" sz="900">
                <a:latin typeface="Calibri" panose="020F0502020204030204" pitchFamily="34" charset="0"/>
                <a:ea typeface="Tahoma" panose="020B0604030504040204" pitchFamily="34" charset="0"/>
                <a:cs typeface="Tahoma" panose="020B0604030504040204" pitchFamily="34" charset="0"/>
              </a:rPr>
              <a:t>. </a:t>
            </a:r>
            <a:endParaRPr lang="en-US" sz="900" dirty="0">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5069288" y="4417695"/>
            <a:ext cx="2936026" cy="415498"/>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anose="020B0604030504040204" pitchFamily="34" charset="0"/>
                <a:cs typeface="Tahoma" panose="020B0604030504040204" pitchFamily="34" charset="0"/>
              </a:rPr>
              <a:t>Lorem ipsum dolor sit </a:t>
            </a:r>
            <a:r>
              <a:rPr lang="en-US" sz="900" dirty="0" err="1">
                <a:latin typeface="Calibri" panose="020F0502020204030204" pitchFamily="34" charset="0"/>
                <a:ea typeface="Tahoma" panose="020B0604030504040204" pitchFamily="34" charset="0"/>
                <a:cs typeface="Tahoma" panose="020B0604030504040204" pitchFamily="34" charset="0"/>
              </a:rPr>
              <a:t>amet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consectetur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adipisicing</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elit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sed</a:t>
            </a:r>
            <a:r>
              <a:rPr lang="en-US" sz="900" dirty="0">
                <a:latin typeface="Calibri" panose="020F0502020204030204" pitchFamily="34" charset="0"/>
                <a:ea typeface="Tahoma" panose="020B0604030504040204" pitchFamily="34" charset="0"/>
                <a:cs typeface="Tahoma" panose="020B0604030504040204" pitchFamily="34" charset="0"/>
              </a:rPr>
              <a:t> do </a:t>
            </a:r>
            <a:r>
              <a:rPr lang="en-US" sz="900" dirty="0" err="1">
                <a:latin typeface="Calibri" panose="020F0502020204030204" pitchFamily="34" charset="0"/>
                <a:ea typeface="Tahoma" panose="020B0604030504040204" pitchFamily="34" charset="0"/>
                <a:cs typeface="Tahoma" panose="020B0604030504040204" pitchFamily="34" charset="0"/>
              </a:rPr>
              <a:t>eiusmod</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tempor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incididunt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ut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labore</a:t>
            </a:r>
            <a:r>
              <a:rPr lang="en-US" sz="900" dirty="0">
                <a:latin typeface="Calibri" panose="020F0502020204030204" pitchFamily="34" charset="0"/>
                <a:ea typeface="Tahoma" panose="020B0604030504040204" pitchFamily="34" charset="0"/>
                <a:cs typeface="Tahoma" panose="020B0604030504040204" pitchFamily="34" charset="0"/>
              </a:rPr>
              <a:t> et </a:t>
            </a:r>
            <a:r>
              <a:rPr lang="en-US" sz="900" dirty="0" err="1">
                <a:latin typeface="Calibri" panose="020F0502020204030204" pitchFamily="34" charset="0"/>
                <a:ea typeface="Tahoma" panose="020B0604030504040204" pitchFamily="34" charset="0"/>
                <a:cs typeface="Tahoma" panose="020B0604030504040204" pitchFamily="34" charset="0"/>
              </a:rPr>
              <a:t>dolore</a:t>
            </a:r>
            <a:r>
              <a:rPr lang="en-US" sz="900" dirty="0">
                <a:latin typeface="Calibri" panose="020F0502020204030204" pitchFamily="34" charset="0"/>
                <a:ea typeface="Tahoma" panose="020B0604030504040204" pitchFamily="34" charset="0"/>
                <a:cs typeface="Tahoma" panose="020B0604030504040204" pitchFamily="34" charset="0"/>
              </a:rPr>
              <a:t> magna </a:t>
            </a:r>
            <a:r>
              <a:rPr lang="en-US" sz="900" err="1">
                <a:latin typeface="Calibri" panose="020F0502020204030204" pitchFamily="34" charset="0"/>
                <a:ea typeface="Tahoma" panose="020B0604030504040204" pitchFamily="34" charset="0"/>
                <a:cs typeface="Tahoma" panose="020B0604030504040204" pitchFamily="34" charset="0"/>
              </a:rPr>
              <a:t>aliqua</a:t>
            </a:r>
            <a:r>
              <a:rPr lang="en-US" sz="900">
                <a:latin typeface="Calibri" panose="020F0502020204030204" pitchFamily="34" charset="0"/>
                <a:ea typeface="Tahoma" panose="020B0604030504040204" pitchFamily="34" charset="0"/>
                <a:cs typeface="Tahoma" panose="020B0604030504040204" pitchFamily="34" charset="0"/>
              </a:rPr>
              <a:t>. </a:t>
            </a:r>
            <a:endParaRPr lang="en-US" sz="900" dirty="0">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5200549" y="3472888"/>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5200549" y="3829606"/>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2257010" y="2445668"/>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2454090" y="2802386"/>
            <a:ext cx="1423060" cy="493766"/>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grpSp>
        <p:nvGrpSpPr>
          <p:cNvPr id="27" name="그룹 26"/>
          <p:cNvGrpSpPr/>
          <p:nvPr/>
        </p:nvGrpSpPr>
        <p:grpSpPr>
          <a:xfrm>
            <a:off x="1291573" y="3084077"/>
            <a:ext cx="1119274" cy="1315864"/>
            <a:chOff x="825894" y="1010555"/>
            <a:chExt cx="2781464" cy="3269997"/>
          </a:xfrm>
        </p:grpSpPr>
        <p:pic>
          <p:nvPicPr>
            <p:cNvPr id="28" name="그림 27"/>
            <p:cNvPicPr>
              <a:picLocks noChangeAspect="1"/>
            </p:cNvPicPr>
            <p:nvPr/>
          </p:nvPicPr>
          <p:blipFill rotWithShape="1">
            <a:blip r:embed="rId1" cstate="print">
              <a:extLst>
                <a:ext uri="{28A0092B-C50C-407E-A947-70E740481C1C}">
                  <a14:useLocalDpi xmlns:a14="http://schemas.microsoft.com/office/drawing/2010/main" val="0"/>
                </a:ext>
              </a:extLst>
            </a:blip>
            <a:srcRect r="70714" b="52319"/>
            <a:stretch>
              <a:fillRect/>
            </a:stretch>
          </p:blipFill>
          <p:spPr>
            <a:xfrm>
              <a:off x="825894" y="1010555"/>
              <a:ext cx="2677886" cy="3269997"/>
            </a:xfrm>
            <a:prstGeom prst="rect">
              <a:avLst/>
            </a:prstGeom>
          </p:spPr>
        </p:pic>
        <p:grpSp>
          <p:nvGrpSpPr>
            <p:cNvPr id="29" name="그룹 28"/>
            <p:cNvGrpSpPr/>
            <p:nvPr/>
          </p:nvGrpSpPr>
          <p:grpSpPr>
            <a:xfrm>
              <a:off x="3035326" y="1686389"/>
              <a:ext cx="572032" cy="536340"/>
              <a:chOff x="2992438" y="1774825"/>
              <a:chExt cx="3689350" cy="3459163"/>
            </a:xfrm>
          </p:grpSpPr>
          <p:sp>
            <p:nvSpPr>
              <p:cNvPr id="30"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1600"/>
              </a:p>
            </p:txBody>
          </p:sp>
          <p:sp>
            <p:nvSpPr>
              <p:cNvPr id="31"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1600"/>
              </a:p>
            </p:txBody>
          </p:sp>
        </p:grpSp>
      </p:grpSp>
      <p:pic>
        <p:nvPicPr>
          <p:cNvPr id="32" name="그림 31"/>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6920563" y="3071164"/>
            <a:ext cx="478414" cy="556235"/>
          </a:xfrm>
          <a:prstGeom prst="rect">
            <a:avLst/>
          </a:prstGeom>
        </p:spPr>
      </p:pic>
      <p:pic>
        <p:nvPicPr>
          <p:cNvPr id="33" name="그림 32"/>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1774343" y="2145697"/>
            <a:ext cx="522493" cy="410166"/>
          </a:xfrm>
          <a:prstGeom prst="rect">
            <a:avLst/>
          </a:prstGeom>
        </p:spPr>
      </p:pic>
      <p:pic>
        <p:nvPicPr>
          <p:cNvPr id="34" name="그림 33"/>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6958631" y="1598428"/>
            <a:ext cx="436235" cy="481023"/>
          </a:xfrm>
          <a:prstGeom prst="rect">
            <a:avLst/>
          </a:prstGeom>
        </p:spPr>
      </p:pic>
      <p:cxnSp>
        <p:nvCxnSpPr>
          <p:cNvPr id="35" name="직선 연결선 34"/>
          <p:cNvCxnSpPr/>
          <p:nvPr/>
        </p:nvCxnSpPr>
        <p:spPr>
          <a:xfrm>
            <a:off x="4003049"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6" name="직선 연결선 35"/>
          <p:cNvCxnSpPr/>
          <p:nvPr/>
        </p:nvCxnSpPr>
        <p:spPr>
          <a:xfrm>
            <a:off x="5140952"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slow"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962261" y="2554430"/>
            <a:ext cx="918055" cy="2108391"/>
            <a:chOff x="745318" y="2593250"/>
            <a:chExt cx="1388282" cy="3188308"/>
          </a:xfrm>
        </p:grpSpPr>
        <p:sp>
          <p:nvSpPr>
            <p:cNvPr id="9" name="직사각형 8"/>
            <p:cNvSpPr/>
            <p:nvPr/>
          </p:nvSpPr>
          <p:spPr>
            <a:xfrm>
              <a:off x="745318" y="4187404"/>
              <a:ext cx="1388282" cy="1453357"/>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그룹 9"/>
            <p:cNvGrpSpPr/>
            <p:nvPr/>
          </p:nvGrpSpPr>
          <p:grpSpPr>
            <a:xfrm>
              <a:off x="745318" y="2593250"/>
              <a:ext cx="1388282" cy="3188308"/>
              <a:chOff x="745318" y="2593250"/>
              <a:chExt cx="1388282" cy="3188308"/>
            </a:xfrm>
          </p:grpSpPr>
          <p:sp>
            <p:nvSpPr>
              <p:cNvPr id="11"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2" name="그룹 11"/>
              <p:cNvGrpSpPr/>
              <p:nvPr/>
            </p:nvGrpSpPr>
            <p:grpSpPr>
              <a:xfrm>
                <a:off x="827584" y="2782181"/>
                <a:ext cx="1223750" cy="2810447"/>
                <a:chOff x="3827959" y="2782180"/>
                <a:chExt cx="1223750" cy="2810447"/>
              </a:xfrm>
            </p:grpSpPr>
            <p:sp>
              <p:nvSpPr>
                <p:cNvPr id="13"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14"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15" name="그룹 14"/>
          <p:cNvGrpSpPr/>
          <p:nvPr/>
        </p:nvGrpSpPr>
        <p:grpSpPr>
          <a:xfrm>
            <a:off x="1811549" y="2554431"/>
            <a:ext cx="918055" cy="2108392"/>
            <a:chOff x="745318" y="2593251"/>
            <a:chExt cx="1388282" cy="3188309"/>
          </a:xfrm>
        </p:grpSpPr>
        <p:sp>
          <p:nvSpPr>
            <p:cNvPr id="16" name="직사각형 15"/>
            <p:cNvSpPr/>
            <p:nvPr/>
          </p:nvSpPr>
          <p:spPr>
            <a:xfrm>
              <a:off x="745318" y="4497222"/>
              <a:ext cx="1388282" cy="114353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7" name="그룹 16"/>
            <p:cNvGrpSpPr/>
            <p:nvPr/>
          </p:nvGrpSpPr>
          <p:grpSpPr>
            <a:xfrm>
              <a:off x="745318" y="2593251"/>
              <a:ext cx="1388282" cy="3188309"/>
              <a:chOff x="745318" y="2593251"/>
              <a:chExt cx="1388282" cy="3188309"/>
            </a:xfrm>
          </p:grpSpPr>
          <p:sp>
            <p:nvSpPr>
              <p:cNvPr id="18"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9" name="그룹 18"/>
              <p:cNvGrpSpPr/>
              <p:nvPr/>
            </p:nvGrpSpPr>
            <p:grpSpPr>
              <a:xfrm>
                <a:off x="827584" y="2782181"/>
                <a:ext cx="1223750" cy="2810447"/>
                <a:chOff x="3827959" y="2782180"/>
                <a:chExt cx="1223750" cy="2810447"/>
              </a:xfrm>
            </p:grpSpPr>
            <p:sp>
              <p:nvSpPr>
                <p:cNvPr id="20"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21"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22" name="그룹 21"/>
          <p:cNvGrpSpPr/>
          <p:nvPr/>
        </p:nvGrpSpPr>
        <p:grpSpPr>
          <a:xfrm>
            <a:off x="4112974" y="2554430"/>
            <a:ext cx="918055" cy="2108391"/>
            <a:chOff x="745318" y="2593250"/>
            <a:chExt cx="1388282" cy="3188308"/>
          </a:xfrm>
        </p:grpSpPr>
        <p:sp>
          <p:nvSpPr>
            <p:cNvPr id="23" name="직사각형 22"/>
            <p:cNvSpPr/>
            <p:nvPr/>
          </p:nvSpPr>
          <p:spPr>
            <a:xfrm>
              <a:off x="745318" y="3584662"/>
              <a:ext cx="1388282" cy="2056098"/>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4" name="그룹 23"/>
            <p:cNvGrpSpPr/>
            <p:nvPr/>
          </p:nvGrpSpPr>
          <p:grpSpPr>
            <a:xfrm>
              <a:off x="745318" y="2593250"/>
              <a:ext cx="1388282" cy="3188308"/>
              <a:chOff x="745318" y="2593250"/>
              <a:chExt cx="1388282" cy="3188308"/>
            </a:xfrm>
          </p:grpSpPr>
          <p:sp>
            <p:nvSpPr>
              <p:cNvPr id="25"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6" name="그룹 25"/>
              <p:cNvGrpSpPr/>
              <p:nvPr/>
            </p:nvGrpSpPr>
            <p:grpSpPr>
              <a:xfrm>
                <a:off x="827584" y="2782181"/>
                <a:ext cx="1223750" cy="2810447"/>
                <a:chOff x="3827959" y="2782180"/>
                <a:chExt cx="1223750" cy="2810447"/>
              </a:xfrm>
            </p:grpSpPr>
            <p:sp>
              <p:nvSpPr>
                <p:cNvPr id="27"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28"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29" name="그룹 28"/>
          <p:cNvGrpSpPr/>
          <p:nvPr/>
        </p:nvGrpSpPr>
        <p:grpSpPr>
          <a:xfrm>
            <a:off x="5263686" y="2554430"/>
            <a:ext cx="918055" cy="2108391"/>
            <a:chOff x="745318" y="2593250"/>
            <a:chExt cx="1388282" cy="3188308"/>
          </a:xfrm>
        </p:grpSpPr>
        <p:sp>
          <p:nvSpPr>
            <p:cNvPr id="30" name="직사각형 29"/>
            <p:cNvSpPr/>
            <p:nvPr/>
          </p:nvSpPr>
          <p:spPr>
            <a:xfrm>
              <a:off x="745318" y="3930191"/>
              <a:ext cx="1388282" cy="171057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1" name="그룹 30"/>
            <p:cNvGrpSpPr/>
            <p:nvPr/>
          </p:nvGrpSpPr>
          <p:grpSpPr>
            <a:xfrm>
              <a:off x="745318" y="2593250"/>
              <a:ext cx="1388282" cy="3188308"/>
              <a:chOff x="745318" y="2593250"/>
              <a:chExt cx="1388282" cy="3188308"/>
            </a:xfrm>
          </p:grpSpPr>
          <p:sp>
            <p:nvSpPr>
              <p:cNvPr id="32"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3" name="그룹 32"/>
              <p:cNvGrpSpPr/>
              <p:nvPr/>
            </p:nvGrpSpPr>
            <p:grpSpPr>
              <a:xfrm>
                <a:off x="827584" y="2782181"/>
                <a:ext cx="1223750" cy="2810447"/>
                <a:chOff x="3827959" y="2782180"/>
                <a:chExt cx="1223750" cy="2810447"/>
              </a:xfrm>
            </p:grpSpPr>
            <p:sp>
              <p:nvSpPr>
                <p:cNvPr id="34"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35"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36" name="그룹 35"/>
          <p:cNvGrpSpPr/>
          <p:nvPr/>
        </p:nvGrpSpPr>
        <p:grpSpPr>
          <a:xfrm>
            <a:off x="6414398" y="2554431"/>
            <a:ext cx="918055" cy="2108392"/>
            <a:chOff x="745318" y="2593251"/>
            <a:chExt cx="1388282" cy="3188309"/>
          </a:xfrm>
        </p:grpSpPr>
        <p:sp>
          <p:nvSpPr>
            <p:cNvPr id="37" name="직사각형 36"/>
            <p:cNvSpPr/>
            <p:nvPr/>
          </p:nvSpPr>
          <p:spPr>
            <a:xfrm>
              <a:off x="745318" y="3037676"/>
              <a:ext cx="1388282" cy="2603085"/>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8" name="그룹 37"/>
            <p:cNvGrpSpPr/>
            <p:nvPr/>
          </p:nvGrpSpPr>
          <p:grpSpPr>
            <a:xfrm>
              <a:off x="745318" y="2593251"/>
              <a:ext cx="1388282" cy="3188309"/>
              <a:chOff x="745318" y="2593251"/>
              <a:chExt cx="1388282" cy="3188309"/>
            </a:xfrm>
          </p:grpSpPr>
          <p:sp>
            <p:nvSpPr>
              <p:cNvPr id="39"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0" name="그룹 39"/>
              <p:cNvGrpSpPr/>
              <p:nvPr/>
            </p:nvGrpSpPr>
            <p:grpSpPr>
              <a:xfrm>
                <a:off x="827584" y="2782181"/>
                <a:ext cx="1223750" cy="2810447"/>
                <a:chOff x="3827959" y="2782180"/>
                <a:chExt cx="1223750" cy="2810447"/>
              </a:xfrm>
            </p:grpSpPr>
            <p:sp>
              <p:nvSpPr>
                <p:cNvPr id="41"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42"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sp>
        <p:nvSpPr>
          <p:cNvPr id="43" name="Rectangle 3"/>
          <p:cNvSpPr txBox="1">
            <a:spLocks noChangeArrowheads="1"/>
          </p:cNvSpPr>
          <p:nvPr/>
        </p:nvSpPr>
        <p:spPr bwMode="auto">
          <a:xfrm>
            <a:off x="1941313"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40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4" name="Rectangle 3"/>
          <p:cNvSpPr txBox="1">
            <a:spLocks noChangeArrowheads="1"/>
          </p:cNvSpPr>
          <p:nvPr/>
        </p:nvSpPr>
        <p:spPr bwMode="auto">
          <a:xfrm>
            <a:off x="3092025"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50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6544162"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90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6" name="Rectangle 3"/>
          <p:cNvSpPr txBox="1">
            <a:spLocks noChangeArrowheads="1"/>
          </p:cNvSpPr>
          <p:nvPr/>
        </p:nvSpPr>
        <p:spPr bwMode="auto">
          <a:xfrm>
            <a:off x="5393450"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60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a:off x="4242737"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70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9"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rPr>
              <a:t>More choices and visual trends</a:t>
            </a:r>
            <a:endPar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anose="020B0604030504040204" pitchFamily="34" charset="0"/>
                <a:cs typeface="Tahoma" panose="020B0604030504040204" pitchFamily="34" charset="0"/>
              </a:rPr>
              <a:t>Lorem ipsum dolor sit </a:t>
            </a:r>
            <a:r>
              <a:rPr lang="en-US" sz="1000" dirty="0" err="1">
                <a:latin typeface="Calibri" panose="020F0502020204030204" pitchFamily="34" charset="0"/>
                <a:ea typeface="Tahoma" panose="020B0604030504040204" pitchFamily="34" charset="0"/>
                <a:cs typeface="Tahoma" panose="020B0604030504040204" pitchFamily="34" charset="0"/>
              </a:rPr>
              <a:t>amet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consectetur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adipisicing</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sed</a:t>
            </a:r>
            <a:r>
              <a:rPr lang="en-US" sz="1000" dirty="0">
                <a:latin typeface="Calibri" panose="020F0502020204030204" pitchFamily="34" charset="0"/>
                <a:ea typeface="Tahoma" panose="020B0604030504040204" pitchFamily="34" charset="0"/>
                <a:cs typeface="Tahoma" panose="020B0604030504040204" pitchFamily="34" charset="0"/>
              </a:rPr>
              <a:t> do </a:t>
            </a:r>
            <a:r>
              <a:rPr lang="en-US" sz="1000" dirty="0" err="1">
                <a:latin typeface="Calibri" panose="020F0502020204030204" pitchFamily="34" charset="0"/>
                <a:ea typeface="Tahoma" panose="020B0604030504040204" pitchFamily="34" charset="0"/>
                <a:cs typeface="Tahoma" panose="020B0604030504040204" pitchFamily="34" charset="0"/>
              </a:rPr>
              <a:t>eiusmod</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tempor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incididunt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labore</a:t>
            </a:r>
            <a:r>
              <a:rPr lang="en-US" sz="1000" dirty="0">
                <a:latin typeface="Calibri" panose="020F0502020204030204" pitchFamily="34" charset="0"/>
                <a:ea typeface="Tahoma" panose="020B0604030504040204" pitchFamily="34" charset="0"/>
                <a:cs typeface="Tahoma" panose="020B0604030504040204" pitchFamily="34" charset="0"/>
              </a:rPr>
              <a:t> et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magna </a:t>
            </a:r>
            <a:r>
              <a:rPr lang="en-US" sz="1000" dirty="0" err="1">
                <a:latin typeface="Calibri" panose="020F0502020204030204" pitchFamily="34" charset="0"/>
                <a:ea typeface="Tahoma" panose="020B0604030504040204" pitchFamily="34" charset="0"/>
                <a:cs typeface="Tahoma" panose="020B0604030504040204" pitchFamily="34" charset="0"/>
              </a:rPr>
              <a:t>aliqua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enim</a:t>
            </a:r>
            <a:r>
              <a:rPr lang="en-US" sz="1000" dirty="0">
                <a:latin typeface="Calibri" panose="020F0502020204030204" pitchFamily="34" charset="0"/>
                <a:ea typeface="Tahoma" panose="020B0604030504040204" pitchFamily="34" charset="0"/>
                <a:cs typeface="Tahoma" panose="020B0604030504040204" pitchFamily="34" charset="0"/>
              </a:rPr>
              <a:t> ad minim </a:t>
            </a:r>
            <a:r>
              <a:rPr lang="en-US" sz="1000" dirty="0" err="1">
                <a:latin typeface="Calibri" panose="020F0502020204030204" pitchFamily="34" charset="0"/>
                <a:ea typeface="Tahoma" panose="020B0604030504040204" pitchFamily="34" charset="0"/>
                <a:cs typeface="Tahoma" panose="020B0604030504040204" pitchFamily="34" charset="0"/>
              </a:rPr>
              <a:t>veniam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quis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nostrud</a:t>
            </a:r>
            <a:r>
              <a:rPr lang="en-US" sz="1000" dirty="0">
                <a:latin typeface="Calibri" panose="020F0502020204030204" pitchFamily="34" charset="0"/>
                <a:ea typeface="Tahoma" panose="020B0604030504040204" pitchFamily="34" charset="0"/>
                <a:cs typeface="Tahoma" panose="020B0604030504040204" pitchFamily="34" charset="0"/>
              </a:rPr>
              <a:t> exercitation </a:t>
            </a:r>
            <a:r>
              <a:rPr lang="en-US" sz="1000" dirty="0" err="1">
                <a:latin typeface="Calibri" panose="020F0502020204030204" pitchFamily="34" charset="0"/>
                <a:ea typeface="Tahoma" panose="020B0604030504040204" pitchFamily="34" charset="0"/>
                <a:cs typeface="Tahoma" panose="020B0604030504040204" pitchFamily="34" charset="0"/>
              </a:rPr>
              <a:t>ullamco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laboris</a:t>
            </a:r>
            <a:r>
              <a:rPr lang="en-US" sz="1000" dirty="0">
                <a:latin typeface="Calibri" panose="020F0502020204030204" pitchFamily="34" charset="0"/>
                <a:ea typeface="Tahoma" panose="020B0604030504040204" pitchFamily="34" charset="0"/>
                <a:cs typeface="Tahoma" panose="020B0604030504040204" pitchFamily="34" charset="0"/>
              </a:rPr>
              <a:t> nisi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aliquip</a:t>
            </a:r>
            <a:r>
              <a:rPr lang="en-US" sz="1000" dirty="0">
                <a:latin typeface="Calibri" panose="020F0502020204030204" pitchFamily="34" charset="0"/>
                <a:ea typeface="Tahoma" panose="020B0604030504040204" pitchFamily="34" charset="0"/>
                <a:cs typeface="Tahoma" panose="020B0604030504040204" pitchFamily="34" charset="0"/>
              </a:rPr>
              <a:t> ex </a:t>
            </a:r>
            <a:r>
              <a:rPr lang="en-US" sz="1000" dirty="0" err="1">
                <a:latin typeface="Calibri" panose="020F0502020204030204" pitchFamily="34" charset="0"/>
                <a:ea typeface="Tahoma" panose="020B0604030504040204" pitchFamily="34" charset="0"/>
                <a:cs typeface="Tahoma" panose="020B0604030504040204" pitchFamily="34" charset="0"/>
              </a:rPr>
              <a:t>ea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commodo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consequat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aute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irure</a:t>
            </a:r>
            <a:r>
              <a:rPr lang="en-US" sz="1000" dirty="0">
                <a:latin typeface="Calibri" panose="020F0502020204030204" pitchFamily="34" charset="0"/>
                <a:ea typeface="Tahoma" panose="020B0604030504040204" pitchFamily="34" charset="0"/>
                <a:cs typeface="Tahoma" panose="020B0604030504040204" pitchFamily="34" charset="0"/>
              </a:rPr>
              <a:t> dolor in </a:t>
            </a:r>
            <a:r>
              <a:rPr lang="en-US" sz="1000" dirty="0" err="1">
                <a:latin typeface="Calibri" panose="020F0502020204030204" pitchFamily="34" charset="0"/>
                <a:ea typeface="Tahoma" panose="020B0604030504040204" pitchFamily="34" charset="0"/>
                <a:cs typeface="Tahoma" panose="020B0604030504040204" pitchFamily="34" charset="0"/>
              </a:rPr>
              <a:t>reprehenderit</a:t>
            </a:r>
            <a:r>
              <a:rPr lang="en-US" sz="1000" dirty="0">
                <a:latin typeface="Calibri" panose="020F0502020204030204" pitchFamily="34" charset="0"/>
                <a:ea typeface="Tahoma" panose="020B0604030504040204" pitchFamily="34" charset="0"/>
                <a:cs typeface="Tahoma" panose="020B0604030504040204" pitchFamily="34" charset="0"/>
              </a:rPr>
              <a:t> in </a:t>
            </a:r>
            <a:r>
              <a:rPr lang="en-US" sz="1000" dirty="0" err="1">
                <a:latin typeface="Calibri" panose="020F0502020204030204" pitchFamily="34" charset="0"/>
                <a:ea typeface="Tahoma" panose="020B0604030504040204" pitchFamily="34" charset="0"/>
                <a:cs typeface="Tahoma" panose="020B0604030504040204" pitchFamily="34" charset="0"/>
              </a:rPr>
              <a:t>voluptate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velit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esse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cillum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eu</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fugiat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nulla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pariatur</a:t>
            </a:r>
            <a:r>
              <a:rPr lang="en-US" sz="1000">
                <a:latin typeface="Calibri" panose="020F0502020204030204" pitchFamily="34" charset="0"/>
                <a:ea typeface="Tahoma" panose="020B0604030504040204" pitchFamily="34" charset="0"/>
                <a:cs typeface="Tahoma" panose="020B0604030504040204" pitchFamily="34" charset="0"/>
              </a:rPr>
              <a:t>. </a:t>
            </a:r>
            <a:endParaRPr lang="en-US" sz="1000" dirty="0">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Line 5"/>
          <p:cNvSpPr>
            <a:spLocks noChangeShapeType="1"/>
          </p:cNvSpPr>
          <p:nvPr/>
        </p:nvSpPr>
        <p:spPr bwMode="auto">
          <a:xfrm>
            <a:off x="3556446" y="1876681"/>
            <a:ext cx="2041821" cy="119472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0" name="Line 7"/>
          <p:cNvSpPr>
            <a:spLocks noChangeShapeType="1"/>
          </p:cNvSpPr>
          <p:nvPr/>
        </p:nvSpPr>
        <p:spPr bwMode="auto">
          <a:xfrm flipH="1">
            <a:off x="3550595" y="1861354"/>
            <a:ext cx="2056119" cy="1214912"/>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1" name="Line 8"/>
          <p:cNvSpPr>
            <a:spLocks noChangeShapeType="1"/>
          </p:cNvSpPr>
          <p:nvPr/>
        </p:nvSpPr>
        <p:spPr bwMode="auto">
          <a:xfrm>
            <a:off x="3526277" y="3081130"/>
            <a:ext cx="2081719" cy="121109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2" name="Line 13"/>
          <p:cNvSpPr>
            <a:spLocks noChangeShapeType="1"/>
          </p:cNvSpPr>
          <p:nvPr/>
        </p:nvSpPr>
        <p:spPr bwMode="auto">
          <a:xfrm>
            <a:off x="3544950" y="3078189"/>
            <a:ext cx="2042604" cy="383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3" name="Line 14"/>
          <p:cNvSpPr>
            <a:spLocks noChangeShapeType="1"/>
          </p:cNvSpPr>
          <p:nvPr/>
        </p:nvSpPr>
        <p:spPr bwMode="auto">
          <a:xfrm flipH="1" flipV="1">
            <a:off x="3530368" y="1868551"/>
            <a:ext cx="2082492" cy="242367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5" name="Line 20"/>
          <p:cNvSpPr>
            <a:spLocks noChangeShapeType="1"/>
          </p:cNvSpPr>
          <p:nvPr/>
        </p:nvSpPr>
        <p:spPr bwMode="auto">
          <a:xfrm flipH="1">
            <a:off x="3531140" y="3076267"/>
            <a:ext cx="2086583" cy="122082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6" name="Line 26"/>
          <p:cNvSpPr>
            <a:spLocks noChangeShapeType="1"/>
          </p:cNvSpPr>
          <p:nvPr/>
        </p:nvSpPr>
        <p:spPr bwMode="auto">
          <a:xfrm flipH="1">
            <a:off x="3540867" y="1861353"/>
            <a:ext cx="2065846" cy="2435734"/>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7" name="Line 13"/>
          <p:cNvSpPr>
            <a:spLocks noChangeShapeType="1"/>
          </p:cNvSpPr>
          <p:nvPr/>
        </p:nvSpPr>
        <p:spPr bwMode="auto">
          <a:xfrm>
            <a:off x="3544951" y="1865184"/>
            <a:ext cx="2061765" cy="766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8" name="Line 13"/>
          <p:cNvSpPr>
            <a:spLocks noChangeShapeType="1"/>
          </p:cNvSpPr>
          <p:nvPr/>
        </p:nvSpPr>
        <p:spPr bwMode="auto">
          <a:xfrm flipV="1">
            <a:off x="3541117" y="4282554"/>
            <a:ext cx="2061765" cy="38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grpSp>
        <p:nvGrpSpPr>
          <p:cNvPr id="62" name="그룹 61"/>
          <p:cNvGrpSpPr/>
          <p:nvPr/>
        </p:nvGrpSpPr>
        <p:grpSpPr>
          <a:xfrm>
            <a:off x="899592" y="4084950"/>
            <a:ext cx="2674867" cy="751248"/>
            <a:chOff x="899592" y="3975620"/>
            <a:chExt cx="2674867" cy="751248"/>
          </a:xfrm>
        </p:grpSpPr>
        <p:grpSp>
          <p:nvGrpSpPr>
            <p:cNvPr id="37" name="그룹 36"/>
            <p:cNvGrpSpPr/>
            <p:nvPr/>
          </p:nvGrpSpPr>
          <p:grpSpPr>
            <a:xfrm>
              <a:off x="1035172" y="3975620"/>
              <a:ext cx="2489600" cy="406012"/>
              <a:chOff x="572454" y="5206608"/>
              <a:chExt cx="2815311" cy="459130"/>
            </a:xfrm>
          </p:grpSpPr>
          <p:sp>
            <p:nvSpPr>
              <p:cNvPr id="38" name="모서리가 둥근 직사각형 37"/>
              <p:cNvSpPr/>
              <p:nvPr/>
            </p:nvSpPr>
            <p:spPr>
              <a:xfrm>
                <a:off x="572454" y="5206608"/>
                <a:ext cx="2815311" cy="459130"/>
              </a:xfrm>
              <a:prstGeom prst="roundRect">
                <a:avLst>
                  <a:gd name="adj" fmla="val 50000"/>
                </a:avLst>
              </a:prstGeom>
              <a:noFill/>
              <a:ln w="19050">
                <a:solidFill>
                  <a:srgbClr val="625F63"/>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9"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0" name="Rectangle 3"/>
              <p:cNvSpPr txBox="1">
                <a:spLocks noChangeArrowheads="1"/>
              </p:cNvSpPr>
              <p:nvPr/>
            </p:nvSpPr>
            <p:spPr bwMode="auto">
              <a:xfrm>
                <a:off x="667250" y="5289319"/>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
          <p:nvSpPr>
            <p:cNvPr id="41" name="Rectangle 3"/>
            <p:cNvSpPr txBox="1">
              <a:spLocks noChangeArrowheads="1"/>
            </p:cNvSpPr>
            <p:nvPr/>
          </p:nvSpPr>
          <p:spPr bwMode="auto">
            <a:xfrm>
              <a:off x="899592" y="4449869"/>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2" name="타원 41"/>
            <p:cNvSpPr/>
            <p:nvPr/>
          </p:nvSpPr>
          <p:spPr>
            <a:xfrm>
              <a:off x="3501654"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5" name="그림 54"/>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3060795" y="4031722"/>
              <a:ext cx="275404" cy="320203"/>
            </a:xfrm>
            <a:prstGeom prst="rect">
              <a:avLst/>
            </a:prstGeom>
          </p:spPr>
        </p:pic>
      </p:grpSp>
      <p:grpSp>
        <p:nvGrpSpPr>
          <p:cNvPr id="65" name="그룹 64"/>
          <p:cNvGrpSpPr/>
          <p:nvPr/>
        </p:nvGrpSpPr>
        <p:grpSpPr>
          <a:xfrm>
            <a:off x="5573242" y="1654944"/>
            <a:ext cx="2630479" cy="750256"/>
            <a:chOff x="5573242" y="1545614"/>
            <a:chExt cx="2630479" cy="750256"/>
          </a:xfrm>
        </p:grpSpPr>
        <p:grpSp>
          <p:nvGrpSpPr>
            <p:cNvPr id="31" name="그룹 30"/>
            <p:cNvGrpSpPr/>
            <p:nvPr/>
          </p:nvGrpSpPr>
          <p:grpSpPr>
            <a:xfrm>
              <a:off x="5619230" y="1545614"/>
              <a:ext cx="2489600" cy="406012"/>
              <a:chOff x="5756237" y="2254102"/>
              <a:chExt cx="2815311" cy="459130"/>
            </a:xfrm>
          </p:grpSpPr>
          <p:sp>
            <p:nvSpPr>
              <p:cNvPr id="32" name="모서리가 둥근 직사각형 31"/>
              <p:cNvSpPr/>
              <p:nvPr/>
            </p:nvSpPr>
            <p:spPr>
              <a:xfrm flipH="1">
                <a:off x="5756237" y="2254102"/>
                <a:ext cx="2815311" cy="459130"/>
              </a:xfrm>
              <a:prstGeom prst="roundRect">
                <a:avLst>
                  <a:gd name="adj" fmla="val 50000"/>
                </a:avLst>
              </a:prstGeom>
              <a:noFill/>
              <a:ln w="19050">
                <a:solidFill>
                  <a:srgbClr val="625F63"/>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3"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4" name="Rectangle 3"/>
              <p:cNvSpPr txBox="1">
                <a:spLocks noChangeArrowheads="1"/>
              </p:cNvSpPr>
              <p:nvPr/>
            </p:nvSpPr>
            <p:spPr bwMode="auto">
              <a:xfrm>
                <a:off x="6506344" y="2335691"/>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
          <p:nvSpPr>
            <p:cNvPr id="35" name="Rectangle 3"/>
            <p:cNvSpPr txBox="1">
              <a:spLocks noChangeArrowheads="1"/>
            </p:cNvSpPr>
            <p:nvPr/>
          </p:nvSpPr>
          <p:spPr bwMode="auto">
            <a:xfrm>
              <a:off x="6282555" y="2018871"/>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6" name="타원 35"/>
            <p:cNvSpPr/>
            <p:nvPr/>
          </p:nvSpPr>
          <p:spPr>
            <a:xfrm>
              <a:off x="5573242"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6" name="그림 55"/>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a:fillRect/>
            </a:stretch>
          </p:blipFill>
          <p:spPr>
            <a:xfrm>
              <a:off x="5818310" y="1616818"/>
              <a:ext cx="234509" cy="288896"/>
            </a:xfrm>
            <a:prstGeom prst="rect">
              <a:avLst/>
            </a:prstGeom>
          </p:spPr>
        </p:pic>
      </p:grpSp>
      <p:grpSp>
        <p:nvGrpSpPr>
          <p:cNvPr id="64" name="그룹 63"/>
          <p:cNvGrpSpPr/>
          <p:nvPr/>
        </p:nvGrpSpPr>
        <p:grpSpPr>
          <a:xfrm>
            <a:off x="5573242" y="2869484"/>
            <a:ext cx="2630479" cy="751181"/>
            <a:chOff x="5573242" y="2850646"/>
            <a:chExt cx="2630479" cy="751181"/>
          </a:xfrm>
        </p:grpSpPr>
        <p:grpSp>
          <p:nvGrpSpPr>
            <p:cNvPr id="43" name="그룹 42"/>
            <p:cNvGrpSpPr/>
            <p:nvPr/>
          </p:nvGrpSpPr>
          <p:grpSpPr>
            <a:xfrm>
              <a:off x="5619230" y="2850646"/>
              <a:ext cx="2489600" cy="406012"/>
              <a:chOff x="5756237" y="3729869"/>
              <a:chExt cx="2815311" cy="459130"/>
            </a:xfrm>
          </p:grpSpPr>
          <p:sp>
            <p:nvSpPr>
              <p:cNvPr id="44" name="모서리가 둥근 직사각형 43"/>
              <p:cNvSpPr/>
              <p:nvPr/>
            </p:nvSpPr>
            <p:spPr>
              <a:xfrm flipH="1">
                <a:off x="5756237" y="3729869"/>
                <a:ext cx="2815311" cy="459130"/>
              </a:xfrm>
              <a:prstGeom prst="roundRect">
                <a:avLst>
                  <a:gd name="adj" fmla="val 50000"/>
                </a:avLst>
              </a:prstGeom>
              <a:noFill/>
              <a:ln w="19050">
                <a:solidFill>
                  <a:srgbClr val="FF6F89"/>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5"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6" name="Rectangle 3"/>
              <p:cNvSpPr txBox="1">
                <a:spLocks noChangeArrowheads="1"/>
              </p:cNvSpPr>
              <p:nvPr/>
            </p:nvSpPr>
            <p:spPr bwMode="auto">
              <a:xfrm>
                <a:off x="6506344" y="3812505"/>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sp>
          <p:nvSpPr>
            <p:cNvPr id="47" name="Rectangle 3"/>
            <p:cNvSpPr txBox="1">
              <a:spLocks noChangeArrowheads="1"/>
            </p:cNvSpPr>
            <p:nvPr/>
          </p:nvSpPr>
          <p:spPr bwMode="auto">
            <a:xfrm>
              <a:off x="6282555" y="3324828"/>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8" name="타원 47"/>
            <p:cNvSpPr/>
            <p:nvPr/>
          </p:nvSpPr>
          <p:spPr>
            <a:xfrm>
              <a:off x="5573242"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7" name="그림 56"/>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5787493" y="2947684"/>
              <a:ext cx="296142" cy="232476"/>
            </a:xfrm>
            <a:prstGeom prst="rect">
              <a:avLst/>
            </a:prstGeom>
          </p:spPr>
        </p:pic>
      </p:grpSp>
      <p:grpSp>
        <p:nvGrpSpPr>
          <p:cNvPr id="66" name="그룹 65"/>
          <p:cNvGrpSpPr/>
          <p:nvPr/>
        </p:nvGrpSpPr>
        <p:grpSpPr>
          <a:xfrm>
            <a:off x="899592" y="1654944"/>
            <a:ext cx="2674867" cy="750256"/>
            <a:chOff x="899592" y="1545614"/>
            <a:chExt cx="2674867" cy="750256"/>
          </a:xfrm>
        </p:grpSpPr>
        <p:grpSp>
          <p:nvGrpSpPr>
            <p:cNvPr id="25" name="그룹 24"/>
            <p:cNvGrpSpPr/>
            <p:nvPr/>
          </p:nvGrpSpPr>
          <p:grpSpPr>
            <a:xfrm>
              <a:off x="1035172" y="1545614"/>
              <a:ext cx="2489600" cy="406012"/>
              <a:chOff x="572454" y="2254102"/>
              <a:chExt cx="2815311" cy="459130"/>
            </a:xfrm>
          </p:grpSpPr>
          <p:sp>
            <p:nvSpPr>
              <p:cNvPr id="26" name="모서리가 둥근 직사각형 25"/>
              <p:cNvSpPr/>
              <p:nvPr/>
            </p:nvSpPr>
            <p:spPr>
              <a:xfrm>
                <a:off x="572454" y="2254102"/>
                <a:ext cx="2815311" cy="459130"/>
              </a:xfrm>
              <a:prstGeom prst="roundRect">
                <a:avLst>
                  <a:gd name="adj" fmla="val 50000"/>
                </a:avLst>
              </a:prstGeom>
              <a:noFill/>
              <a:ln w="19050">
                <a:solidFill>
                  <a:srgbClr val="FF6F89"/>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7"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8" name="Rectangle 3"/>
              <p:cNvSpPr txBox="1">
                <a:spLocks noChangeArrowheads="1"/>
              </p:cNvSpPr>
              <p:nvPr/>
            </p:nvSpPr>
            <p:spPr bwMode="auto">
              <a:xfrm>
                <a:off x="667250" y="2335691"/>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sp>
          <p:nvSpPr>
            <p:cNvPr id="29" name="Rectangle 3"/>
            <p:cNvSpPr txBox="1">
              <a:spLocks noChangeArrowheads="1"/>
            </p:cNvSpPr>
            <p:nvPr/>
          </p:nvSpPr>
          <p:spPr bwMode="auto">
            <a:xfrm>
              <a:off x="899592" y="2018871"/>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0" name="타원 29"/>
            <p:cNvSpPr/>
            <p:nvPr/>
          </p:nvSpPr>
          <p:spPr>
            <a:xfrm>
              <a:off x="3501654"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8" name="그림 57"/>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3099719" y="1610880"/>
              <a:ext cx="237376" cy="289236"/>
            </a:xfrm>
            <a:prstGeom prst="rect">
              <a:avLst/>
            </a:prstGeom>
          </p:spPr>
        </p:pic>
      </p:grpSp>
      <p:grpSp>
        <p:nvGrpSpPr>
          <p:cNvPr id="63" name="그룹 62"/>
          <p:cNvGrpSpPr/>
          <p:nvPr/>
        </p:nvGrpSpPr>
        <p:grpSpPr>
          <a:xfrm>
            <a:off x="5573242" y="4084950"/>
            <a:ext cx="2630479" cy="751248"/>
            <a:chOff x="5573242" y="3975620"/>
            <a:chExt cx="2630479" cy="751248"/>
          </a:xfrm>
        </p:grpSpPr>
        <p:sp>
          <p:nvSpPr>
            <p:cNvPr id="9" name="Line 6"/>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4" name="Line 17"/>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grpSp>
          <p:nvGrpSpPr>
            <p:cNvPr id="49" name="그룹 48"/>
            <p:cNvGrpSpPr/>
            <p:nvPr/>
          </p:nvGrpSpPr>
          <p:grpSpPr>
            <a:xfrm>
              <a:off x="5619230" y="3975620"/>
              <a:ext cx="2489600" cy="406012"/>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48B5B2"/>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51"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52" name="Rectangle 3"/>
              <p:cNvSpPr txBox="1">
                <a:spLocks noChangeArrowheads="1"/>
              </p:cNvSpPr>
              <p:nvPr/>
            </p:nvSpPr>
            <p:spPr bwMode="auto">
              <a:xfrm>
                <a:off x="6506344" y="5289319"/>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sp>
          <p:nvSpPr>
            <p:cNvPr id="53" name="Rectangle 3"/>
            <p:cNvSpPr txBox="1">
              <a:spLocks noChangeArrowheads="1"/>
            </p:cNvSpPr>
            <p:nvPr/>
          </p:nvSpPr>
          <p:spPr bwMode="auto">
            <a:xfrm>
              <a:off x="6282555" y="4449869"/>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54" name="타원 53"/>
            <p:cNvSpPr/>
            <p:nvPr/>
          </p:nvSpPr>
          <p:spPr>
            <a:xfrm>
              <a:off x="5573242"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9" name="그림 58"/>
            <p:cNvPicPr>
              <a:picLocks noChangeAspect="1"/>
            </p:cNvPicPr>
            <p:nvPr/>
          </p:nvPicPr>
          <p:blipFill rotWithShape="1">
            <a:blip r:embed="rId5" cstate="print">
              <a:extLst>
                <a:ext uri="{28A0092B-C50C-407E-A947-70E740481C1C}">
                  <a14:useLocalDpi xmlns:a14="http://schemas.microsoft.com/office/drawing/2010/main" val="0"/>
                </a:ext>
              </a:extLst>
            </a:blip>
            <a:srcRect l="63462" t="26039" r="21500" b="56135"/>
            <a:stretch>
              <a:fillRect/>
            </a:stretch>
          </p:blipFill>
          <p:spPr>
            <a:xfrm>
              <a:off x="5794619" y="4071579"/>
              <a:ext cx="287164" cy="255300"/>
            </a:xfrm>
            <a:prstGeom prst="rect">
              <a:avLst/>
            </a:prstGeom>
          </p:spPr>
        </p:pic>
      </p:grpSp>
      <p:grpSp>
        <p:nvGrpSpPr>
          <p:cNvPr id="67" name="그룹 66"/>
          <p:cNvGrpSpPr/>
          <p:nvPr/>
        </p:nvGrpSpPr>
        <p:grpSpPr>
          <a:xfrm>
            <a:off x="899592" y="2869484"/>
            <a:ext cx="2674867" cy="751181"/>
            <a:chOff x="899592" y="2850646"/>
            <a:chExt cx="2674867" cy="751181"/>
          </a:xfrm>
        </p:grpSpPr>
        <p:grpSp>
          <p:nvGrpSpPr>
            <p:cNvPr id="19" name="그룹 18"/>
            <p:cNvGrpSpPr/>
            <p:nvPr/>
          </p:nvGrpSpPr>
          <p:grpSpPr>
            <a:xfrm>
              <a:off x="1035172" y="2850646"/>
              <a:ext cx="2489600" cy="406012"/>
              <a:chOff x="572454" y="3729869"/>
              <a:chExt cx="2815311" cy="459130"/>
            </a:xfrm>
          </p:grpSpPr>
          <p:sp>
            <p:nvSpPr>
              <p:cNvPr id="20" name="모서리가 둥근 직사각형 19"/>
              <p:cNvSpPr/>
              <p:nvPr/>
            </p:nvSpPr>
            <p:spPr>
              <a:xfrm>
                <a:off x="572454" y="3729869"/>
                <a:ext cx="2815311" cy="459130"/>
              </a:xfrm>
              <a:prstGeom prst="roundRect">
                <a:avLst>
                  <a:gd name="adj" fmla="val 50000"/>
                </a:avLst>
              </a:prstGeom>
              <a:noFill/>
              <a:ln w="19050">
                <a:solidFill>
                  <a:srgbClr val="48B5B2"/>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1"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2" name="Rectangle 3"/>
              <p:cNvSpPr txBox="1">
                <a:spLocks noChangeArrowheads="1"/>
              </p:cNvSpPr>
              <p:nvPr/>
            </p:nvSpPr>
            <p:spPr bwMode="auto">
              <a:xfrm>
                <a:off x="667250" y="3812505"/>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sp>
          <p:nvSpPr>
            <p:cNvPr id="23" name="Rectangle 3"/>
            <p:cNvSpPr txBox="1">
              <a:spLocks noChangeArrowheads="1"/>
            </p:cNvSpPr>
            <p:nvPr/>
          </p:nvSpPr>
          <p:spPr bwMode="auto">
            <a:xfrm>
              <a:off x="899592" y="3324828"/>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4" name="타원 23"/>
            <p:cNvSpPr/>
            <p:nvPr/>
          </p:nvSpPr>
          <p:spPr>
            <a:xfrm>
              <a:off x="3501654"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60" name="그림 5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3044646" y="2953718"/>
              <a:ext cx="326785" cy="242125"/>
            </a:xfrm>
            <a:prstGeom prst="rect">
              <a:avLst/>
            </a:prstGeom>
          </p:spPr>
        </p:pic>
      </p:grpSp>
    </p:spTree>
  </p:cSld>
  <p:clrMapOvr>
    <a:masterClrMapping/>
  </p:clrMapOvr>
  <p:transition spd="slow" advTm="1000">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9777</Words>
  <Application>WPS 演示</Application>
  <PresentationFormat>全屏显示(16:9)</PresentationFormat>
  <Paragraphs>494</Paragraphs>
  <Slides>21</Slides>
  <Notes>20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Calibri</vt:lpstr>
      <vt:lpstr>Tahoma</vt:lpstr>
      <vt:lpstr>Microsoft Sans Serif</vt:lpstr>
      <vt:lpstr>Gulim</vt:lpstr>
      <vt:lpstr>Yoon 윤고딕 550_TT</vt:lpstr>
      <vt:lpstr>Adobe Myungjo Std M</vt:lpstr>
      <vt:lpstr>Malgun Gothic</vt:lpstr>
      <vt:lpstr>微软雅黑</vt:lpstr>
      <vt:lpstr>Impact</vt:lpstr>
      <vt:lpstr>Times New Roman</vt:lpstr>
      <vt:lpstr>Arial Unicode MS</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58d5fd641d1b6</dc:title>
  <dc:creator>chenying0907</dc:creator>
  <cp:lastModifiedBy>Administrator</cp:lastModifiedBy>
  <cp:revision>73</cp:revision>
  <dcterms:created xsi:type="dcterms:W3CDTF">2019-01-08T06:32:00Z</dcterms:created>
  <dcterms:modified xsi:type="dcterms:W3CDTF">2021-03-15T12:42:26Z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59284B09C4894C2A93B7FB5FFCCD89FC</vt:lpwstr>
  </property>
</Properties>
</file>