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4" r:id="rId6"/>
    <p:sldId id="260" r:id="rId7"/>
    <p:sldId id="265" r:id="rId8"/>
    <p:sldId id="267" r:id="rId9"/>
    <p:sldId id="258" r:id="rId10"/>
    <p:sldId id="261" r:id="rId11"/>
    <p:sldId id="262" r:id="rId12"/>
    <p:sldId id="266" r:id="rId13"/>
    <p:sldId id="259" r:id="rId14"/>
    <p:sldId id="263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102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B3CA2-8227-4BCE-B67B-FFC5DC9144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38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 descr="I:\我的模板\中国风模板\中国风模板05\页面3\青石板.pn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2854225"/>
            <a:ext cx="9142412" cy="2309813"/>
          </a:xfrm>
          <a:prstGeom prst="rect">
            <a:avLst/>
          </a:prstGeom>
          <a:noFill/>
        </p:spPr>
      </p:pic>
      <p:pic>
        <p:nvPicPr>
          <p:cNvPr id="40" name="Picture 3" descr="I:\我的模板\中国风模板\中国风模板05\宽版\树叶\树叶01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80" y="-109538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8" y="-176845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284" y="113391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934" y="-109538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13850">
            <a:off x="-308695" y="529615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I:\我的模板\中国风模板\中国风模板05\宽版\页面2\切片\柳树.png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85752"/>
            <a:ext cx="1047750" cy="1898650"/>
          </a:xfrm>
          <a:prstGeom prst="rect">
            <a:avLst/>
          </a:prstGeom>
          <a:noFill/>
        </p:spPr>
      </p:pic>
      <p:pic>
        <p:nvPicPr>
          <p:cNvPr id="46" name="Picture 3" descr="I:\我的模板\中国风模板\中国风模板05\宽版\页面2\切片\墨竹01.png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1852613" cy="1862138"/>
          </a:xfrm>
          <a:prstGeom prst="rect">
            <a:avLst/>
          </a:prstGeom>
          <a:noFill/>
        </p:spPr>
      </p:pic>
      <p:pic>
        <p:nvPicPr>
          <p:cNvPr id="47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8100" flipV="1">
            <a:off x="9106601" y="-241174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64902">
            <a:off x="7485841" y="-171568"/>
            <a:ext cx="232928" cy="12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122" y="-265113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81144" y="-326703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I:\我的模板\中国风模板\中国风模板05\宽版\页面2\切片\墨竹02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823884" y="0"/>
            <a:ext cx="2537605" cy="129055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39297"/>
          </a:xfrm>
        </p:spPr>
        <p:txBody>
          <a:bodyPr>
            <a:noAutofit/>
          </a:bodyPr>
          <a:lstStyle>
            <a:lvl1pPr>
              <a:defRPr sz="3600">
                <a:latin typeface="华文隶书" pitchFamily="2" charset="-122"/>
                <a:ea typeface="华文隶书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1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802 -0.00706 C -0.07802 -0.00676 -0.00611 0.14588 0.01696 0.27765 C 0.04003 0.40882 -0.06174 0.54324 -0.05767 0.67294 C -0.0536 0.80235 -0.02239 0.88706 -0.11059 0.94588 " pathEditMode="relative" rAng="0" ptsTypes="fssf">
                                      <p:cBhvr>
                                        <p:cTn id="2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4" y="476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8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4 1.17647E-6 C 0.00085 0.05088 -0.01391 0.19441 -0.00204 0.29 C 0.01051 0.38529 0.07479 0.48794 0.07293 0.5747 C 0.07123 0.66147 -0.03155 0.685 -0.01255 0.81 C 0.00644 0.935 0.1518 1.02029 0.19505 1.07588 " pathEditMode="relative" rAng="0" ptsTypes="fsasf">
                                      <p:cBhvr>
                                        <p:cTn id="2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9" y="537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323 -0.14177 C 0.06106 -0.11589 0.22965 0.03382 0.2271 0.14294 C 0.22456 0.23911 -0.00509 0.34147 -0.0017 0.43529 C 0.0017 0.52882 0.22676 0.62411 0.24796 0.70353 C 0.26917 0.78294 0.15078 0.86882 0.12517 0.91235 " pathEditMode="relative" rAng="0" ptsTypes="faaaf">
                                      <p:cBhvr>
                                        <p:cTn id="24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2" y="527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951 -0.03705 C 0.058 0.00589 0.1272 0.02883 0.12584 0.19589 C 0.12449 0.36295 0.03103 0.35177 0.02951 0.43589 C 0.03578 0.51471 0.13704 0.61971 0.11652 0.7 C 0.09599 0.7803 -0.05004 0.87324 -0.0938 0.91883 " pathEditMode="relative" rAng="0" ptsTypes="fsfaf">
                                      <p:cBhvr>
                                        <p:cTn id="2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" y="477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017 2.35294E-6 C 0.02442 0.03 0.15366 0.11147 0.14552 0.18235 C 0.13738 0.25323 -0.05445 0.35147 -0.04851 0.4247 C -0.04257 0.49764 0.17792 0.55059 0.1808 0.62235 C 0.18368 0.69353 0.01323 0.8047 -0.03087 0.85264 " pathEditMode="relative" rAng="0" ptsTypes="faaaF">
                                      <p:cBhvr>
                                        <p:cTn id="2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5" y="426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8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15739E-6 4.11765E-6 C -0.02714 0.06264 -0.15333 0.18 -0.15706 0.25176 C -0.1479 0.33764 0.04851 0.42441 0.05393 0.51529 C 0.04901 0.58794 -0.1635 0.71294 -0.12568 0.79764 C -0.08769 0.87323 0.21235 0.93176 0.28036 0.96941 C 0.34871 1.00705 0.28205 1.01235 0.28273 1.02353 " pathEditMode="relative" rAng="0" ptsTypes="fafaaf">
                                      <p:cBhvr>
                                        <p:cTn id="3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61" y="511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1777E-6 1.76471E-6 C -0.01475 0.04588 -0.08497 0.19117 -0.08853 0.275 C -0.08582 0.37206 0.03172 0.48588 0.01646 0.58147 C 0.00119 0.67706 -0.17622 0.70912 -0.18029 0.84794 C -0.18436 0.98676 0.01595 0.98912 0.07616 1.03382 " pathEditMode="relative" rAng="0" ptsTypes="faasf">
                                      <p:cBhvr>
                                        <p:cTn id="32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0" y="5167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5677 0.03238 C -0.04201 0.08264 0.01528 0.23775 0.00295 0.31237 C -0.0092 0.3873 -0.12812 0.41474 -0.13003 0.48196 C -0.13177 0.54888 -0.00833 0.6346 -0.00781 0.71477 C -0.00729 0.79525 -0.10225 0.91212 -0.12725 0.96423 " pathEditMode="relative" rAng="0" ptsTypes="faaaf">
                                      <p:cBhvr>
                                        <p:cTn id="3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465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01628E-6 4.11765E-6 C 0.02459 0.04205 0.1523 0.18 0.14721 0.25323 C 0.14213 0.32647 -0.02799 0.36235 -0.03053 0.43911 C -0.03308 0.51588 0.12059 0.63941 0.13229 0.71441 C 0.14399 0.78941 0.05919 0.85235 0.04002 0.88853 " pathEditMode="relative" rAng="0" ptsTypes="faaaf">
                                      <p:cBhvr>
                                        <p:cTn id="3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" y="4441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18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8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我的模板\中国风模板\中国风模板05\宽版\页面01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2"/>
          <p:cNvSpPr>
            <a:spLocks noChangeArrowheads="1"/>
          </p:cNvSpPr>
          <p:nvPr/>
        </p:nvSpPr>
        <p:spPr bwMode="auto">
          <a:xfrm flipH="1" flipV="1">
            <a:off x="3926979" y="458886"/>
            <a:ext cx="1295400" cy="4121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886" y="565807"/>
            <a:ext cx="7524836" cy="385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34"/>
          <p:cNvGrpSpPr/>
          <p:nvPr/>
        </p:nvGrpSpPr>
        <p:grpSpPr bwMode="auto">
          <a:xfrm>
            <a:off x="3707904" y="449361"/>
            <a:ext cx="914400" cy="4138613"/>
            <a:chOff x="720" y="1119"/>
            <a:chExt cx="576" cy="2044"/>
          </a:xfrm>
        </p:grpSpPr>
        <p:grpSp>
          <p:nvGrpSpPr>
            <p:cNvPr id="8" name="Group 10"/>
            <p:cNvGrpSpPr/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Group 33"/>
          <p:cNvGrpSpPr/>
          <p:nvPr/>
        </p:nvGrpSpPr>
        <p:grpSpPr bwMode="auto">
          <a:xfrm>
            <a:off x="4622304" y="444599"/>
            <a:ext cx="890588" cy="4138612"/>
            <a:chOff x="4800" y="1121"/>
            <a:chExt cx="561" cy="2042"/>
          </a:xfrm>
        </p:grpSpPr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76781" y="1923678"/>
            <a:ext cx="677108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中国风墨竹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0272" y="1779662"/>
            <a:ext cx="492443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PowerPoint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模板</a:t>
            </a:r>
            <a:endParaRPr lang="zh-CN" altLang="en-US" sz="2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" name="Picture 2" descr="F:\1PPT制作\Z中国风\戏曲\nipic.com_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872" y="3435846"/>
            <a:ext cx="552400" cy="55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8150">
        <p14:vortex dir="r"/>
        <p:sndAc>
          <p:stSnd>
            <p:snd r:embed="rId4" name="风声.wav"/>
          </p:stSnd>
        </p:sndAc>
      </p:transition>
    </mc:Choice>
    <mc:Fallback>
      <p:transition spd="slow" advTm="8150">
        <p:fade/>
        <p:sndAc>
          <p:stSnd>
            <p:snd r:embed="rId4" name="风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0.00208 L 0.375 0.0020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3.00578E-6 L -0.375 3.00578E-6 " pathEditMode="relative" ptsTypes="AA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3100" fill="hold"/>
                                        <p:tgtEl>
                                          <p:spTgt spid="5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3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</a:t>
              </a:r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标题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  <a:endParaRPr lang="zh-CN" altLang="en-US" sz="2400" dirty="0">
              <a:solidFill>
                <a:prstClr val="blac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  <a:endParaRPr lang="zh-CN" altLang="en-US" sz="2400" dirty="0">
              <a:solidFill>
                <a:prstClr val="blac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  <a:endParaRPr lang="zh-CN" altLang="en-US" sz="2400" dirty="0">
              <a:solidFill>
                <a:prstClr val="blac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  <a:endParaRPr lang="zh-CN" altLang="en-US" sz="2400" dirty="0">
              <a:solidFill>
                <a:prstClr val="blac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 descr="I:\我的模板\中国风模板\中国风模板05\宽版\页面1\切片\墨竹0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99792" y="1995686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谢谢观赏！</a:t>
            </a:r>
            <a:endParaRPr lang="zh-CN" altLang="en-US" sz="54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2\切片\屋檐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232952"/>
            <a:ext cx="5592612" cy="2910548"/>
          </a:xfrm>
          <a:prstGeom prst="rect">
            <a:avLst/>
          </a:prstGeom>
          <a:noFill/>
        </p:spPr>
      </p:pic>
      <p:grpSp>
        <p:nvGrpSpPr>
          <p:cNvPr id="9" name="组合 8"/>
          <p:cNvGrpSpPr/>
          <p:nvPr/>
        </p:nvGrpSpPr>
        <p:grpSpPr>
          <a:xfrm>
            <a:off x="2051720" y="10595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一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51720" y="1858302"/>
            <a:ext cx="6228692" cy="705664"/>
            <a:chOff x="1367644" y="699543"/>
            <a:chExt cx="6228692" cy="705664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二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51720" y="2657022"/>
            <a:ext cx="6228692" cy="705664"/>
            <a:chOff x="1367644" y="699543"/>
            <a:chExt cx="6228692" cy="705664"/>
          </a:xfrm>
        </p:grpSpPr>
        <p:grpSp>
          <p:nvGrpSpPr>
            <p:cNvPr id="16" name="组合 15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三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51720" y="3455743"/>
            <a:ext cx="6228692" cy="705664"/>
            <a:chOff x="1367644" y="699543"/>
            <a:chExt cx="6228692" cy="705664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四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027" name="Picture 3" descr="C:\Users\zjd\Desktop\Nipic_11382453_2012112711424069100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3928" y="3190289"/>
            <a:ext cx="3154168" cy="194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0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2010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2011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2012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2013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添加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标题</a:t>
            </a:r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WPS 演示</Application>
  <PresentationFormat>全屏显示(16:9)</PresentationFormat>
  <Paragraphs>178</Paragraphs>
  <Slides>12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目录页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52</cp:revision>
  <dcterms:created xsi:type="dcterms:W3CDTF">2013-03-22T04:45:00Z</dcterms:created>
  <dcterms:modified xsi:type="dcterms:W3CDTF">2016-04-21T12:19:54Z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