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5" r:id="rId2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F5597"/>
    <a:srgbClr val="A2A2A2"/>
    <a:srgbClr val="EBE9DC"/>
    <a:srgbClr val="540000"/>
    <a:srgbClr val="AD1C21"/>
    <a:srgbClr val="7B1216"/>
    <a:srgbClr val="BAB7A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91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31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AA3F-A82B-43BF-B18C-5608A05C57E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30F0D-1A5A-4EA2-B28F-0EC912CB6B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7815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626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761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358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1548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3329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684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198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503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7321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2543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189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B7A37-B852-49AB-B2E2-96296AB21F6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F8D02-9041-4C59-BC62-13DE0E5C6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8138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 形 1"/>
          <p:cNvSpPr/>
          <p:nvPr/>
        </p:nvSpPr>
        <p:spPr>
          <a:xfrm rot="2686645">
            <a:off x="4605409" y="2412321"/>
            <a:ext cx="1430064" cy="1443667"/>
          </a:xfrm>
          <a:prstGeom prst="corner">
            <a:avLst/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18" name="L 形 17"/>
          <p:cNvSpPr/>
          <p:nvPr/>
        </p:nvSpPr>
        <p:spPr>
          <a:xfrm rot="8086645">
            <a:off x="5819106" y="2416548"/>
            <a:ext cx="1420689" cy="1392304"/>
          </a:xfrm>
          <a:prstGeom prst="corner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0" name="L 形 19"/>
          <p:cNvSpPr/>
          <p:nvPr/>
        </p:nvSpPr>
        <p:spPr>
          <a:xfrm rot="13486645">
            <a:off x="5830864" y="3610563"/>
            <a:ext cx="1428819" cy="1428819"/>
          </a:xfrm>
          <a:prstGeom prst="corner">
            <a:avLst/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1" name="L 形 20"/>
          <p:cNvSpPr/>
          <p:nvPr/>
        </p:nvSpPr>
        <p:spPr>
          <a:xfrm rot="18886645">
            <a:off x="4630661" y="3640515"/>
            <a:ext cx="1428819" cy="1428819"/>
          </a:xfrm>
          <a:prstGeom prst="corner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/>
          </a:p>
        </p:txBody>
      </p:sp>
      <p:sp>
        <p:nvSpPr>
          <p:cNvPr id="24" name="文本框 23"/>
          <p:cNvSpPr txBox="1"/>
          <p:nvPr/>
        </p:nvSpPr>
        <p:spPr>
          <a:xfrm>
            <a:off x="4632667" y="2471944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S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33493" y="1960488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w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83607" y="3692716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T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33407" y="4096144"/>
            <a:ext cx="540648" cy="117262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solidFill>
                  <a:schemeClr val="bg1"/>
                </a:solidFill>
                <a:latin typeface="Eras Light ITC" panose="020B0402030504020804" pitchFamily="34" charset="0"/>
              </a:rPr>
              <a:t>o</a:t>
            </a:r>
            <a:endParaRPr lang="zh-CN" altLang="en-US" sz="5500" dirty="0">
              <a:solidFill>
                <a:schemeClr val="bg1"/>
              </a:solidFill>
              <a:latin typeface="Eras Light ITC" panose="020B0402030504020804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 rot="10800000" flipV="1">
            <a:off x="3395960" y="2180807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1593997" y="2073531"/>
            <a:ext cx="178699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 </a:t>
            </a:r>
            <a:r>
              <a:rPr lang="en-US" altLang="zh-CN" dirty="0" smtClean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Strengths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19593" y="2456884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35717" y="2534770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 rot="10800000" flipV="1">
            <a:off x="8289986" y="2195434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36" name="文本框 35"/>
          <p:cNvSpPr txBox="1"/>
          <p:nvPr/>
        </p:nvSpPr>
        <p:spPr>
          <a:xfrm>
            <a:off x="8714351" y="2149825"/>
            <a:ext cx="2161860" cy="8556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 </a:t>
            </a:r>
            <a:r>
              <a:rPr lang="en-US" altLang="zh-CN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Weaknesses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802721" y="251855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8718845" y="2596438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 rot="10800000" flipV="1">
            <a:off x="3389691" y="4245523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378553" y="4150181"/>
            <a:ext cx="2003643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Opportunity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919595" y="4519515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35717" y="4597402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 rot="10800000" flipV="1">
            <a:off x="8289983" y="4280285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46" name="文本框 45"/>
          <p:cNvSpPr txBox="1"/>
          <p:nvPr/>
        </p:nvSpPr>
        <p:spPr>
          <a:xfrm>
            <a:off x="8714347" y="4233656"/>
            <a:ext cx="1599848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Threats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8802720" y="4602381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8718843" y="4680270"/>
            <a:ext cx="2397220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64" name="文本框 63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sp>
        <p:nvSpPr>
          <p:cNvPr id="65" name="矩形 64"/>
          <p:cNvSpPr/>
          <p:nvPr/>
        </p:nvSpPr>
        <p:spPr>
          <a:xfrm>
            <a:off x="2993043" y="324999"/>
            <a:ext cx="3522208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  <p:grpSp>
        <p:nvGrpSpPr>
          <p:cNvPr id="67" name="组 66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69" name="组 68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73" name="圆角矩形 72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71" name="圆角矩形 70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Freeform 96"/>
              <p:cNvSpPr>
                <a:spLocks/>
              </p:cNvSpPr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9136229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1042</TotalTime>
  <Words>167</Words>
  <Application>Microsoft Office PowerPoint</Application>
  <PresentationFormat>自定义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202</cp:revision>
  <dcterms:created xsi:type="dcterms:W3CDTF">2015-04-07T16:28:23Z</dcterms:created>
  <dcterms:modified xsi:type="dcterms:W3CDTF">2016-03-09T05:01:13Z</dcterms:modified>
  <cp:category/>
</cp:coreProperties>
</file>