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924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5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111752" y="5828243"/>
            <a:ext cx="2112433" cy="143933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57375" name="Group 31"/>
          <p:cNvGrpSpPr>
            <a:grpSpLocks/>
          </p:cNvGrpSpPr>
          <p:nvPr/>
        </p:nvGrpSpPr>
        <p:grpSpPr bwMode="auto">
          <a:xfrm>
            <a:off x="5223933" y="2043644"/>
            <a:ext cx="1746251" cy="1746249"/>
            <a:chOff x="2468" y="965"/>
            <a:chExt cx="825" cy="825"/>
          </a:xfrm>
        </p:grpSpPr>
        <p:sp>
          <p:nvSpPr>
            <p:cNvPr id="9247" name="Freeform 13"/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108 w 401"/>
                <a:gd name="T1" fmla="*/ 245 h 401"/>
                <a:gd name="T2" fmla="*/ 139 w 401"/>
                <a:gd name="T3" fmla="*/ 265 h 401"/>
                <a:gd name="T4" fmla="*/ 0 w 401"/>
                <a:gd name="T5" fmla="*/ 401 h 401"/>
                <a:gd name="T6" fmla="*/ 149 w 401"/>
                <a:gd name="T7" fmla="*/ 551 h 401"/>
                <a:gd name="T8" fmla="*/ 177 w 401"/>
                <a:gd name="T9" fmla="*/ 499 h 401"/>
                <a:gd name="T10" fmla="*/ 313 w 401"/>
                <a:gd name="T11" fmla="*/ 499 h 401"/>
                <a:gd name="T12" fmla="*/ 313 w 401"/>
                <a:gd name="T13" fmla="*/ 636 h 401"/>
                <a:gd name="T14" fmla="*/ 261 w 401"/>
                <a:gd name="T15" fmla="*/ 662 h 401"/>
                <a:gd name="T16" fmla="*/ 404 w 401"/>
                <a:gd name="T17" fmla="*/ 804 h 401"/>
                <a:gd name="T18" fmla="*/ 540 w 401"/>
                <a:gd name="T19" fmla="*/ 666 h 401"/>
                <a:gd name="T20" fmla="*/ 560 w 401"/>
                <a:gd name="T21" fmla="*/ 696 h 401"/>
                <a:gd name="T22" fmla="*/ 697 w 401"/>
                <a:gd name="T23" fmla="*/ 696 h 401"/>
                <a:gd name="T24" fmla="*/ 697 w 401"/>
                <a:gd name="T25" fmla="*/ 559 h 401"/>
                <a:gd name="T26" fmla="*/ 666 w 401"/>
                <a:gd name="T27" fmla="*/ 539 h 401"/>
                <a:gd name="T28" fmla="*/ 805 w 401"/>
                <a:gd name="T29" fmla="*/ 401 h 401"/>
                <a:gd name="T30" fmla="*/ 668 w 401"/>
                <a:gd name="T31" fmla="*/ 265 h 401"/>
                <a:gd name="T32" fmla="*/ 642 w 401"/>
                <a:gd name="T33" fmla="*/ 305 h 401"/>
                <a:gd name="T34" fmla="*/ 506 w 401"/>
                <a:gd name="T35" fmla="*/ 305 h 401"/>
                <a:gd name="T36" fmla="*/ 506 w 401"/>
                <a:gd name="T37" fmla="*/ 168 h 401"/>
                <a:gd name="T38" fmla="*/ 548 w 401"/>
                <a:gd name="T39" fmla="*/ 144 h 401"/>
                <a:gd name="T40" fmla="*/ 404 w 401"/>
                <a:gd name="T41" fmla="*/ 0 h 401"/>
                <a:gd name="T42" fmla="*/ 265 w 401"/>
                <a:gd name="T43" fmla="*/ 136 h 401"/>
                <a:gd name="T44" fmla="*/ 245 w 401"/>
                <a:gd name="T45" fmla="*/ 108 h 401"/>
                <a:gd name="T46" fmla="*/ 108 w 401"/>
                <a:gd name="T47" fmla="*/ 108 h 401"/>
                <a:gd name="T48" fmla="*/ 108 w 401"/>
                <a:gd name="T49" fmla="*/ 245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8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255 w 411"/>
                <a:gd name="T1" fmla="*/ 668 h 411"/>
                <a:gd name="T2" fmla="*/ 317 w 411"/>
                <a:gd name="T3" fmla="*/ 640 h 411"/>
                <a:gd name="T4" fmla="*/ 255 w 411"/>
                <a:gd name="T5" fmla="*/ 488 h 411"/>
                <a:gd name="T6" fmla="*/ 167 w 411"/>
                <a:gd name="T7" fmla="*/ 562 h 411"/>
                <a:gd name="T8" fmla="*/ 0 w 411"/>
                <a:gd name="T9" fmla="*/ 411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4 w 411"/>
                <a:gd name="T17" fmla="*/ 0 h 411"/>
                <a:gd name="T18" fmla="*/ 560 w 411"/>
                <a:gd name="T19" fmla="*/ 161 h 411"/>
                <a:gd name="T20" fmla="*/ 522 w 411"/>
                <a:gd name="T21" fmla="*/ 309 h 411"/>
                <a:gd name="T22" fmla="*/ 648 w 411"/>
                <a:gd name="T23" fmla="*/ 309 h 411"/>
                <a:gd name="T24" fmla="*/ 674 w 411"/>
                <a:gd name="T25" fmla="*/ 261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5 w 411"/>
                <a:gd name="T35" fmla="*/ 676 h 411"/>
                <a:gd name="T36" fmla="*/ 552 w 411"/>
                <a:gd name="T37" fmla="*/ 664 h 411"/>
                <a:gd name="T38" fmla="*/ 576 w 411"/>
                <a:gd name="T39" fmla="*/ 701 h 411"/>
                <a:gd name="T40" fmla="*/ 703 w 411"/>
                <a:gd name="T41" fmla="*/ 701 h 411"/>
                <a:gd name="T42" fmla="*/ 703 w 411"/>
                <a:gd name="T43" fmla="*/ 576 h 411"/>
                <a:gd name="T44" fmla="*/ 664 w 411"/>
                <a:gd name="T45" fmla="*/ 552 h 411"/>
                <a:gd name="T46" fmla="*/ 680 w 411"/>
                <a:gd name="T47" fmla="*/ 287 h 411"/>
                <a:gd name="T48" fmla="*/ 586 w 411"/>
                <a:gd name="T49" fmla="*/ 351 h 411"/>
                <a:gd name="T50" fmla="*/ 512 w 411"/>
                <a:gd name="T51" fmla="*/ 173 h 411"/>
                <a:gd name="T52" fmla="*/ 414 w 411"/>
                <a:gd name="T53" fmla="*/ 20 h 411"/>
                <a:gd name="T54" fmla="*/ 269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7 h 411"/>
                <a:gd name="T62" fmla="*/ 20 w 411"/>
                <a:gd name="T63" fmla="*/ 411 h 411"/>
                <a:gd name="T64" fmla="*/ 181 w 411"/>
                <a:gd name="T65" fmla="*/ 504 h 411"/>
                <a:gd name="T66" fmla="*/ 327 w 411"/>
                <a:gd name="T67" fmla="*/ 504 h 411"/>
                <a:gd name="T68" fmla="*/ 285 w 411"/>
                <a:gd name="T69" fmla="*/ 676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59" name="Freeform 15"/>
          <p:cNvSpPr>
            <a:spLocks/>
          </p:cNvSpPr>
          <p:nvPr/>
        </p:nvSpPr>
        <p:spPr bwMode="auto">
          <a:xfrm>
            <a:off x="2230967" y="2185459"/>
            <a:ext cx="2969684" cy="594784"/>
          </a:xfrm>
          <a:custGeom>
            <a:avLst/>
            <a:gdLst>
              <a:gd name="T0" fmla="*/ 0 w 656"/>
              <a:gd name="T1" fmla="*/ 446088 h 131"/>
              <a:gd name="T2" fmla="*/ 0 w 656"/>
              <a:gd name="T3" fmla="*/ 132805 h 131"/>
              <a:gd name="T4" fmla="*/ 132414 w 656"/>
              <a:gd name="T5" fmla="*/ 0 h 131"/>
              <a:gd name="T6" fmla="*/ 2227263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rgbClr val="26C6DA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0" name="Freeform 16"/>
          <p:cNvSpPr>
            <a:spLocks/>
          </p:cNvSpPr>
          <p:nvPr/>
        </p:nvSpPr>
        <p:spPr bwMode="auto">
          <a:xfrm>
            <a:off x="7421033" y="1683810"/>
            <a:ext cx="2133600" cy="1214967"/>
          </a:xfrm>
          <a:custGeom>
            <a:avLst/>
            <a:gdLst>
              <a:gd name="T0" fmla="*/ 0 w 471"/>
              <a:gd name="T1" fmla="*/ 911225 h 268"/>
              <a:gd name="T2" fmla="*/ 0 w 471"/>
              <a:gd name="T3" fmla="*/ 170005 h 268"/>
              <a:gd name="T4" fmla="*/ 183462 w 471"/>
              <a:gd name="T5" fmla="*/ 0 h 268"/>
              <a:gd name="T6" fmla="*/ 1437122 w 471"/>
              <a:gd name="T7" fmla="*/ 0 h 268"/>
              <a:gd name="T8" fmla="*/ 1600200 w 471"/>
              <a:gd name="T9" fmla="*/ 146204 h 268"/>
              <a:gd name="T10" fmla="*/ 1600200 w 471"/>
              <a:gd name="T11" fmla="*/ 329809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rgbClr val="3E3A3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1" name="Freeform 17"/>
          <p:cNvSpPr>
            <a:spLocks/>
          </p:cNvSpPr>
          <p:nvPr/>
        </p:nvSpPr>
        <p:spPr bwMode="auto">
          <a:xfrm>
            <a:off x="3297767" y="4539192"/>
            <a:ext cx="1430867" cy="635000"/>
          </a:xfrm>
          <a:custGeom>
            <a:avLst/>
            <a:gdLst>
              <a:gd name="T0" fmla="*/ 1073150 w 316"/>
              <a:gd name="T1" fmla="*/ 0 h 140"/>
              <a:gd name="T2" fmla="*/ 1073150 w 316"/>
              <a:gd name="T3" fmla="*/ 360589 h 140"/>
              <a:gd name="T4" fmla="*/ 930516 w 316"/>
              <a:gd name="T5" fmla="*/ 476250 h 140"/>
              <a:gd name="T6" fmla="*/ 0 w 316"/>
              <a:gd name="T7" fmla="*/ 476250 h 1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rgbClr val="B8CAC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2" name="Freeform 18"/>
          <p:cNvSpPr>
            <a:spLocks/>
          </p:cNvSpPr>
          <p:nvPr/>
        </p:nvSpPr>
        <p:spPr bwMode="auto">
          <a:xfrm>
            <a:off x="6974418" y="4530725"/>
            <a:ext cx="1358900" cy="476251"/>
          </a:xfrm>
          <a:custGeom>
            <a:avLst/>
            <a:gdLst>
              <a:gd name="T0" fmla="*/ 0 w 300"/>
              <a:gd name="T1" fmla="*/ 357188 h 105"/>
              <a:gd name="T2" fmla="*/ 560546 w 300"/>
              <a:gd name="T3" fmla="*/ 357188 h 105"/>
              <a:gd name="T4" fmla="*/ 679450 w 300"/>
              <a:gd name="T5" fmla="*/ 238125 h 105"/>
              <a:gd name="T6" fmla="*/ 679450 w 300"/>
              <a:gd name="T7" fmla="*/ 68036 h 105"/>
              <a:gd name="T8" fmla="*/ 781368 w 300"/>
              <a:gd name="T9" fmla="*/ 6804 h 105"/>
              <a:gd name="T10" fmla="*/ 1019175 w 300"/>
              <a:gd name="T11" fmla="*/ 6804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rgbClr val="EF820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1462618" y="3237443"/>
            <a:ext cx="1536700" cy="0"/>
          </a:xfrm>
          <a:prstGeom prst="line">
            <a:avLst/>
          </a:prstGeom>
          <a:noFill/>
          <a:ln w="12700">
            <a:solidFill>
              <a:srgbClr val="26C6D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512498" y="28627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1583855" y="32374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1629834" y="5167843"/>
            <a:ext cx="1536700" cy="0"/>
          </a:xfrm>
          <a:prstGeom prst="line">
            <a:avLst/>
          </a:prstGeom>
          <a:noFill/>
          <a:ln w="12700">
            <a:solidFill>
              <a:srgbClr val="9FB7B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1679714" y="47931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9FB7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9FB7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1751071" y="51678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8777818" y="2555876"/>
            <a:ext cx="1536700" cy="0"/>
          </a:xfrm>
          <a:prstGeom prst="line">
            <a:avLst/>
          </a:prstGeom>
          <a:noFill/>
          <a:ln w="12700">
            <a:solidFill>
              <a:srgbClr val="2A32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8827698" y="218122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8899055" y="2555877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>
            <a:off x="8424334" y="4530725"/>
            <a:ext cx="1536700" cy="0"/>
          </a:xfrm>
          <a:prstGeom prst="line">
            <a:avLst/>
          </a:prstGeom>
          <a:noFill/>
          <a:ln w="12700">
            <a:solidFill>
              <a:srgbClr val="FF8A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8474214" y="415607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FF8A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8545571" y="4530726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57378" name="Group 34"/>
          <p:cNvGrpSpPr>
            <a:grpSpLocks/>
          </p:cNvGrpSpPr>
          <p:nvPr/>
        </p:nvGrpSpPr>
        <p:grpSpPr bwMode="auto">
          <a:xfrm>
            <a:off x="5232400" y="3717925"/>
            <a:ext cx="1746251" cy="1746251"/>
            <a:chOff x="2472" y="1756"/>
            <a:chExt cx="825" cy="825"/>
          </a:xfrm>
        </p:grpSpPr>
        <p:sp>
          <p:nvSpPr>
            <p:cNvPr id="9245" name="Freeform 9"/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697 w 401"/>
                <a:gd name="T1" fmla="*/ 560 h 401"/>
                <a:gd name="T2" fmla="*/ 666 w 401"/>
                <a:gd name="T3" fmla="*/ 540 h 401"/>
                <a:gd name="T4" fmla="*/ 805 w 401"/>
                <a:gd name="T5" fmla="*/ 404 h 401"/>
                <a:gd name="T6" fmla="*/ 654 w 401"/>
                <a:gd name="T7" fmla="*/ 253 h 401"/>
                <a:gd name="T8" fmla="*/ 628 w 401"/>
                <a:gd name="T9" fmla="*/ 305 h 401"/>
                <a:gd name="T10" fmla="*/ 492 w 401"/>
                <a:gd name="T11" fmla="*/ 305 h 401"/>
                <a:gd name="T12" fmla="*/ 492 w 401"/>
                <a:gd name="T13" fmla="*/ 169 h 401"/>
                <a:gd name="T14" fmla="*/ 544 w 401"/>
                <a:gd name="T15" fmla="*/ 143 h 401"/>
                <a:gd name="T16" fmla="*/ 401 w 401"/>
                <a:gd name="T17" fmla="*/ 0 h 401"/>
                <a:gd name="T18" fmla="*/ 265 w 401"/>
                <a:gd name="T19" fmla="*/ 139 h 401"/>
                <a:gd name="T20" fmla="*/ 245 w 401"/>
                <a:gd name="T21" fmla="*/ 108 h 401"/>
                <a:gd name="T22" fmla="*/ 108 w 401"/>
                <a:gd name="T23" fmla="*/ 108 h 401"/>
                <a:gd name="T24" fmla="*/ 108 w 401"/>
                <a:gd name="T25" fmla="*/ 245 h 401"/>
                <a:gd name="T26" fmla="*/ 139 w 401"/>
                <a:gd name="T27" fmla="*/ 265 h 401"/>
                <a:gd name="T28" fmla="*/ 0 w 401"/>
                <a:gd name="T29" fmla="*/ 404 h 401"/>
                <a:gd name="T30" fmla="*/ 137 w 401"/>
                <a:gd name="T31" fmla="*/ 540 h 401"/>
                <a:gd name="T32" fmla="*/ 161 w 401"/>
                <a:gd name="T33" fmla="*/ 500 h 401"/>
                <a:gd name="T34" fmla="*/ 297 w 401"/>
                <a:gd name="T35" fmla="*/ 500 h 401"/>
                <a:gd name="T36" fmla="*/ 297 w 401"/>
                <a:gd name="T37" fmla="*/ 636 h 401"/>
                <a:gd name="T38" fmla="*/ 257 w 401"/>
                <a:gd name="T39" fmla="*/ 660 h 401"/>
                <a:gd name="T40" fmla="*/ 401 w 401"/>
                <a:gd name="T41" fmla="*/ 805 h 401"/>
                <a:gd name="T42" fmla="*/ 540 w 401"/>
                <a:gd name="T43" fmla="*/ 666 h 401"/>
                <a:gd name="T44" fmla="*/ 560 w 401"/>
                <a:gd name="T45" fmla="*/ 697 h 401"/>
                <a:gd name="T46" fmla="*/ 697 w 401"/>
                <a:gd name="T47" fmla="*/ 697 h 401"/>
                <a:gd name="T48" fmla="*/ 697 w 401"/>
                <a:gd name="T49" fmla="*/ 560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6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255 w 411"/>
                <a:gd name="T1" fmla="*/ 666 h 411"/>
                <a:gd name="T2" fmla="*/ 303 w 411"/>
                <a:gd name="T3" fmla="*/ 640 h 411"/>
                <a:gd name="T4" fmla="*/ 239 w 411"/>
                <a:gd name="T5" fmla="*/ 488 h 411"/>
                <a:gd name="T6" fmla="*/ 155 w 411"/>
                <a:gd name="T7" fmla="*/ 552 h 411"/>
                <a:gd name="T8" fmla="*/ 0 w 411"/>
                <a:gd name="T9" fmla="*/ 414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1 w 411"/>
                <a:gd name="T17" fmla="*/ 0 h 411"/>
                <a:gd name="T18" fmla="*/ 556 w 411"/>
                <a:gd name="T19" fmla="*/ 159 h 411"/>
                <a:gd name="T20" fmla="*/ 508 w 411"/>
                <a:gd name="T21" fmla="*/ 311 h 411"/>
                <a:gd name="T22" fmla="*/ 634 w 411"/>
                <a:gd name="T23" fmla="*/ 311 h 411"/>
                <a:gd name="T24" fmla="*/ 660 w 411"/>
                <a:gd name="T25" fmla="*/ 249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1 w 411"/>
                <a:gd name="T35" fmla="*/ 672 h 411"/>
                <a:gd name="T36" fmla="*/ 552 w 411"/>
                <a:gd name="T37" fmla="*/ 664 h 411"/>
                <a:gd name="T38" fmla="*/ 576 w 411"/>
                <a:gd name="T39" fmla="*/ 703 h 411"/>
                <a:gd name="T40" fmla="*/ 703 w 411"/>
                <a:gd name="T41" fmla="*/ 703 h 411"/>
                <a:gd name="T42" fmla="*/ 703 w 411"/>
                <a:gd name="T43" fmla="*/ 576 h 411"/>
                <a:gd name="T44" fmla="*/ 664 w 411"/>
                <a:gd name="T45" fmla="*/ 552 h 411"/>
                <a:gd name="T46" fmla="*/ 670 w 411"/>
                <a:gd name="T47" fmla="*/ 277 h 411"/>
                <a:gd name="T48" fmla="*/ 570 w 411"/>
                <a:gd name="T49" fmla="*/ 351 h 411"/>
                <a:gd name="T50" fmla="*/ 498 w 411"/>
                <a:gd name="T51" fmla="*/ 175 h 411"/>
                <a:gd name="T52" fmla="*/ 411 w 411"/>
                <a:gd name="T53" fmla="*/ 20 h 411"/>
                <a:gd name="T54" fmla="*/ 267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9 h 411"/>
                <a:gd name="T62" fmla="*/ 20 w 411"/>
                <a:gd name="T63" fmla="*/ 414 h 411"/>
                <a:gd name="T64" fmla="*/ 167 w 411"/>
                <a:gd name="T65" fmla="*/ 504 h 411"/>
                <a:gd name="T66" fmla="*/ 313 w 411"/>
                <a:gd name="T67" fmla="*/ 504 h 411"/>
                <a:gd name="T68" fmla="*/ 281 w 411"/>
                <a:gd name="T69" fmla="*/ 672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6" name="Group 32"/>
          <p:cNvGrpSpPr>
            <a:grpSpLocks/>
          </p:cNvGrpSpPr>
          <p:nvPr/>
        </p:nvGrpSpPr>
        <p:grpSpPr bwMode="auto">
          <a:xfrm>
            <a:off x="4404785" y="2869144"/>
            <a:ext cx="1746249" cy="1746249"/>
            <a:chOff x="2081" y="1355"/>
            <a:chExt cx="825" cy="825"/>
          </a:xfrm>
        </p:grpSpPr>
        <p:sp>
          <p:nvSpPr>
            <p:cNvPr id="9243" name="Freeform 7"/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560 w 401"/>
                <a:gd name="T1" fmla="*/ 106 h 401"/>
                <a:gd name="T2" fmla="*/ 540 w 401"/>
                <a:gd name="T3" fmla="*/ 137 h 401"/>
                <a:gd name="T4" fmla="*/ 401 w 401"/>
                <a:gd name="T5" fmla="*/ 0 h 401"/>
                <a:gd name="T6" fmla="*/ 253 w 401"/>
                <a:gd name="T7" fmla="*/ 149 h 401"/>
                <a:gd name="T8" fmla="*/ 305 w 401"/>
                <a:gd name="T9" fmla="*/ 175 h 401"/>
                <a:gd name="T10" fmla="*/ 305 w 401"/>
                <a:gd name="T11" fmla="*/ 311 h 401"/>
                <a:gd name="T12" fmla="*/ 169 w 401"/>
                <a:gd name="T13" fmla="*/ 311 h 401"/>
                <a:gd name="T14" fmla="*/ 143 w 401"/>
                <a:gd name="T15" fmla="*/ 259 h 401"/>
                <a:gd name="T16" fmla="*/ 0 w 401"/>
                <a:gd name="T17" fmla="*/ 401 h 401"/>
                <a:gd name="T18" fmla="*/ 139 w 401"/>
                <a:gd name="T19" fmla="*/ 540 h 401"/>
                <a:gd name="T20" fmla="*/ 108 w 401"/>
                <a:gd name="T21" fmla="*/ 560 h 401"/>
                <a:gd name="T22" fmla="*/ 108 w 401"/>
                <a:gd name="T23" fmla="*/ 697 h 401"/>
                <a:gd name="T24" fmla="*/ 245 w 401"/>
                <a:gd name="T25" fmla="*/ 697 h 401"/>
                <a:gd name="T26" fmla="*/ 265 w 401"/>
                <a:gd name="T27" fmla="*/ 666 h 401"/>
                <a:gd name="T28" fmla="*/ 401 w 401"/>
                <a:gd name="T29" fmla="*/ 805 h 401"/>
                <a:gd name="T30" fmla="*/ 540 w 401"/>
                <a:gd name="T31" fmla="*/ 666 h 401"/>
                <a:gd name="T32" fmla="*/ 500 w 401"/>
                <a:gd name="T33" fmla="*/ 642 h 401"/>
                <a:gd name="T34" fmla="*/ 500 w 401"/>
                <a:gd name="T35" fmla="*/ 506 h 401"/>
                <a:gd name="T36" fmla="*/ 636 w 401"/>
                <a:gd name="T37" fmla="*/ 506 h 401"/>
                <a:gd name="T38" fmla="*/ 660 w 401"/>
                <a:gd name="T39" fmla="*/ 546 h 401"/>
                <a:gd name="T40" fmla="*/ 805 w 401"/>
                <a:gd name="T41" fmla="*/ 401 h 401"/>
                <a:gd name="T42" fmla="*/ 666 w 401"/>
                <a:gd name="T43" fmla="*/ 265 h 401"/>
                <a:gd name="T44" fmla="*/ 697 w 401"/>
                <a:gd name="T45" fmla="*/ 243 h 401"/>
                <a:gd name="T46" fmla="*/ 697 w 401"/>
                <a:gd name="T47" fmla="*/ 106 h 401"/>
                <a:gd name="T48" fmla="*/ 560 w 401"/>
                <a:gd name="T49" fmla="*/ 106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4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277 w 411"/>
                <a:gd name="T1" fmla="*/ 689 h 411"/>
                <a:gd name="T2" fmla="*/ 187 w 411"/>
                <a:gd name="T3" fmla="*/ 743 h 411"/>
                <a:gd name="T4" fmla="*/ 112 w 411"/>
                <a:gd name="T5" fmla="*/ 564 h 411"/>
                <a:gd name="T6" fmla="*/ 0 w 411"/>
                <a:gd name="T7" fmla="*/ 411 h 411"/>
                <a:gd name="T8" fmla="*/ 159 w 411"/>
                <a:gd name="T9" fmla="*/ 269 h 411"/>
                <a:gd name="T10" fmla="*/ 247 w 411"/>
                <a:gd name="T11" fmla="*/ 343 h 411"/>
                <a:gd name="T12" fmla="*/ 311 w 411"/>
                <a:gd name="T13" fmla="*/ 191 h 411"/>
                <a:gd name="T14" fmla="*/ 249 w 411"/>
                <a:gd name="T15" fmla="*/ 163 h 411"/>
                <a:gd name="T16" fmla="*/ 548 w 411"/>
                <a:gd name="T17" fmla="*/ 134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1 h 411"/>
                <a:gd name="T24" fmla="*/ 662 w 411"/>
                <a:gd name="T25" fmla="*/ 558 h 411"/>
                <a:gd name="T26" fmla="*/ 578 w 411"/>
                <a:gd name="T27" fmla="*/ 496 h 411"/>
                <a:gd name="T28" fmla="*/ 514 w 411"/>
                <a:gd name="T29" fmla="*/ 648 h 411"/>
                <a:gd name="T30" fmla="*/ 564 w 411"/>
                <a:gd name="T31" fmla="*/ 672 h 411"/>
                <a:gd name="T32" fmla="*/ 273 w 411"/>
                <a:gd name="T33" fmla="*/ 664 h 411"/>
                <a:gd name="T34" fmla="*/ 536 w 411"/>
                <a:gd name="T35" fmla="*/ 680 h 411"/>
                <a:gd name="T36" fmla="*/ 504 w 411"/>
                <a:gd name="T37" fmla="*/ 512 h 411"/>
                <a:gd name="T38" fmla="*/ 650 w 411"/>
                <a:gd name="T39" fmla="*/ 512 h 411"/>
                <a:gd name="T40" fmla="*/ 805 w 411"/>
                <a:gd name="T41" fmla="*/ 411 h 411"/>
                <a:gd name="T42" fmla="*/ 674 w 411"/>
                <a:gd name="T43" fmla="*/ 267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77 w 411"/>
                <a:gd name="T51" fmla="*/ 155 h 411"/>
                <a:gd name="T52" fmla="*/ 321 w 411"/>
                <a:gd name="T53" fmla="*/ 327 h 411"/>
                <a:gd name="T54" fmla="*/ 175 w 411"/>
                <a:gd name="T55" fmla="*/ 327 h 411"/>
                <a:gd name="T56" fmla="*/ 20 w 411"/>
                <a:gd name="T57" fmla="*/ 411 h 411"/>
                <a:gd name="T58" fmla="*/ 151 w 411"/>
                <a:gd name="T59" fmla="*/ 556 h 411"/>
                <a:gd name="T60" fmla="*/ 122 w 411"/>
                <a:gd name="T61" fmla="*/ 701 h 411"/>
                <a:gd name="T62" fmla="*/ 249 w 411"/>
                <a:gd name="T63" fmla="*/ 701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7" name="Group 33"/>
          <p:cNvGrpSpPr>
            <a:grpSpLocks/>
          </p:cNvGrpSpPr>
          <p:nvPr/>
        </p:nvGrpSpPr>
        <p:grpSpPr bwMode="auto">
          <a:xfrm>
            <a:off x="6057900" y="2888192"/>
            <a:ext cx="1703917" cy="1746251"/>
            <a:chOff x="2860" y="1367"/>
            <a:chExt cx="825" cy="825"/>
          </a:xfrm>
        </p:grpSpPr>
        <p:sp>
          <p:nvSpPr>
            <p:cNvPr id="9241" name="Freeform 11"/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245 w 401"/>
                <a:gd name="T1" fmla="*/ 697 h 401"/>
                <a:gd name="T2" fmla="*/ 265 w 401"/>
                <a:gd name="T3" fmla="*/ 666 h 401"/>
                <a:gd name="T4" fmla="*/ 404 w 401"/>
                <a:gd name="T5" fmla="*/ 805 h 401"/>
                <a:gd name="T6" fmla="*/ 552 w 401"/>
                <a:gd name="T7" fmla="*/ 656 h 401"/>
                <a:gd name="T8" fmla="*/ 500 w 401"/>
                <a:gd name="T9" fmla="*/ 628 h 401"/>
                <a:gd name="T10" fmla="*/ 500 w 401"/>
                <a:gd name="T11" fmla="*/ 492 h 401"/>
                <a:gd name="T12" fmla="*/ 636 w 401"/>
                <a:gd name="T13" fmla="*/ 492 h 401"/>
                <a:gd name="T14" fmla="*/ 662 w 401"/>
                <a:gd name="T15" fmla="*/ 544 h 401"/>
                <a:gd name="T16" fmla="*/ 805 w 401"/>
                <a:gd name="T17" fmla="*/ 404 h 401"/>
                <a:gd name="T18" fmla="*/ 666 w 401"/>
                <a:gd name="T19" fmla="*/ 265 h 401"/>
                <a:gd name="T20" fmla="*/ 697 w 401"/>
                <a:gd name="T21" fmla="*/ 245 h 401"/>
                <a:gd name="T22" fmla="*/ 697 w 401"/>
                <a:gd name="T23" fmla="*/ 108 h 401"/>
                <a:gd name="T24" fmla="*/ 560 w 401"/>
                <a:gd name="T25" fmla="*/ 108 h 401"/>
                <a:gd name="T26" fmla="*/ 540 w 401"/>
                <a:gd name="T27" fmla="*/ 139 h 401"/>
                <a:gd name="T28" fmla="*/ 404 w 401"/>
                <a:gd name="T29" fmla="*/ 0 h 401"/>
                <a:gd name="T30" fmla="*/ 265 w 401"/>
                <a:gd name="T31" fmla="*/ 139 h 401"/>
                <a:gd name="T32" fmla="*/ 305 w 401"/>
                <a:gd name="T33" fmla="*/ 163 h 401"/>
                <a:gd name="T34" fmla="*/ 305 w 401"/>
                <a:gd name="T35" fmla="*/ 299 h 401"/>
                <a:gd name="T36" fmla="*/ 169 w 401"/>
                <a:gd name="T37" fmla="*/ 299 h 401"/>
                <a:gd name="T38" fmla="*/ 145 w 401"/>
                <a:gd name="T39" fmla="*/ 259 h 401"/>
                <a:gd name="T40" fmla="*/ 0 w 401"/>
                <a:gd name="T41" fmla="*/ 404 h 401"/>
                <a:gd name="T42" fmla="*/ 139 w 401"/>
                <a:gd name="T43" fmla="*/ 540 h 401"/>
                <a:gd name="T44" fmla="*/ 108 w 401"/>
                <a:gd name="T45" fmla="*/ 560 h 401"/>
                <a:gd name="T46" fmla="*/ 108 w 401"/>
                <a:gd name="T47" fmla="*/ 697 h 401"/>
                <a:gd name="T48" fmla="*/ 245 w 401"/>
                <a:gd name="T49" fmla="*/ 697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2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277 w 411"/>
                <a:gd name="T1" fmla="*/ 691 h 411"/>
                <a:gd name="T2" fmla="*/ 187 w 411"/>
                <a:gd name="T3" fmla="*/ 743 h 411"/>
                <a:gd name="T4" fmla="*/ 112 w 411"/>
                <a:gd name="T5" fmla="*/ 566 h 411"/>
                <a:gd name="T6" fmla="*/ 0 w 411"/>
                <a:gd name="T7" fmla="*/ 414 h 411"/>
                <a:gd name="T8" fmla="*/ 163 w 411"/>
                <a:gd name="T9" fmla="*/ 267 h 411"/>
                <a:gd name="T10" fmla="*/ 247 w 411"/>
                <a:gd name="T11" fmla="*/ 329 h 411"/>
                <a:gd name="T12" fmla="*/ 311 w 411"/>
                <a:gd name="T13" fmla="*/ 177 h 411"/>
                <a:gd name="T14" fmla="*/ 261 w 411"/>
                <a:gd name="T15" fmla="*/ 151 h 411"/>
                <a:gd name="T16" fmla="*/ 548 w 411"/>
                <a:gd name="T17" fmla="*/ 136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4 h 411"/>
                <a:gd name="T24" fmla="*/ 666 w 411"/>
                <a:gd name="T25" fmla="*/ 556 h 411"/>
                <a:gd name="T26" fmla="*/ 578 w 411"/>
                <a:gd name="T27" fmla="*/ 482 h 411"/>
                <a:gd name="T28" fmla="*/ 514 w 411"/>
                <a:gd name="T29" fmla="*/ 634 h 411"/>
                <a:gd name="T30" fmla="*/ 576 w 411"/>
                <a:gd name="T31" fmla="*/ 660 h 411"/>
                <a:gd name="T32" fmla="*/ 273 w 411"/>
                <a:gd name="T33" fmla="*/ 664 h 411"/>
                <a:gd name="T34" fmla="*/ 548 w 411"/>
                <a:gd name="T35" fmla="*/ 670 h 411"/>
                <a:gd name="T36" fmla="*/ 504 w 411"/>
                <a:gd name="T37" fmla="*/ 498 h 411"/>
                <a:gd name="T38" fmla="*/ 650 w 411"/>
                <a:gd name="T39" fmla="*/ 498 h 411"/>
                <a:gd name="T40" fmla="*/ 805 w 411"/>
                <a:gd name="T41" fmla="*/ 414 h 411"/>
                <a:gd name="T42" fmla="*/ 674 w 411"/>
                <a:gd name="T43" fmla="*/ 269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89 w 411"/>
                <a:gd name="T51" fmla="*/ 145 h 411"/>
                <a:gd name="T52" fmla="*/ 321 w 411"/>
                <a:gd name="T53" fmla="*/ 313 h 411"/>
                <a:gd name="T54" fmla="*/ 175 w 411"/>
                <a:gd name="T55" fmla="*/ 313 h 411"/>
                <a:gd name="T56" fmla="*/ 20 w 411"/>
                <a:gd name="T57" fmla="*/ 414 h 411"/>
                <a:gd name="T58" fmla="*/ 151 w 411"/>
                <a:gd name="T59" fmla="*/ 558 h 411"/>
                <a:gd name="T60" fmla="*/ 122 w 411"/>
                <a:gd name="T61" fmla="*/ 703 h 411"/>
                <a:gd name="T62" fmla="*/ 249 w 411"/>
                <a:gd name="T63" fmla="*/ 703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xmlns="" val="33091847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573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573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73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57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 animBg="1"/>
      <p:bldP spid="57359" grpId="0" animBg="1"/>
      <p:bldP spid="57360" grpId="0" animBg="1"/>
      <p:bldP spid="57361" grpId="0" animBg="1"/>
      <p:bldP spid="57362" grpId="0" animBg="1"/>
      <p:bldP spid="57363" grpId="0" animBg="1"/>
      <p:bldP spid="57364" grpId="0"/>
      <p:bldP spid="57365" grpId="0"/>
      <p:bldP spid="57366" grpId="0" animBg="1"/>
      <p:bldP spid="57367" grpId="0"/>
      <p:bldP spid="57368" grpId="0"/>
      <p:bldP spid="57369" grpId="0" animBg="1"/>
      <p:bldP spid="57370" grpId="0"/>
      <p:bldP spid="57371" grpId="0"/>
      <p:bldP spid="57372" grpId="0" animBg="1"/>
      <p:bldP spid="57373" grpId="0"/>
      <p:bldP spid="5737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65</Words>
  <Application>Microsoft Office PowerPoint</Application>
  <PresentationFormat>自定义</PresentationFormat>
  <Paragraphs>21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PC-Y</cp:lastModifiedBy>
  <cp:revision>6</cp:revision>
  <dcterms:created xsi:type="dcterms:W3CDTF">2015-05-05T08:02:14Z</dcterms:created>
  <dcterms:modified xsi:type="dcterms:W3CDTF">2016-03-08T08:49:01Z</dcterms:modified>
</cp:coreProperties>
</file>