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9" r:id="rId4"/>
    <p:sldId id="263" r:id="rId5"/>
    <p:sldId id="264" r:id="rId6"/>
    <p:sldId id="265" r:id="rId7"/>
    <p:sldId id="266" r:id="rId8"/>
    <p:sldId id="260" r:id="rId9"/>
    <p:sldId id="267" r:id="rId10"/>
    <p:sldId id="268" r:id="rId11"/>
    <p:sldId id="269" r:id="rId12"/>
    <p:sldId id="270" r:id="rId13"/>
    <p:sldId id="261" r:id="rId14"/>
    <p:sldId id="271" r:id="rId15"/>
    <p:sldId id="272" r:id="rId16"/>
    <p:sldId id="273" r:id="rId17"/>
    <p:sldId id="274" r:id="rId18"/>
    <p:sldId id="262" r:id="rId19"/>
    <p:sldId id="275" r:id="rId20"/>
    <p:sldId id="276" r:id="rId21"/>
    <p:sldId id="277" r:id="rId22"/>
    <p:sldId id="278" r:id="rId23"/>
    <p:sldId id="279" r:id="rId24"/>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3" d="100"/>
          <a:sy n="93" d="100"/>
        </p:scale>
        <p:origin x="-426" y="138"/>
      </p:cViewPr>
      <p:guideLst>
        <p:guide orient="horz" pos="2160"/>
        <p:guide pos="3841"/>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solidFill>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2"/>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85549056"/>
        <c:axId val="83476480"/>
      </c:areaChart>
      <c:dateAx>
        <c:axId val="85549056"/>
        <c:scaling>
          <c:orientation val="minMax"/>
        </c:scaling>
        <c:delete val="0"/>
        <c:axPos val="b"/>
        <c:numFmt formatCode="m/d/yyyy" sourceLinked="1"/>
        <c:majorTickMark val="out"/>
        <c:minorTickMark val="none"/>
        <c:tickLblPos val="nextTo"/>
        <c:txPr>
          <a:bodyPr/>
          <a:lstStyle/>
          <a:p>
            <a:pPr>
              <a:defRPr sz="1100">
                <a:solidFill>
                  <a:schemeClr val="bg1">
                    <a:lumMod val="65000"/>
                  </a:schemeClr>
                </a:solidFill>
              </a:defRPr>
            </a:pPr>
            <a:endParaRPr lang="zh-CN"/>
          </a:p>
        </c:txPr>
        <c:crossAx val="83476480"/>
        <c:crosses val="autoZero"/>
        <c:auto val="1"/>
        <c:lblOffset val="100"/>
        <c:baseTimeUnit val="months"/>
      </c:dateAx>
      <c:valAx>
        <c:axId val="8347648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85549056"/>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CE4FC-89D9-47EB-AF77-CCF584282656}" type="datetimeFigureOut">
              <a:rPr lang="zh-CN" altLang="en-US" smtClean="0"/>
              <a:t>2016/5/28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3FCFC2-CCD7-41BB-BE54-4729DA27F427}" type="slidenum">
              <a:rPr lang="zh-CN" altLang="en-US" smtClean="0"/>
              <a:t>‹#›</a:t>
            </a:fld>
            <a:endParaRPr lang="zh-CN" altLang="en-US"/>
          </a:p>
        </p:txBody>
      </p:sp>
    </p:spTree>
    <p:extLst>
      <p:ext uri="{BB962C8B-B14F-4D97-AF65-F5344CB8AC3E}">
        <p14:creationId xmlns:p14="http://schemas.microsoft.com/office/powerpoint/2010/main" val="630258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00687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535961"/>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90869" y="1463040"/>
            <a:ext cx="5213437"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2324" y="2514600"/>
            <a:ext cx="2175010"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10139" y="4489276"/>
            <a:ext cx="1702091"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9546" y="755694"/>
            <a:ext cx="130615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3451" y="2307021"/>
            <a:ext cx="992383"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9219" y="1170853"/>
            <a:ext cx="708236"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530" y="2973508"/>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6935" y="31623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6050" y="5883821"/>
            <a:ext cx="281405"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2601" y="774217"/>
            <a:ext cx="1168453"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4345" y="1905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6012" y="2073429"/>
            <a:ext cx="9663152" cy="2123658"/>
          </a:xfrm>
          <a:prstGeom prst="rect">
            <a:avLst/>
          </a:prstGeom>
          <a:noFill/>
        </p:spPr>
        <p:txBody>
          <a:bodyPr wrap="square" rtlCol="0">
            <a:spAutoFit/>
          </a:bodyPr>
          <a:lstStyle/>
          <a:p>
            <a:pPr algn="ctr"/>
            <a:r>
              <a:rPr lang="en-US" altLang="zh-CN" sz="6600" b="1" dirty="0" smtClean="0">
                <a:solidFill>
                  <a:schemeClr val="bg1"/>
                </a:solidFill>
              </a:rPr>
              <a:t>MOMODA</a:t>
            </a:r>
          </a:p>
          <a:p>
            <a:pPr algn="ctr"/>
            <a:r>
              <a:rPr lang="en-US" altLang="zh-CN" sz="6600" b="1" dirty="0" smtClean="0">
                <a:solidFill>
                  <a:schemeClr val="bg1"/>
                </a:solidFill>
              </a:rPr>
              <a:t>POWERPOINT</a:t>
            </a:r>
            <a:endParaRPr lang="zh-CN" altLang="en-US" sz="6600" b="1" dirty="0">
              <a:solidFill>
                <a:schemeClr val="bg1"/>
              </a:solidFill>
            </a:endParaRPr>
          </a:p>
        </p:txBody>
      </p:sp>
    </p:spTree>
    <p:extLst>
      <p:ext uri="{BB962C8B-B14F-4D97-AF65-F5344CB8AC3E}">
        <p14:creationId xmlns:p14="http://schemas.microsoft.com/office/powerpoint/2010/main" val="9153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extLst>
              <p:ext uri="{D42A27DB-BD31-4B8C-83A1-F6EECF244321}">
                <p14:modId xmlns:p14="http://schemas.microsoft.com/office/powerpoint/2010/main" val="2704309824"/>
              </p:ext>
            </p:extLst>
          </p:nvPr>
        </p:nvGraphicFramePr>
        <p:xfrm>
          <a:off x="193354" y="1911918"/>
          <a:ext cx="3043389"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1075828"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extLst>
              <p:ext uri="{D42A27DB-BD31-4B8C-83A1-F6EECF244321}">
                <p14:modId xmlns:p14="http://schemas.microsoft.com/office/powerpoint/2010/main" val="1397811642"/>
              </p:ext>
            </p:extLst>
          </p:nvPr>
        </p:nvGraphicFramePr>
        <p:xfrm>
          <a:off x="3115048" y="1911918"/>
          <a:ext cx="3043389"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p:cNvSpPr txBox="1">
            <a:spLocks/>
          </p:cNvSpPr>
          <p:nvPr/>
        </p:nvSpPr>
        <p:spPr>
          <a:xfrm>
            <a:off x="4002580"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extLst>
              <p:ext uri="{D42A27DB-BD31-4B8C-83A1-F6EECF244321}">
                <p14:modId xmlns:p14="http://schemas.microsoft.com/office/powerpoint/2010/main" val="699185014"/>
              </p:ext>
            </p:extLst>
          </p:nvPr>
        </p:nvGraphicFramePr>
        <p:xfrm>
          <a:off x="6036741" y="1911918"/>
          <a:ext cx="3043389"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2" name="Content Placeholder 2"/>
          <p:cNvSpPr txBox="1">
            <a:spLocks/>
          </p:cNvSpPr>
          <p:nvPr/>
        </p:nvSpPr>
        <p:spPr>
          <a:xfrm>
            <a:off x="6929334"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extLst>
              <p:ext uri="{D42A27DB-BD31-4B8C-83A1-F6EECF244321}">
                <p14:modId xmlns:p14="http://schemas.microsoft.com/office/powerpoint/2010/main" val="250952272"/>
              </p:ext>
            </p:extLst>
          </p:nvPr>
        </p:nvGraphicFramePr>
        <p:xfrm>
          <a:off x="8958434" y="1911918"/>
          <a:ext cx="3043389" cy="2359131"/>
        </p:xfrm>
        <a:graphic>
          <a:graphicData uri="http://schemas.openxmlformats.org/drawingml/2006/chart">
            <c:chart xmlns:c="http://schemas.openxmlformats.org/drawingml/2006/chart" xmlns:r="http://schemas.openxmlformats.org/officeDocument/2006/relationships" r:id="rId5"/>
          </a:graphicData>
        </a:graphic>
      </p:graphicFrame>
      <p:sp>
        <p:nvSpPr>
          <p:cNvPr id="14" name="Content Placeholder 2"/>
          <p:cNvSpPr txBox="1">
            <a:spLocks/>
          </p:cNvSpPr>
          <p:nvPr/>
        </p:nvSpPr>
        <p:spPr>
          <a:xfrm>
            <a:off x="9851026"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2791"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5907"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9024"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1110"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751142"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6021" y="4596243"/>
            <a:ext cx="2047885" cy="816849"/>
            <a:chOff x="2343409" y="3651870"/>
            <a:chExt cx="1480516" cy="590694"/>
          </a:xfrm>
        </p:grpSpPr>
        <p:sp>
          <p:nvSpPr>
            <p:cNvPr id="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9406"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3693317"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8196" y="4596243"/>
            <a:ext cx="2047885" cy="816849"/>
            <a:chOff x="2343409" y="3651870"/>
            <a:chExt cx="1480516" cy="590694"/>
          </a:xfrm>
        </p:grpSpPr>
        <p:sp>
          <p:nvSpPr>
            <p:cNvPr id="2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4616"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6620071"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4950" y="4596243"/>
            <a:ext cx="2047885" cy="816849"/>
            <a:chOff x="2343409" y="3651870"/>
            <a:chExt cx="1480516" cy="590694"/>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6308"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a:spLocks/>
          </p:cNvSpPr>
          <p:nvPr/>
        </p:nvSpPr>
        <p:spPr>
          <a:xfrm>
            <a:off x="9541763"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6642" y="4596243"/>
            <a:ext cx="2047885" cy="816849"/>
            <a:chOff x="2343409" y="3651870"/>
            <a:chExt cx="1480516" cy="590694"/>
          </a:xfrm>
        </p:grpSpPr>
        <p:sp>
          <p:nvSpPr>
            <p:cNvPr id="3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extLst>
      <p:ext uri="{BB962C8B-B14F-4D97-AF65-F5344CB8AC3E}">
        <p14:creationId xmlns:p14="http://schemas.microsoft.com/office/powerpoint/2010/main" val="347244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3678" y="278334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8" name="TextBox 147"/>
          <p:cNvSpPr txBox="1"/>
          <p:nvPr/>
        </p:nvSpPr>
        <p:spPr>
          <a:xfrm>
            <a:off x="4634061" y="2839995"/>
            <a:ext cx="476536"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4129" y="190883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0" name="TextBox 150"/>
          <p:cNvSpPr txBox="1"/>
          <p:nvPr/>
        </p:nvSpPr>
        <p:spPr>
          <a:xfrm>
            <a:off x="2304510" y="1965485"/>
            <a:ext cx="476536"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5730" y="2372748"/>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2" name="TextBox 153"/>
          <p:cNvSpPr txBox="1"/>
          <p:nvPr/>
        </p:nvSpPr>
        <p:spPr>
          <a:xfrm>
            <a:off x="3526112" y="2429398"/>
            <a:ext cx="476536"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824" y="2569379"/>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4" name="TextBox 156"/>
          <p:cNvSpPr txBox="1"/>
          <p:nvPr/>
        </p:nvSpPr>
        <p:spPr>
          <a:xfrm>
            <a:off x="1290206" y="2626029"/>
            <a:ext cx="476536"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298" y="3314292"/>
            <a:ext cx="1674352"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Isosceles Triangle 2"/>
          <p:cNvSpPr/>
          <p:nvPr/>
        </p:nvSpPr>
        <p:spPr>
          <a:xfrm>
            <a:off x="1705604" y="2683832"/>
            <a:ext cx="1674352"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Isosceles Triangle 2"/>
          <p:cNvSpPr/>
          <p:nvPr/>
        </p:nvSpPr>
        <p:spPr>
          <a:xfrm>
            <a:off x="2994384" y="3117489"/>
            <a:ext cx="1539992"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Isosceles Triangle 2"/>
          <p:cNvSpPr/>
          <p:nvPr/>
        </p:nvSpPr>
        <p:spPr>
          <a:xfrm>
            <a:off x="4154313" y="3548016"/>
            <a:ext cx="1436032"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Content Placeholder 2"/>
          <p:cNvSpPr txBox="1">
            <a:spLocks/>
          </p:cNvSpPr>
          <p:nvPr/>
        </p:nvSpPr>
        <p:spPr>
          <a:xfrm>
            <a:off x="1311057" y="5532723"/>
            <a:ext cx="4255160"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a:spLocks/>
          </p:cNvSpPr>
          <p:nvPr/>
        </p:nvSpPr>
        <p:spPr>
          <a:xfrm>
            <a:off x="1294740" y="4743365"/>
            <a:ext cx="2044293"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a:spLocks/>
          </p:cNvSpPr>
          <p:nvPr/>
        </p:nvSpPr>
        <p:spPr>
          <a:xfrm>
            <a:off x="1294027" y="5234117"/>
            <a:ext cx="2141312"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22" name="Oval 79"/>
          <p:cNvSpPr/>
          <p:nvPr/>
        </p:nvSpPr>
        <p:spPr>
          <a:xfrm>
            <a:off x="716320" y="4933954"/>
            <a:ext cx="514323"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80"/>
          <p:cNvSpPr>
            <a:spLocks/>
          </p:cNvSpPr>
          <p:nvPr/>
        </p:nvSpPr>
        <p:spPr bwMode="auto">
          <a:xfrm>
            <a:off x="870827" y="5076371"/>
            <a:ext cx="205336"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cxnSp>
        <p:nvCxnSpPr>
          <p:cNvPr id="24" name="Straight Connector 81"/>
          <p:cNvCxnSpPr/>
          <p:nvPr/>
        </p:nvCxnSpPr>
        <p:spPr>
          <a:xfrm>
            <a:off x="6075934" y="1816668"/>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7212" y="278334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6" name="TextBox 93"/>
          <p:cNvSpPr txBox="1"/>
          <p:nvPr/>
        </p:nvSpPr>
        <p:spPr>
          <a:xfrm>
            <a:off x="10547594" y="2839995"/>
            <a:ext cx="476536"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7662" y="190883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8" name="TextBox 96"/>
          <p:cNvSpPr txBox="1"/>
          <p:nvPr/>
        </p:nvSpPr>
        <p:spPr>
          <a:xfrm>
            <a:off x="8218044" y="1965485"/>
            <a:ext cx="476536"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9263" y="2372748"/>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0" name="TextBox 99"/>
          <p:cNvSpPr txBox="1"/>
          <p:nvPr/>
        </p:nvSpPr>
        <p:spPr>
          <a:xfrm>
            <a:off x="9439646" y="2429398"/>
            <a:ext cx="476536"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3357" y="2569379"/>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2" name="TextBox 102"/>
          <p:cNvSpPr txBox="1"/>
          <p:nvPr/>
        </p:nvSpPr>
        <p:spPr>
          <a:xfrm>
            <a:off x="7203740" y="2626029"/>
            <a:ext cx="476536"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4832" y="3314292"/>
            <a:ext cx="1674352"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Isosceles Triangle 2"/>
          <p:cNvSpPr/>
          <p:nvPr/>
        </p:nvSpPr>
        <p:spPr>
          <a:xfrm>
            <a:off x="7619138" y="2683832"/>
            <a:ext cx="1674352"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5" name="Isosceles Triangle 2"/>
          <p:cNvSpPr/>
          <p:nvPr/>
        </p:nvSpPr>
        <p:spPr>
          <a:xfrm>
            <a:off x="8907918" y="3117489"/>
            <a:ext cx="1539992"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6" name="Isosceles Triangle 2"/>
          <p:cNvSpPr/>
          <p:nvPr/>
        </p:nvSpPr>
        <p:spPr>
          <a:xfrm>
            <a:off x="10067846" y="3548016"/>
            <a:ext cx="1436032"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7" name="Content Placeholder 2"/>
          <p:cNvSpPr txBox="1">
            <a:spLocks/>
          </p:cNvSpPr>
          <p:nvPr/>
        </p:nvSpPr>
        <p:spPr>
          <a:xfrm>
            <a:off x="7224591" y="5532723"/>
            <a:ext cx="4255160"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a:spLocks/>
          </p:cNvSpPr>
          <p:nvPr/>
        </p:nvSpPr>
        <p:spPr>
          <a:xfrm>
            <a:off x="7208273" y="4743365"/>
            <a:ext cx="2044293"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a:spLocks/>
          </p:cNvSpPr>
          <p:nvPr/>
        </p:nvSpPr>
        <p:spPr>
          <a:xfrm>
            <a:off x="7207560" y="5234117"/>
            <a:ext cx="2141312"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40" name="Oval 111"/>
          <p:cNvSpPr/>
          <p:nvPr/>
        </p:nvSpPr>
        <p:spPr>
          <a:xfrm>
            <a:off x="6629854" y="4933954"/>
            <a:ext cx="514323"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1" name="Freeform 112"/>
          <p:cNvSpPr>
            <a:spLocks/>
          </p:cNvSpPr>
          <p:nvPr/>
        </p:nvSpPr>
        <p:spPr bwMode="auto">
          <a:xfrm>
            <a:off x="6784361" y="5076371"/>
            <a:ext cx="205336"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051877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9784" y="4753328"/>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279" y="4753328"/>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9784" y="2140517"/>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279" y="2140517"/>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3411" y="2359532"/>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2" name="任意多边形 11"/>
          <p:cNvSpPr/>
          <p:nvPr/>
        </p:nvSpPr>
        <p:spPr>
          <a:xfrm>
            <a:off x="3644458" y="2359532"/>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3" name="任意多边形 12"/>
          <p:cNvSpPr/>
          <p:nvPr/>
        </p:nvSpPr>
        <p:spPr>
          <a:xfrm>
            <a:off x="3644458" y="4100125"/>
            <a:ext cx="1664179"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endParaRPr lang="en-US" sz="1200" dirty="0"/>
          </a:p>
        </p:txBody>
      </p:sp>
      <p:sp>
        <p:nvSpPr>
          <p:cNvPr id="14" name="任意多边形 13"/>
          <p:cNvSpPr/>
          <p:nvPr/>
        </p:nvSpPr>
        <p:spPr>
          <a:xfrm>
            <a:off x="1903411" y="4100125"/>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r>
              <a:rPr lang="en-US" sz="1200" dirty="0"/>
              <a:t/>
            </a:r>
            <a:br>
              <a:rPr lang="en-US" sz="1200" dirty="0"/>
            </a:br>
            <a:endParaRPr lang="en-US" sz="1200" dirty="0"/>
          </a:p>
        </p:txBody>
      </p:sp>
      <p:sp>
        <p:nvSpPr>
          <p:cNvPr id="15" name="环形箭头 14"/>
          <p:cNvSpPr/>
          <p:nvPr/>
        </p:nvSpPr>
        <p:spPr>
          <a:xfrm>
            <a:off x="3318732" y="3715888"/>
            <a:ext cx="57458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8732" y="3908007"/>
            <a:ext cx="57458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a:spLocks/>
          </p:cNvSpPr>
          <p:nvPr/>
        </p:nvSpPr>
        <p:spPr bwMode="auto">
          <a:xfrm>
            <a:off x="2778991" y="4286945"/>
            <a:ext cx="42077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11"/>
          <p:cNvSpPr>
            <a:spLocks noEditPoints="1"/>
          </p:cNvSpPr>
          <p:nvPr/>
        </p:nvSpPr>
        <p:spPr bwMode="auto">
          <a:xfrm>
            <a:off x="2791107" y="2802994"/>
            <a:ext cx="436734"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9" name="Freeform 16"/>
          <p:cNvSpPr>
            <a:spLocks noEditPoints="1"/>
          </p:cNvSpPr>
          <p:nvPr/>
        </p:nvSpPr>
        <p:spPr bwMode="auto">
          <a:xfrm>
            <a:off x="4056464" y="2763778"/>
            <a:ext cx="30865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0" name="Freeform 21"/>
          <p:cNvSpPr>
            <a:spLocks noEditPoints="1"/>
          </p:cNvSpPr>
          <p:nvPr/>
        </p:nvSpPr>
        <p:spPr bwMode="auto">
          <a:xfrm>
            <a:off x="4020256" y="4256673"/>
            <a:ext cx="436071"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1" name="Content Placeholder 2"/>
          <p:cNvSpPr txBox="1">
            <a:spLocks/>
          </p:cNvSpPr>
          <p:nvPr/>
        </p:nvSpPr>
        <p:spPr>
          <a:xfrm>
            <a:off x="7429061" y="3401156"/>
            <a:ext cx="4453007"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p>
          <a:p>
            <a:pPr marL="0" indent="0">
              <a:buFont typeface="Arial" panose="020B0604020202020204" pitchFamily="34" charset="0"/>
              <a:buNone/>
            </a:pPr>
            <a:r>
              <a:rPr lang="en-US" sz="1400" smtClean="0">
                <a:solidFill>
                  <a:schemeClr val="bg1"/>
                </a:solidFill>
              </a:rPr>
              <a:t/>
            </a: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a:spLocks/>
          </p:cNvSpPr>
          <p:nvPr/>
        </p:nvSpPr>
        <p:spPr>
          <a:xfrm>
            <a:off x="7453160" y="2656589"/>
            <a:ext cx="4247004"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rPr>
              <a:t>Analysis</a:t>
            </a:r>
            <a:endParaRPr lang="en-US" sz="4400" dirty="0">
              <a:solidFill>
                <a:schemeClr val="accent2"/>
              </a:solidFill>
            </a:endParaRPr>
          </a:p>
        </p:txBody>
      </p:sp>
      <p:sp>
        <p:nvSpPr>
          <p:cNvPr id="23" name="矩形 22"/>
          <p:cNvSpPr/>
          <p:nvPr/>
        </p:nvSpPr>
        <p:spPr>
          <a:xfrm>
            <a:off x="3735952" y="3308421"/>
            <a:ext cx="1359539"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270582" y="3424001"/>
            <a:ext cx="1391856" cy="369332"/>
          </a:xfrm>
          <a:prstGeom prst="rect">
            <a:avLst/>
          </a:prstGeom>
        </p:spPr>
        <p:txBody>
          <a:bodyPr wrap="none">
            <a:spAutoFit/>
          </a:bodyPr>
          <a:lstStyle/>
          <a:p>
            <a:pPr algn="ctr"/>
            <a:r>
              <a:rPr lang="en-US" altLang="zh-CN" dirty="0">
                <a:solidFill>
                  <a:schemeClr val="bg1"/>
                </a:solidFill>
              </a:rPr>
              <a:t>Drive Sales</a:t>
            </a:r>
          </a:p>
        </p:txBody>
      </p:sp>
      <p:sp>
        <p:nvSpPr>
          <p:cNvPr id="25" name="矩形 24"/>
          <p:cNvSpPr/>
          <p:nvPr/>
        </p:nvSpPr>
        <p:spPr>
          <a:xfrm>
            <a:off x="3681980" y="4867452"/>
            <a:ext cx="1316259" cy="369332"/>
          </a:xfrm>
          <a:prstGeom prst="rect">
            <a:avLst/>
          </a:prstGeom>
        </p:spPr>
        <p:txBody>
          <a:bodyPr wrap="none">
            <a:spAutoFit/>
          </a:bodyPr>
          <a:lstStyle/>
          <a:p>
            <a:pPr algn="ctr"/>
            <a:r>
              <a:rPr lang="en-US" altLang="zh-CN" dirty="0">
                <a:solidFill>
                  <a:schemeClr val="bg1"/>
                </a:solidFill>
              </a:rPr>
              <a:t>Marketing</a:t>
            </a:r>
          </a:p>
        </p:txBody>
      </p:sp>
      <p:sp>
        <p:nvSpPr>
          <p:cNvPr id="26" name="矩形 25"/>
          <p:cNvSpPr/>
          <p:nvPr/>
        </p:nvSpPr>
        <p:spPr>
          <a:xfrm>
            <a:off x="2294940" y="4845706"/>
            <a:ext cx="126316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extLst>
      <p:ext uri="{BB962C8B-B14F-4D97-AF65-F5344CB8AC3E}">
        <p14:creationId xmlns:p14="http://schemas.microsoft.com/office/powerpoint/2010/main" val="2711393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8595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49211" y="5784883"/>
            <a:ext cx="11296756"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2305" y="3386323"/>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accent2"/>
              </a:solidFill>
            </a:endParaRPr>
          </a:p>
        </p:txBody>
      </p:sp>
      <p:sp>
        <p:nvSpPr>
          <p:cNvPr id="9" name="Freeform 3"/>
          <p:cNvSpPr/>
          <p:nvPr/>
        </p:nvSpPr>
        <p:spPr>
          <a:xfrm>
            <a:off x="1077527" y="4085166"/>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90431" y="3214507"/>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6892" y="2746931"/>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2114" y="3445774"/>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5017" y="2575115"/>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81478" y="2107539"/>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6700" y="2806383"/>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9602" y="1935723"/>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6063" y="1468149"/>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31285" y="2166991"/>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829" y="4310874"/>
            <a:ext cx="374644"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20011" y="3633240"/>
            <a:ext cx="482850"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9683" y="3001110"/>
            <a:ext cx="411326"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2" name="Freeform 26"/>
          <p:cNvSpPr>
            <a:spLocks/>
          </p:cNvSpPr>
          <p:nvPr/>
        </p:nvSpPr>
        <p:spPr bwMode="auto">
          <a:xfrm>
            <a:off x="9681984" y="2423160"/>
            <a:ext cx="338606"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Tree>
    <p:extLst>
      <p:ext uri="{BB962C8B-B14F-4D97-AF65-F5344CB8AC3E}">
        <p14:creationId xmlns:p14="http://schemas.microsoft.com/office/powerpoint/2010/main" val="839484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205" y="3113898"/>
            <a:ext cx="1106276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90800" y="2390018"/>
            <a:ext cx="939054"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9" name="Oval 14"/>
          <p:cNvSpPr/>
          <p:nvPr/>
        </p:nvSpPr>
        <p:spPr>
          <a:xfrm>
            <a:off x="1502851" y="2124559"/>
            <a:ext cx="2083509"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Identify your Trigger</a:t>
            </a:r>
          </a:p>
        </p:txBody>
      </p:sp>
      <p:sp>
        <p:nvSpPr>
          <p:cNvPr id="10" name="Freeform 11"/>
          <p:cNvSpPr>
            <a:spLocks noEditPoints="1"/>
          </p:cNvSpPr>
          <p:nvPr/>
        </p:nvSpPr>
        <p:spPr bwMode="auto">
          <a:xfrm>
            <a:off x="2295575" y="2425530"/>
            <a:ext cx="49805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1" name="Oval 19"/>
          <p:cNvSpPr/>
          <p:nvPr/>
        </p:nvSpPr>
        <p:spPr>
          <a:xfrm>
            <a:off x="8608816" y="2124559"/>
            <a:ext cx="2083509"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Create a New Routine</a:t>
            </a:r>
          </a:p>
        </p:txBody>
      </p:sp>
      <p:sp>
        <p:nvSpPr>
          <p:cNvPr id="12" name="Freeform 16"/>
          <p:cNvSpPr>
            <a:spLocks noEditPoints="1"/>
          </p:cNvSpPr>
          <p:nvPr/>
        </p:nvSpPr>
        <p:spPr bwMode="auto">
          <a:xfrm>
            <a:off x="9409182" y="2432505"/>
            <a:ext cx="482772"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3" name="Content Placeholder 2"/>
          <p:cNvSpPr txBox="1">
            <a:spLocks/>
          </p:cNvSpPr>
          <p:nvPr/>
        </p:nvSpPr>
        <p:spPr>
          <a:xfrm>
            <a:off x="1004108" y="5398409"/>
            <a:ext cx="3043913"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a:spLocks/>
          </p:cNvSpPr>
          <p:nvPr/>
        </p:nvSpPr>
        <p:spPr>
          <a:xfrm>
            <a:off x="902644"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1</a:t>
            </a:r>
            <a:endParaRPr lang="en-US" sz="3600" dirty="0">
              <a:solidFill>
                <a:schemeClr val="accent2"/>
              </a:solidFill>
            </a:endParaRPr>
          </a:p>
        </p:txBody>
      </p:sp>
      <p:sp>
        <p:nvSpPr>
          <p:cNvPr id="15" name="Content Placeholder 2"/>
          <p:cNvSpPr txBox="1">
            <a:spLocks/>
          </p:cNvSpPr>
          <p:nvPr/>
        </p:nvSpPr>
        <p:spPr>
          <a:xfrm>
            <a:off x="4562135" y="5398409"/>
            <a:ext cx="3043913"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a:spLocks/>
          </p:cNvSpPr>
          <p:nvPr/>
        </p:nvSpPr>
        <p:spPr>
          <a:xfrm>
            <a:off x="4460670"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2</a:t>
            </a:r>
            <a:endParaRPr lang="en-US" sz="3600" dirty="0">
              <a:solidFill>
                <a:schemeClr val="accent2"/>
              </a:solidFill>
            </a:endParaRPr>
          </a:p>
        </p:txBody>
      </p:sp>
      <p:sp>
        <p:nvSpPr>
          <p:cNvPr id="17" name="Content Placeholder 2"/>
          <p:cNvSpPr txBox="1">
            <a:spLocks/>
          </p:cNvSpPr>
          <p:nvPr/>
        </p:nvSpPr>
        <p:spPr>
          <a:xfrm>
            <a:off x="8115118" y="5398409"/>
            <a:ext cx="3043913"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a:spLocks/>
          </p:cNvSpPr>
          <p:nvPr/>
        </p:nvSpPr>
        <p:spPr>
          <a:xfrm>
            <a:off x="8013653"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3</a:t>
            </a:r>
            <a:endParaRPr lang="en-US" sz="3600" dirty="0">
              <a:solidFill>
                <a:schemeClr val="accent2"/>
              </a:solidFill>
            </a:endParaRPr>
          </a:p>
        </p:txBody>
      </p:sp>
    </p:spTree>
    <p:extLst>
      <p:ext uri="{BB962C8B-B14F-4D97-AF65-F5344CB8AC3E}">
        <p14:creationId xmlns:p14="http://schemas.microsoft.com/office/powerpoint/2010/main" val="41725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114"/>
          <p:cNvSpPr>
            <a:spLocks noChangeAspect="1"/>
          </p:cNvSpPr>
          <p:nvPr/>
        </p:nvSpPr>
        <p:spPr bwMode="gray">
          <a:xfrm>
            <a:off x="6881687" y="1816667"/>
            <a:ext cx="2200465" cy="167876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8" name="Content Placeholder 2"/>
          <p:cNvSpPr txBox="1">
            <a:spLocks/>
          </p:cNvSpPr>
          <p:nvPr/>
        </p:nvSpPr>
        <p:spPr>
          <a:xfrm>
            <a:off x="9662669" y="1954437"/>
            <a:ext cx="1970235"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China</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9" name="Freeform 268"/>
          <p:cNvSpPr>
            <a:spLocks noChangeAspect="1"/>
          </p:cNvSpPr>
          <p:nvPr/>
        </p:nvSpPr>
        <p:spPr bwMode="gray">
          <a:xfrm>
            <a:off x="835393" y="1959300"/>
            <a:ext cx="2614727" cy="1456664"/>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0" name="Content Placeholder 2"/>
          <p:cNvSpPr txBox="1">
            <a:spLocks/>
          </p:cNvSpPr>
          <p:nvPr/>
        </p:nvSpPr>
        <p:spPr>
          <a:xfrm>
            <a:off x="3758312" y="1954437"/>
            <a:ext cx="1970235"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Honduras</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11" name="Subtitle 2"/>
          <p:cNvSpPr txBox="1">
            <a:spLocks/>
          </p:cNvSpPr>
          <p:nvPr/>
        </p:nvSpPr>
        <p:spPr>
          <a:xfrm>
            <a:off x="9028233" y="3188826"/>
            <a:ext cx="1174220"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12" name="Content Placeholder 2"/>
          <p:cNvSpPr txBox="1">
            <a:spLocks/>
          </p:cNvSpPr>
          <p:nvPr/>
        </p:nvSpPr>
        <p:spPr>
          <a:xfrm>
            <a:off x="9013473" y="2771731"/>
            <a:ext cx="1181221"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13" name="Group 697"/>
          <p:cNvGrpSpPr/>
          <p:nvPr/>
        </p:nvGrpSpPr>
        <p:grpSpPr>
          <a:xfrm>
            <a:off x="8900902" y="2949376"/>
            <a:ext cx="222756" cy="480291"/>
            <a:chOff x="6084168" y="3828473"/>
            <a:chExt cx="172244" cy="371476"/>
          </a:xfrm>
          <a:solidFill>
            <a:srgbClr val="0CB692"/>
          </a:solidFill>
        </p:grpSpPr>
        <p:sp>
          <p:nvSpPr>
            <p:cNvPr id="14" name="Oval 698"/>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16" name="Group 700"/>
          <p:cNvGrpSpPr/>
          <p:nvPr/>
        </p:nvGrpSpPr>
        <p:grpSpPr>
          <a:xfrm>
            <a:off x="10379711" y="2949376"/>
            <a:ext cx="188879" cy="480291"/>
            <a:chOff x="7364799" y="3816899"/>
            <a:chExt cx="150666" cy="383216"/>
          </a:xfrm>
          <a:solidFill>
            <a:srgbClr val="0CB692"/>
          </a:solidFill>
        </p:grpSpPr>
        <p:sp>
          <p:nvSpPr>
            <p:cNvPr id="1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19" name="Subtitle 2"/>
          <p:cNvSpPr txBox="1">
            <a:spLocks/>
          </p:cNvSpPr>
          <p:nvPr/>
        </p:nvSpPr>
        <p:spPr>
          <a:xfrm>
            <a:off x="10497885" y="3188826"/>
            <a:ext cx="1174220"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20" name="Content Placeholder 2"/>
          <p:cNvSpPr txBox="1">
            <a:spLocks/>
          </p:cNvSpPr>
          <p:nvPr/>
        </p:nvSpPr>
        <p:spPr>
          <a:xfrm>
            <a:off x="10483126" y="2771731"/>
            <a:ext cx="1181221"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
        <p:nvSpPr>
          <p:cNvPr id="21" name="Rectangle 1"/>
          <p:cNvSpPr/>
          <p:nvPr/>
        </p:nvSpPr>
        <p:spPr>
          <a:xfrm>
            <a:off x="1163151" y="3827206"/>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2" name="Rectangle 27"/>
          <p:cNvSpPr/>
          <p:nvPr/>
        </p:nvSpPr>
        <p:spPr>
          <a:xfrm>
            <a:off x="1163152" y="3827206"/>
            <a:ext cx="2179370"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Content Placeholder 2"/>
          <p:cNvSpPr txBox="1">
            <a:spLocks/>
          </p:cNvSpPr>
          <p:nvPr/>
        </p:nvSpPr>
        <p:spPr>
          <a:xfrm>
            <a:off x="1143551" y="3843515"/>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24" name="Freeform 6"/>
          <p:cNvSpPr>
            <a:spLocks noEditPoints="1"/>
          </p:cNvSpPr>
          <p:nvPr/>
        </p:nvSpPr>
        <p:spPr bwMode="auto">
          <a:xfrm>
            <a:off x="523072" y="3805595"/>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5" name="Rectangle 42"/>
          <p:cNvSpPr/>
          <p:nvPr/>
        </p:nvSpPr>
        <p:spPr>
          <a:xfrm>
            <a:off x="1163151" y="5976717"/>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6" name="Rectangle 43"/>
          <p:cNvSpPr/>
          <p:nvPr/>
        </p:nvSpPr>
        <p:spPr>
          <a:xfrm>
            <a:off x="1163151" y="5976717"/>
            <a:ext cx="1794775"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7" name="Content Placeholder 2"/>
          <p:cNvSpPr txBox="1">
            <a:spLocks/>
          </p:cNvSpPr>
          <p:nvPr/>
        </p:nvSpPr>
        <p:spPr>
          <a:xfrm>
            <a:off x="1143551" y="5994476"/>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28" name="Freeform 11"/>
          <p:cNvSpPr>
            <a:spLocks noEditPoints="1"/>
          </p:cNvSpPr>
          <p:nvPr/>
        </p:nvSpPr>
        <p:spPr bwMode="auto">
          <a:xfrm>
            <a:off x="523072" y="5956556"/>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9" name="Rectangle 39"/>
          <p:cNvSpPr/>
          <p:nvPr/>
        </p:nvSpPr>
        <p:spPr>
          <a:xfrm>
            <a:off x="1163151" y="5442381"/>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0" name="Rectangle 40"/>
          <p:cNvSpPr/>
          <p:nvPr/>
        </p:nvSpPr>
        <p:spPr>
          <a:xfrm>
            <a:off x="1163151" y="5442381"/>
            <a:ext cx="3247690"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1" name="Content Placeholder 2"/>
          <p:cNvSpPr txBox="1">
            <a:spLocks/>
          </p:cNvSpPr>
          <p:nvPr/>
        </p:nvSpPr>
        <p:spPr>
          <a:xfrm>
            <a:off x="1143551" y="5458690"/>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32" name="Freeform 16"/>
          <p:cNvSpPr>
            <a:spLocks noEditPoints="1"/>
          </p:cNvSpPr>
          <p:nvPr/>
        </p:nvSpPr>
        <p:spPr bwMode="auto">
          <a:xfrm>
            <a:off x="523072" y="5422220"/>
            <a:ext cx="393495"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3" name="Rectangle 28"/>
          <p:cNvSpPr/>
          <p:nvPr/>
        </p:nvSpPr>
        <p:spPr>
          <a:xfrm>
            <a:off x="1163151" y="4352651"/>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Rectangle 31"/>
          <p:cNvSpPr/>
          <p:nvPr/>
        </p:nvSpPr>
        <p:spPr>
          <a:xfrm>
            <a:off x="1163151" y="4352651"/>
            <a:ext cx="2563967"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5" name="Content Placeholder 2"/>
          <p:cNvSpPr txBox="1">
            <a:spLocks/>
          </p:cNvSpPr>
          <p:nvPr/>
        </p:nvSpPr>
        <p:spPr>
          <a:xfrm>
            <a:off x="1143551" y="4368960"/>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36" name="Freeform 21"/>
          <p:cNvSpPr>
            <a:spLocks noEditPoints="1"/>
          </p:cNvSpPr>
          <p:nvPr/>
        </p:nvSpPr>
        <p:spPr bwMode="auto">
          <a:xfrm>
            <a:off x="523072" y="4353543"/>
            <a:ext cx="393495"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7" name="Rectangle 36"/>
          <p:cNvSpPr/>
          <p:nvPr/>
        </p:nvSpPr>
        <p:spPr>
          <a:xfrm>
            <a:off x="1163151" y="4908043"/>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8" name="Rectangle 37"/>
          <p:cNvSpPr/>
          <p:nvPr/>
        </p:nvSpPr>
        <p:spPr>
          <a:xfrm>
            <a:off x="1163151" y="4908043"/>
            <a:ext cx="1089686"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9" name="Content Placeholder 2"/>
          <p:cNvSpPr txBox="1">
            <a:spLocks/>
          </p:cNvSpPr>
          <p:nvPr/>
        </p:nvSpPr>
        <p:spPr>
          <a:xfrm>
            <a:off x="1143551" y="4924352"/>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40" name="Freeform 30"/>
          <p:cNvSpPr>
            <a:spLocks noEditPoints="1"/>
          </p:cNvSpPr>
          <p:nvPr/>
        </p:nvSpPr>
        <p:spPr bwMode="auto">
          <a:xfrm>
            <a:off x="523072" y="4887882"/>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1" name="Rectangle 667"/>
          <p:cNvSpPr/>
          <p:nvPr/>
        </p:nvSpPr>
        <p:spPr>
          <a:xfrm>
            <a:off x="7161122" y="3827206"/>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2" name="Rectangle 668"/>
          <p:cNvSpPr/>
          <p:nvPr/>
        </p:nvSpPr>
        <p:spPr>
          <a:xfrm>
            <a:off x="7161122" y="3827206"/>
            <a:ext cx="2179370"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3" name="Content Placeholder 2"/>
          <p:cNvSpPr txBox="1">
            <a:spLocks/>
          </p:cNvSpPr>
          <p:nvPr/>
        </p:nvSpPr>
        <p:spPr>
          <a:xfrm>
            <a:off x="7141522" y="3843515"/>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44" name="Freeform 670"/>
          <p:cNvSpPr>
            <a:spLocks noEditPoints="1"/>
          </p:cNvSpPr>
          <p:nvPr/>
        </p:nvSpPr>
        <p:spPr bwMode="auto">
          <a:xfrm>
            <a:off x="6521042" y="3805595"/>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5" name="Rectangle 672"/>
          <p:cNvSpPr/>
          <p:nvPr/>
        </p:nvSpPr>
        <p:spPr>
          <a:xfrm>
            <a:off x="7161122" y="5976717"/>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6" name="Rectangle 673"/>
          <p:cNvSpPr/>
          <p:nvPr/>
        </p:nvSpPr>
        <p:spPr>
          <a:xfrm>
            <a:off x="7161122" y="5976717"/>
            <a:ext cx="1794775"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7" name="Content Placeholder 2"/>
          <p:cNvSpPr txBox="1">
            <a:spLocks/>
          </p:cNvSpPr>
          <p:nvPr/>
        </p:nvSpPr>
        <p:spPr>
          <a:xfrm>
            <a:off x="7141522" y="5994476"/>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48" name="Freeform 11"/>
          <p:cNvSpPr>
            <a:spLocks noEditPoints="1"/>
          </p:cNvSpPr>
          <p:nvPr/>
        </p:nvSpPr>
        <p:spPr bwMode="auto">
          <a:xfrm>
            <a:off x="6521042" y="5956556"/>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9" name="Rectangle 677"/>
          <p:cNvSpPr/>
          <p:nvPr/>
        </p:nvSpPr>
        <p:spPr>
          <a:xfrm>
            <a:off x="7161122" y="5442381"/>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0" name="Rectangle 678"/>
          <p:cNvSpPr/>
          <p:nvPr/>
        </p:nvSpPr>
        <p:spPr>
          <a:xfrm>
            <a:off x="7161121" y="5442381"/>
            <a:ext cx="3247690"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1" name="Content Placeholder 2"/>
          <p:cNvSpPr txBox="1">
            <a:spLocks/>
          </p:cNvSpPr>
          <p:nvPr/>
        </p:nvSpPr>
        <p:spPr>
          <a:xfrm>
            <a:off x="7141522" y="5458690"/>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52" name="Freeform 680"/>
          <p:cNvSpPr>
            <a:spLocks noEditPoints="1"/>
          </p:cNvSpPr>
          <p:nvPr/>
        </p:nvSpPr>
        <p:spPr bwMode="auto">
          <a:xfrm>
            <a:off x="6521042" y="5422220"/>
            <a:ext cx="393495"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3" name="Rectangle 682"/>
          <p:cNvSpPr/>
          <p:nvPr/>
        </p:nvSpPr>
        <p:spPr>
          <a:xfrm>
            <a:off x="7161122" y="4352651"/>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4" name="Rectangle 683"/>
          <p:cNvSpPr/>
          <p:nvPr/>
        </p:nvSpPr>
        <p:spPr>
          <a:xfrm>
            <a:off x="7161122" y="4352651"/>
            <a:ext cx="2563967"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5" name="Content Placeholder 2"/>
          <p:cNvSpPr txBox="1">
            <a:spLocks/>
          </p:cNvSpPr>
          <p:nvPr/>
        </p:nvSpPr>
        <p:spPr>
          <a:xfrm>
            <a:off x="7141522" y="4368960"/>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56" name="Freeform 21"/>
          <p:cNvSpPr>
            <a:spLocks noEditPoints="1"/>
          </p:cNvSpPr>
          <p:nvPr/>
        </p:nvSpPr>
        <p:spPr bwMode="auto">
          <a:xfrm>
            <a:off x="6521042" y="4353543"/>
            <a:ext cx="393495"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7" name="Rectangle 687"/>
          <p:cNvSpPr/>
          <p:nvPr/>
        </p:nvSpPr>
        <p:spPr>
          <a:xfrm>
            <a:off x="7161122" y="4908043"/>
            <a:ext cx="4358742"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8" name="Rectangle 688"/>
          <p:cNvSpPr/>
          <p:nvPr/>
        </p:nvSpPr>
        <p:spPr>
          <a:xfrm>
            <a:off x="7161121" y="4912131"/>
            <a:ext cx="1089686"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9" name="Content Placeholder 2"/>
          <p:cNvSpPr txBox="1">
            <a:spLocks/>
          </p:cNvSpPr>
          <p:nvPr/>
        </p:nvSpPr>
        <p:spPr>
          <a:xfrm>
            <a:off x="7141522" y="4924352"/>
            <a:ext cx="619542"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60" name="Freeform 30"/>
          <p:cNvSpPr>
            <a:spLocks noEditPoints="1"/>
          </p:cNvSpPr>
          <p:nvPr/>
        </p:nvSpPr>
        <p:spPr bwMode="auto">
          <a:xfrm>
            <a:off x="6521042" y="4887882"/>
            <a:ext cx="393495"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61" name="Subtitle 2"/>
          <p:cNvSpPr txBox="1">
            <a:spLocks/>
          </p:cNvSpPr>
          <p:nvPr/>
        </p:nvSpPr>
        <p:spPr>
          <a:xfrm>
            <a:off x="3123876" y="3188826"/>
            <a:ext cx="1174220"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62" name="Content Placeholder 2"/>
          <p:cNvSpPr txBox="1">
            <a:spLocks/>
          </p:cNvSpPr>
          <p:nvPr/>
        </p:nvSpPr>
        <p:spPr>
          <a:xfrm>
            <a:off x="3109116" y="2771731"/>
            <a:ext cx="1181221"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63" name="Group 709"/>
          <p:cNvGrpSpPr/>
          <p:nvPr/>
        </p:nvGrpSpPr>
        <p:grpSpPr>
          <a:xfrm>
            <a:off x="2996545" y="2949376"/>
            <a:ext cx="222756" cy="480291"/>
            <a:chOff x="6084168" y="3828473"/>
            <a:chExt cx="172244" cy="371476"/>
          </a:xfrm>
          <a:solidFill>
            <a:srgbClr val="0CB692"/>
          </a:solidFill>
        </p:grpSpPr>
        <p:sp>
          <p:nvSpPr>
            <p:cNvPr id="64" name="Oval 715"/>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66" name="Group 710"/>
          <p:cNvGrpSpPr/>
          <p:nvPr/>
        </p:nvGrpSpPr>
        <p:grpSpPr>
          <a:xfrm>
            <a:off x="4475354" y="2949376"/>
            <a:ext cx="188879" cy="480291"/>
            <a:chOff x="7364799" y="3816899"/>
            <a:chExt cx="150666" cy="383216"/>
          </a:xfrm>
          <a:solidFill>
            <a:srgbClr val="0CB692"/>
          </a:solidFill>
        </p:grpSpPr>
        <p:sp>
          <p:nvSpPr>
            <p:cNvPr id="6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69" name="Subtitle 2"/>
          <p:cNvSpPr txBox="1">
            <a:spLocks/>
          </p:cNvSpPr>
          <p:nvPr/>
        </p:nvSpPr>
        <p:spPr>
          <a:xfrm>
            <a:off x="4593528" y="3188826"/>
            <a:ext cx="1174220"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70" name="Content Placeholder 2"/>
          <p:cNvSpPr txBox="1">
            <a:spLocks/>
          </p:cNvSpPr>
          <p:nvPr/>
        </p:nvSpPr>
        <p:spPr>
          <a:xfrm>
            <a:off x="4578768" y="2771731"/>
            <a:ext cx="1181221"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Tree>
    <p:extLst>
      <p:ext uri="{BB962C8B-B14F-4D97-AF65-F5344CB8AC3E}">
        <p14:creationId xmlns:p14="http://schemas.microsoft.com/office/powerpoint/2010/main" val="329411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628" y="1615355"/>
            <a:ext cx="2796667" cy="5467616"/>
          </a:xfrm>
          <a:prstGeom prst="rect">
            <a:avLst/>
          </a:prstGeom>
        </p:spPr>
      </p:pic>
      <p:sp>
        <p:nvSpPr>
          <p:cNvPr id="8" name="Title 13"/>
          <p:cNvSpPr txBox="1">
            <a:spLocks/>
          </p:cNvSpPr>
          <p:nvPr/>
        </p:nvSpPr>
        <p:spPr>
          <a:xfrm>
            <a:off x="4094446" y="1678729"/>
            <a:ext cx="6158440"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a:spLocks/>
          </p:cNvSpPr>
          <p:nvPr/>
        </p:nvSpPr>
        <p:spPr>
          <a:xfrm>
            <a:off x="4341588" y="2841274"/>
            <a:ext cx="5161699"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8128" y="4882017"/>
            <a:ext cx="671718"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3" name="Content Placeholder 2"/>
          <p:cNvSpPr txBox="1">
            <a:spLocks/>
          </p:cNvSpPr>
          <p:nvPr/>
        </p:nvSpPr>
        <p:spPr>
          <a:xfrm>
            <a:off x="4094445"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8283" y="4892663"/>
            <a:ext cx="671718"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7" name="Content Placeholder 2"/>
          <p:cNvSpPr txBox="1">
            <a:spLocks/>
          </p:cNvSpPr>
          <p:nvPr/>
        </p:nvSpPr>
        <p:spPr>
          <a:xfrm>
            <a:off x="5714600"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8437" y="4892663"/>
            <a:ext cx="671718"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1" name="Content Placeholder 2"/>
          <p:cNvSpPr txBox="1">
            <a:spLocks/>
          </p:cNvSpPr>
          <p:nvPr/>
        </p:nvSpPr>
        <p:spPr>
          <a:xfrm>
            <a:off x="7334754"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8592" y="4896268"/>
            <a:ext cx="671718"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5" name="Content Placeholder 2"/>
          <p:cNvSpPr txBox="1">
            <a:spLocks/>
          </p:cNvSpPr>
          <p:nvPr/>
        </p:nvSpPr>
        <p:spPr>
          <a:xfrm>
            <a:off x="8954909"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extLst>
      <p:ext uri="{BB962C8B-B14F-4D97-AF65-F5344CB8AC3E}">
        <p14:creationId xmlns:p14="http://schemas.microsoft.com/office/powerpoint/2010/main" val="1730708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652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extLst>
              <p:ext uri="{D42A27DB-BD31-4B8C-83A1-F6EECF244321}">
                <p14:modId xmlns:p14="http://schemas.microsoft.com/office/powerpoint/2010/main" val="1803880547"/>
              </p:ext>
            </p:extLst>
          </p:nvPr>
        </p:nvGraphicFramePr>
        <p:xfrm>
          <a:off x="281332" y="1971444"/>
          <a:ext cx="5826933" cy="2904072"/>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7431591" y="2431390"/>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a:spLocks/>
          </p:cNvSpPr>
          <p:nvPr/>
        </p:nvSpPr>
        <p:spPr>
          <a:xfrm>
            <a:off x="7412483" y="1816667"/>
            <a:ext cx="4274895"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rPr>
              <a:t>Series 1</a:t>
            </a:r>
            <a:endParaRPr lang="en-US" sz="3600" dirty="0">
              <a:solidFill>
                <a:schemeClr val="accent2"/>
              </a:solidFill>
            </a:endParaRPr>
          </a:p>
        </p:txBody>
      </p:sp>
      <p:sp>
        <p:nvSpPr>
          <p:cNvPr id="10" name="Content Placeholder 2"/>
          <p:cNvSpPr txBox="1">
            <a:spLocks/>
          </p:cNvSpPr>
          <p:nvPr/>
        </p:nvSpPr>
        <p:spPr>
          <a:xfrm>
            <a:off x="7431591" y="3934572"/>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1" name="Title 13"/>
          <p:cNvSpPr txBox="1">
            <a:spLocks/>
          </p:cNvSpPr>
          <p:nvPr/>
        </p:nvSpPr>
        <p:spPr>
          <a:xfrm>
            <a:off x="7412483" y="3319849"/>
            <a:ext cx="4274895"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2</a:t>
            </a:r>
          </a:p>
        </p:txBody>
      </p:sp>
      <p:sp>
        <p:nvSpPr>
          <p:cNvPr id="12" name="Content Placeholder 2"/>
          <p:cNvSpPr txBox="1">
            <a:spLocks/>
          </p:cNvSpPr>
          <p:nvPr/>
        </p:nvSpPr>
        <p:spPr>
          <a:xfrm>
            <a:off x="7431591" y="5456026"/>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3" name="Title 13"/>
          <p:cNvSpPr txBox="1">
            <a:spLocks/>
          </p:cNvSpPr>
          <p:nvPr/>
        </p:nvSpPr>
        <p:spPr>
          <a:xfrm>
            <a:off x="7412483" y="4841303"/>
            <a:ext cx="4274895"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3</a:t>
            </a:r>
          </a:p>
        </p:txBody>
      </p:sp>
      <p:sp>
        <p:nvSpPr>
          <p:cNvPr id="14" name="Oval 11"/>
          <p:cNvSpPr/>
          <p:nvPr/>
        </p:nvSpPr>
        <p:spPr>
          <a:xfrm>
            <a:off x="6707622" y="2015967"/>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 name="Freeform 6"/>
          <p:cNvSpPr>
            <a:spLocks noEditPoints="1"/>
          </p:cNvSpPr>
          <p:nvPr/>
        </p:nvSpPr>
        <p:spPr bwMode="auto">
          <a:xfrm>
            <a:off x="6965680" y="2209052"/>
            <a:ext cx="188237"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6" name="Oval 22"/>
          <p:cNvSpPr/>
          <p:nvPr/>
        </p:nvSpPr>
        <p:spPr>
          <a:xfrm>
            <a:off x="6707622" y="3519149"/>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7" name="Freeform 11"/>
          <p:cNvSpPr>
            <a:spLocks/>
          </p:cNvSpPr>
          <p:nvPr/>
        </p:nvSpPr>
        <p:spPr bwMode="auto">
          <a:xfrm>
            <a:off x="6915063" y="3726879"/>
            <a:ext cx="289469"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8" name="Oval 27"/>
          <p:cNvSpPr/>
          <p:nvPr/>
        </p:nvSpPr>
        <p:spPr>
          <a:xfrm>
            <a:off x="6707622" y="5040603"/>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9" name="Freeform 16"/>
          <p:cNvSpPr>
            <a:spLocks noEditPoints="1"/>
          </p:cNvSpPr>
          <p:nvPr/>
        </p:nvSpPr>
        <p:spPr bwMode="auto">
          <a:xfrm>
            <a:off x="6915378" y="5281657"/>
            <a:ext cx="283268"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20" name="Content Placeholder 2"/>
          <p:cNvSpPr txBox="1">
            <a:spLocks/>
          </p:cNvSpPr>
          <p:nvPr/>
        </p:nvSpPr>
        <p:spPr>
          <a:xfrm>
            <a:off x="1649293" y="5259813"/>
            <a:ext cx="4074774"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4010" y="5379243"/>
            <a:ext cx="717116"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19605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2697" y="173102"/>
            <a:ext cx="5609781"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488073"/>
            </a:xfrm>
            <a:prstGeom prst="rect">
              <a:avLst/>
            </a:prstGeom>
            <a:noFill/>
          </p:spPr>
          <p:txBody>
            <a:bodyPr wrap="square" rtlCol="0">
              <a:spAutoFit/>
            </a:bodyPr>
            <a:lstStyle/>
            <a:p>
              <a:pPr algn="ctr"/>
              <a:r>
                <a:rPr lang="en-US" altLang="zh-CN" sz="5400" b="1" dirty="0" smtClean="0">
                  <a:solidFill>
                    <a:schemeClr val="bg1"/>
                  </a:solidFill>
                </a:rPr>
                <a:t>CONT</a:t>
              </a: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774" y="4627921"/>
            <a:ext cx="5202004"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1" name="文本框 30"/>
          <p:cNvSpPr txBox="1"/>
          <p:nvPr/>
        </p:nvSpPr>
        <p:spPr>
          <a:xfrm>
            <a:off x="947774" y="5582741"/>
            <a:ext cx="5202004"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2" name="文本框 31"/>
          <p:cNvSpPr txBox="1"/>
          <p:nvPr/>
        </p:nvSpPr>
        <p:spPr>
          <a:xfrm>
            <a:off x="6045398" y="4627921"/>
            <a:ext cx="5202004"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3" name="文本框 32"/>
          <p:cNvSpPr txBox="1"/>
          <p:nvPr/>
        </p:nvSpPr>
        <p:spPr>
          <a:xfrm>
            <a:off x="6045398" y="5582741"/>
            <a:ext cx="5202004"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159121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526" y="1971243"/>
            <a:ext cx="10896477"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Brainstorm</a:t>
            </a:r>
          </a:p>
        </p:txBody>
      </p:sp>
      <p:sp>
        <p:nvSpPr>
          <p:cNvPr id="8" name="任意多边形 7"/>
          <p:cNvSpPr/>
          <p:nvPr/>
        </p:nvSpPr>
        <p:spPr>
          <a:xfrm>
            <a:off x="3229164" y="2499592"/>
            <a:ext cx="8384838"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Conceptualization</a:t>
            </a:r>
          </a:p>
        </p:txBody>
      </p:sp>
      <p:sp>
        <p:nvSpPr>
          <p:cNvPr id="9" name="任意多边形 8"/>
          <p:cNvSpPr/>
          <p:nvPr/>
        </p:nvSpPr>
        <p:spPr>
          <a:xfrm>
            <a:off x="5740802" y="3028259"/>
            <a:ext cx="5873200"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Proposal</a:t>
            </a:r>
          </a:p>
        </p:txBody>
      </p:sp>
      <p:sp>
        <p:nvSpPr>
          <p:cNvPr id="10" name="任意多边形 9"/>
          <p:cNvSpPr/>
          <p:nvPr/>
        </p:nvSpPr>
        <p:spPr>
          <a:xfrm>
            <a:off x="8252440" y="3556608"/>
            <a:ext cx="3361562"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Revisions</a:t>
            </a:r>
          </a:p>
        </p:txBody>
      </p:sp>
      <p:sp>
        <p:nvSpPr>
          <p:cNvPr id="11" name="Freeform 6"/>
          <p:cNvSpPr>
            <a:spLocks noEditPoints="1"/>
          </p:cNvSpPr>
          <p:nvPr/>
        </p:nvSpPr>
        <p:spPr bwMode="auto">
          <a:xfrm>
            <a:off x="887770" y="2545449"/>
            <a:ext cx="389436"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2" name="Freeform 11"/>
          <p:cNvSpPr>
            <a:spLocks noEditPoints="1"/>
          </p:cNvSpPr>
          <p:nvPr/>
        </p:nvSpPr>
        <p:spPr bwMode="auto">
          <a:xfrm>
            <a:off x="3362303" y="3043271"/>
            <a:ext cx="501916"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3" name="Freeform 21"/>
          <p:cNvSpPr>
            <a:spLocks noEditPoints="1"/>
          </p:cNvSpPr>
          <p:nvPr/>
        </p:nvSpPr>
        <p:spPr bwMode="auto">
          <a:xfrm>
            <a:off x="5949779" y="3619156"/>
            <a:ext cx="427567"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4" name="Content Placeholder 2"/>
          <p:cNvSpPr txBox="1">
            <a:spLocks/>
          </p:cNvSpPr>
          <p:nvPr/>
        </p:nvSpPr>
        <p:spPr>
          <a:xfrm>
            <a:off x="581173" y="3545573"/>
            <a:ext cx="2463756" cy="310854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p>
        </p:txBody>
      </p:sp>
      <p:sp>
        <p:nvSpPr>
          <p:cNvPr id="15" name="Freeform 26"/>
          <p:cNvSpPr>
            <a:spLocks/>
          </p:cNvSpPr>
          <p:nvPr/>
        </p:nvSpPr>
        <p:spPr bwMode="auto">
          <a:xfrm>
            <a:off x="8472513" y="4154064"/>
            <a:ext cx="351977"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6" name="Content Placeholder 2"/>
          <p:cNvSpPr txBox="1">
            <a:spLocks/>
          </p:cNvSpPr>
          <p:nvPr/>
        </p:nvSpPr>
        <p:spPr>
          <a:xfrm>
            <a:off x="3109411" y="3968626"/>
            <a:ext cx="2463756" cy="267765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a:spLocks/>
          </p:cNvSpPr>
          <p:nvPr/>
        </p:nvSpPr>
        <p:spPr>
          <a:xfrm>
            <a:off x="5594661" y="4503428"/>
            <a:ext cx="2463756" cy="203132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a:spLocks/>
          </p:cNvSpPr>
          <p:nvPr/>
        </p:nvSpPr>
        <p:spPr>
          <a:xfrm>
            <a:off x="8098050" y="4955481"/>
            <a:ext cx="2463756" cy="181588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extLst>
      <p:ext uri="{BB962C8B-B14F-4D97-AF65-F5344CB8AC3E}">
        <p14:creationId xmlns:p14="http://schemas.microsoft.com/office/powerpoint/2010/main" val="3133974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a:spLocks/>
          </p:cNvSpPr>
          <p:nvPr/>
        </p:nvSpPr>
        <p:spPr bwMode="auto">
          <a:xfrm>
            <a:off x="7347050" y="4166417"/>
            <a:ext cx="146088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8" name="Freeform 335"/>
          <p:cNvSpPr>
            <a:spLocks/>
          </p:cNvSpPr>
          <p:nvPr/>
        </p:nvSpPr>
        <p:spPr bwMode="auto">
          <a:xfrm>
            <a:off x="8585875" y="2980493"/>
            <a:ext cx="1449193"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9" name="Freeform 336"/>
          <p:cNvSpPr>
            <a:spLocks/>
          </p:cNvSpPr>
          <p:nvPr/>
        </p:nvSpPr>
        <p:spPr bwMode="auto">
          <a:xfrm>
            <a:off x="9813016" y="4721408"/>
            <a:ext cx="1466722"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0" name="TextBox 7"/>
          <p:cNvSpPr txBox="1"/>
          <p:nvPr/>
        </p:nvSpPr>
        <p:spPr>
          <a:xfrm>
            <a:off x="9912391" y="4172267"/>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49%</a:t>
            </a:r>
            <a:endParaRPr lang="zh-CN" altLang="en-US" sz="2133" b="1" i="1" dirty="0">
              <a:solidFill>
                <a:schemeClr val="accent2"/>
              </a:solidFill>
              <a:latin typeface="微软雅黑" pitchFamily="34" charset="-122"/>
              <a:ea typeface="微软雅黑" pitchFamily="34" charset="-122"/>
            </a:endParaRPr>
          </a:p>
        </p:txBody>
      </p:sp>
      <p:sp>
        <p:nvSpPr>
          <p:cNvPr id="11" name="TextBox 8"/>
          <p:cNvSpPr txBox="1"/>
          <p:nvPr/>
        </p:nvSpPr>
        <p:spPr>
          <a:xfrm>
            <a:off x="8597589" y="2332024"/>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95%</a:t>
            </a:r>
            <a:endParaRPr lang="zh-CN" altLang="en-US" sz="2133" b="1" i="1" dirty="0">
              <a:solidFill>
                <a:schemeClr val="accent2"/>
              </a:solidFill>
              <a:latin typeface="微软雅黑" pitchFamily="34" charset="-122"/>
              <a:ea typeface="微软雅黑" pitchFamily="34" charset="-122"/>
            </a:endParaRPr>
          </a:p>
        </p:txBody>
      </p:sp>
      <p:sp>
        <p:nvSpPr>
          <p:cNvPr id="12" name="TextBox 9"/>
          <p:cNvSpPr txBox="1"/>
          <p:nvPr/>
        </p:nvSpPr>
        <p:spPr>
          <a:xfrm>
            <a:off x="7467414" y="3367101"/>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69%</a:t>
            </a:r>
            <a:endParaRPr lang="zh-CN" altLang="en-US" sz="2133" b="1" i="1" dirty="0">
              <a:solidFill>
                <a:schemeClr val="accent2"/>
              </a:solidFill>
              <a:latin typeface="微软雅黑" pitchFamily="34" charset="-122"/>
              <a:ea typeface="微软雅黑" pitchFamily="34" charset="-122"/>
            </a:endParaRPr>
          </a:p>
        </p:txBody>
      </p:sp>
      <p:sp>
        <p:nvSpPr>
          <p:cNvPr id="13" name="Freeform 333"/>
          <p:cNvSpPr>
            <a:spLocks/>
          </p:cNvSpPr>
          <p:nvPr/>
        </p:nvSpPr>
        <p:spPr bwMode="auto">
          <a:xfrm>
            <a:off x="6114065" y="5247188"/>
            <a:ext cx="1466722"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4" name="TextBox 10"/>
          <p:cNvSpPr txBox="1"/>
          <p:nvPr/>
        </p:nvSpPr>
        <p:spPr>
          <a:xfrm>
            <a:off x="6230946" y="4698051"/>
            <a:ext cx="157776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31%</a:t>
            </a:r>
            <a:endParaRPr lang="zh-CN" altLang="en-US" sz="2133" b="1" i="1" dirty="0">
              <a:solidFill>
                <a:schemeClr val="accent2"/>
              </a:solidFill>
              <a:latin typeface="微软雅黑" pitchFamily="34" charset="-122"/>
              <a:ea typeface="微软雅黑" pitchFamily="34" charset="-122"/>
            </a:endParaRPr>
          </a:p>
        </p:txBody>
      </p:sp>
      <p:sp>
        <p:nvSpPr>
          <p:cNvPr id="15" name="Freeform 334"/>
          <p:cNvSpPr>
            <a:spLocks/>
          </p:cNvSpPr>
          <p:nvPr/>
        </p:nvSpPr>
        <p:spPr bwMode="auto">
          <a:xfrm>
            <a:off x="4927832" y="5948228"/>
            <a:ext cx="1466722"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6" name="TextBox 11"/>
          <p:cNvSpPr txBox="1"/>
          <p:nvPr/>
        </p:nvSpPr>
        <p:spPr>
          <a:xfrm>
            <a:off x="4916145" y="5223835"/>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15%</a:t>
            </a:r>
            <a:endParaRPr lang="zh-CN" altLang="en-US" sz="2133" b="1" i="1" dirty="0">
              <a:solidFill>
                <a:schemeClr val="accent2"/>
              </a:solidFill>
              <a:latin typeface="微软雅黑" pitchFamily="34" charset="-122"/>
              <a:ea typeface="微软雅黑" pitchFamily="34" charset="-122"/>
            </a:endParaRPr>
          </a:p>
        </p:txBody>
      </p:sp>
      <p:sp>
        <p:nvSpPr>
          <p:cNvPr id="17" name="TextBox 634"/>
          <p:cNvSpPr txBox="1"/>
          <p:nvPr/>
        </p:nvSpPr>
        <p:spPr>
          <a:xfrm>
            <a:off x="652010" y="3092420"/>
            <a:ext cx="4374675" cy="2585323"/>
          </a:xfrm>
          <a:prstGeom prst="rect">
            <a:avLst/>
          </a:prstGeom>
          <a:noFill/>
        </p:spPr>
        <p:txBody>
          <a:bodyPr wrap="square" rtlCol="0">
            <a:spAutoFit/>
          </a:bodyPr>
          <a:lstStyle/>
          <a:p>
            <a:pPr>
              <a:lnSpc>
                <a:spcPct val="150000"/>
              </a:lnSpc>
            </a:pPr>
            <a:r>
              <a:rPr lang="en-US" altLang="zh-CN" dirty="0">
                <a:solidFill>
                  <a:schemeClr val="bg1"/>
                </a:solidFill>
                <a:latin typeface="微软雅黑" pitchFamily="34" charset="-122"/>
                <a:ea typeface="微软雅黑" panose="020B0503020204020204" pitchFamily="34" charset="-122"/>
              </a:rPr>
              <a:t>Lorem ipsum dolor sit amet, consectetur adipiscing elit. Curabitur elementum posuere pretium. Quisque nibh dolor, dignissim ac dignissim ut, luctus ac urna. Aliquam aliquet non massa quis tincidunt. </a:t>
            </a:r>
            <a:endParaRPr lang="zh-CN" altLang="zh-CN" dirty="0">
              <a:solidFill>
                <a:schemeClr val="bg1"/>
              </a:solidFill>
              <a:latin typeface="微软雅黑" pitchFamily="34" charset="-122"/>
              <a:ea typeface="微软雅黑" panose="020B0503020204020204" pitchFamily="34" charset="-122"/>
            </a:endParaRPr>
          </a:p>
        </p:txBody>
      </p:sp>
      <p:sp>
        <p:nvSpPr>
          <p:cNvPr id="18" name="TextBox 635"/>
          <p:cNvSpPr txBox="1"/>
          <p:nvPr/>
        </p:nvSpPr>
        <p:spPr>
          <a:xfrm>
            <a:off x="637894" y="2414048"/>
            <a:ext cx="3232215" cy="523220"/>
          </a:xfrm>
          <a:prstGeom prst="rect">
            <a:avLst/>
          </a:prstGeom>
          <a:noFill/>
        </p:spPr>
        <p:txBody>
          <a:bodyPr wrap="squar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81524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1" y="-51756"/>
            <a:ext cx="12195176" cy="5035678"/>
          </a:xfrm>
          <a:prstGeom prst="rect">
            <a:avLst/>
          </a:prstGeom>
        </p:spPr>
      </p:pic>
      <p:sp>
        <p:nvSpPr>
          <p:cNvPr id="8" name="Rectangle 16"/>
          <p:cNvSpPr/>
          <p:nvPr/>
        </p:nvSpPr>
        <p:spPr>
          <a:xfrm flipH="1">
            <a:off x="-1" y="3916398"/>
            <a:ext cx="12195176"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800" b="1" dirty="0">
              <a:solidFill>
                <a:schemeClr val="tx1"/>
              </a:solidFill>
            </a:endParaRPr>
          </a:p>
        </p:txBody>
      </p:sp>
      <p:sp>
        <p:nvSpPr>
          <p:cNvPr id="9" name="Title 1"/>
          <p:cNvSpPr txBox="1">
            <a:spLocks/>
          </p:cNvSpPr>
          <p:nvPr/>
        </p:nvSpPr>
        <p:spPr>
          <a:xfrm>
            <a:off x="847437" y="5468907"/>
            <a:ext cx="563224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a:spLocks/>
          </p:cNvSpPr>
          <p:nvPr/>
        </p:nvSpPr>
        <p:spPr>
          <a:xfrm>
            <a:off x="815625" y="4789814"/>
            <a:ext cx="5632248"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6226" y="4605754"/>
            <a:ext cx="3916137" cy="646331"/>
          </a:xfrm>
          <a:prstGeom prst="rect">
            <a:avLst/>
          </a:prstGeom>
        </p:spPr>
        <p:txBody>
          <a:bodyPr wrap="none">
            <a:spAutoFit/>
          </a:bodyPr>
          <a:lstStyle/>
          <a:p>
            <a:r>
              <a:rPr lang="en-US" b="1" dirty="0" smtClean="0"/>
              <a:t>Center Street, 5 Ave. Pto. Cortes</a:t>
            </a:r>
          </a:p>
          <a:p>
            <a:r>
              <a:rPr lang="en-US" b="1" dirty="0" smtClean="0"/>
              <a:t>Honduras, Central America</a:t>
            </a:r>
            <a:endParaRPr lang="en-US" b="1" dirty="0"/>
          </a:p>
        </p:txBody>
      </p:sp>
      <p:sp>
        <p:nvSpPr>
          <p:cNvPr id="12" name="Subtitle 2"/>
          <p:cNvSpPr txBox="1">
            <a:spLocks/>
          </p:cNvSpPr>
          <p:nvPr/>
        </p:nvSpPr>
        <p:spPr>
          <a:xfrm>
            <a:off x="8106791" y="5180383"/>
            <a:ext cx="2539669"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6355" y="5336432"/>
            <a:ext cx="145338"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2800"/>
          </a:p>
        </p:txBody>
      </p:sp>
      <p:sp>
        <p:nvSpPr>
          <p:cNvPr id="14" name="Freeform 11"/>
          <p:cNvSpPr>
            <a:spLocks noEditPoints="1"/>
          </p:cNvSpPr>
          <p:nvPr/>
        </p:nvSpPr>
        <p:spPr bwMode="auto">
          <a:xfrm>
            <a:off x="7922263" y="5799827"/>
            <a:ext cx="202440"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cxnSp>
        <p:nvCxnSpPr>
          <p:cNvPr id="15" name="Straight Connector 15"/>
          <p:cNvCxnSpPr/>
          <p:nvPr/>
        </p:nvCxnSpPr>
        <p:spPr>
          <a:xfrm>
            <a:off x="7634156" y="4605755"/>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extLst>
      <p:ext uri="{BB962C8B-B14F-4D97-AF65-F5344CB8AC3E}">
        <p14:creationId xmlns:p14="http://schemas.microsoft.com/office/powerpoint/2010/main" val="2263155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90869" y="1463040"/>
            <a:ext cx="5213437"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2324" y="2514600"/>
            <a:ext cx="2175010"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10139" y="4489276"/>
            <a:ext cx="1702091"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9546" y="755694"/>
            <a:ext cx="130615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3451" y="2307021"/>
            <a:ext cx="992383"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9219" y="1170853"/>
            <a:ext cx="708236"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530" y="2973508"/>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6935" y="31623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6050" y="5883821"/>
            <a:ext cx="281405"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2601" y="774217"/>
            <a:ext cx="1168453"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4345" y="1905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6012" y="1632134"/>
            <a:ext cx="9663152" cy="4154984"/>
          </a:xfrm>
          <a:prstGeom prst="rect">
            <a:avLst/>
          </a:prstGeom>
          <a:noFill/>
        </p:spPr>
        <p:txBody>
          <a:bodyPr wrap="square" rtlCol="0">
            <a:spAutoFit/>
          </a:bodyPr>
          <a:lstStyle/>
          <a:p>
            <a:pPr algn="ctr"/>
            <a:r>
              <a:rPr lang="en-US" altLang="zh-CN" sz="6600" b="1" dirty="0" smtClean="0">
                <a:solidFill>
                  <a:schemeClr val="bg1"/>
                </a:solidFill>
              </a:rPr>
              <a:t>THANKS</a:t>
            </a:r>
          </a:p>
          <a:p>
            <a:pPr algn="ctr"/>
            <a:r>
              <a:rPr lang="en-US" altLang="zh-CN" sz="6600" b="1" dirty="0" smtClean="0">
                <a:solidFill>
                  <a:schemeClr val="bg1"/>
                </a:solidFill>
              </a:rPr>
              <a:t>FOR</a:t>
            </a:r>
          </a:p>
          <a:p>
            <a:pPr algn="ctr"/>
            <a:r>
              <a:rPr lang="en-US" altLang="zh-CN" sz="6600" b="1" dirty="0" smtClean="0">
                <a:solidFill>
                  <a:schemeClr val="bg1"/>
                </a:solidFill>
              </a:rPr>
              <a:t>YOUR</a:t>
            </a:r>
          </a:p>
          <a:p>
            <a:pPr algn="ctr"/>
            <a:r>
              <a:rPr lang="en-US" altLang="zh-CN" sz="6600" b="1" dirty="0" smtClean="0">
                <a:solidFill>
                  <a:schemeClr val="bg1"/>
                </a:solidFill>
              </a:rPr>
              <a:t>TIME</a:t>
            </a:r>
            <a:endParaRPr lang="zh-CN" altLang="en-US" sz="6600" b="1" dirty="0">
              <a:solidFill>
                <a:schemeClr val="bg1"/>
              </a:solidFill>
            </a:endParaRPr>
          </a:p>
        </p:txBody>
      </p:sp>
    </p:spTree>
    <p:extLst>
      <p:ext uri="{BB962C8B-B14F-4D97-AF65-F5344CB8AC3E}">
        <p14:creationId xmlns:p14="http://schemas.microsoft.com/office/powerpoint/2010/main" val="3223607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414888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a:spLocks/>
          </p:cNvSpPr>
          <p:nvPr/>
        </p:nvSpPr>
        <p:spPr>
          <a:xfrm>
            <a:off x="483661" y="2050951"/>
            <a:ext cx="11090204"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147" y="2619702"/>
            <a:ext cx="11504881" cy="3389212"/>
          </a:xfrm>
          <a:prstGeom prst="rect">
            <a:avLst/>
          </a:prstGeom>
          <a:noFill/>
        </p:spPr>
        <p:txBody>
          <a:bodyPr wrap="square" rIns="144000" bIns="36000" numCol="3" spcCol="360000" rtlCol="0">
            <a:normAutofit lnSpcReduction="10000"/>
          </a:bodyPr>
          <a:lstStyle/>
          <a:p>
            <a:pPr algn="just"/>
            <a:r>
              <a:rPr lang="en-US" sz="1400" dirty="0" smtClean="0">
                <a:solidFill>
                  <a:schemeClr val="bg1"/>
                </a:solidFill>
              </a:rPr>
              <a:t>Contrary to popular belief, Lorem Ipsum is not simply random text. It has roots in a piece of classical Latin literature from 45 BC.</a:t>
            </a: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a:t>
            </a: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extLst>
      <p:ext uri="{BB962C8B-B14F-4D97-AF65-F5344CB8AC3E}">
        <p14:creationId xmlns:p14="http://schemas.microsoft.com/office/powerpoint/2010/main" val="1549583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9"/>
            <a:ext cx="12195175"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Content Placeholder 2"/>
          <p:cNvSpPr txBox="1">
            <a:spLocks/>
          </p:cNvSpPr>
          <p:nvPr/>
        </p:nvSpPr>
        <p:spPr>
          <a:xfrm>
            <a:off x="746894" y="3833368"/>
            <a:ext cx="18296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2938656" y="3833369"/>
            <a:ext cx="1817505"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4899840" y="3833368"/>
            <a:ext cx="228007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7323588" y="3833368"/>
            <a:ext cx="185481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9540485" y="3833369"/>
            <a:ext cx="186636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972" y="2762859"/>
            <a:ext cx="9745304"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grpSp>
      <p:sp>
        <p:nvSpPr>
          <p:cNvPr id="19" name="Content Placeholder 2"/>
          <p:cNvSpPr txBox="1">
            <a:spLocks/>
          </p:cNvSpPr>
          <p:nvPr/>
        </p:nvSpPr>
        <p:spPr>
          <a:xfrm>
            <a:off x="815626" y="5576947"/>
            <a:ext cx="10659959"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extLst>
      <p:ext uri="{BB962C8B-B14F-4D97-AF65-F5344CB8AC3E}">
        <p14:creationId xmlns:p14="http://schemas.microsoft.com/office/powerpoint/2010/main" val="1036362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382" y="22925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Oval 21"/>
          <p:cNvSpPr/>
          <p:nvPr/>
        </p:nvSpPr>
        <p:spPr>
          <a:xfrm>
            <a:off x="590382" y="3745426"/>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9" name="Oval 22"/>
          <p:cNvSpPr/>
          <p:nvPr/>
        </p:nvSpPr>
        <p:spPr>
          <a:xfrm>
            <a:off x="590382" y="5198348"/>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0" name="Oval 24"/>
          <p:cNvSpPr/>
          <p:nvPr/>
        </p:nvSpPr>
        <p:spPr>
          <a:xfrm>
            <a:off x="6223296" y="3745426"/>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1" name="Oval 25"/>
          <p:cNvSpPr/>
          <p:nvPr/>
        </p:nvSpPr>
        <p:spPr>
          <a:xfrm>
            <a:off x="6229550" y="51911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2" name="Oval 26"/>
          <p:cNvSpPr/>
          <p:nvPr/>
        </p:nvSpPr>
        <p:spPr>
          <a:xfrm>
            <a:off x="6223296" y="22925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3" name="组合 12"/>
          <p:cNvGrpSpPr/>
          <p:nvPr/>
        </p:nvGrpSpPr>
        <p:grpSpPr>
          <a:xfrm>
            <a:off x="725827" y="2443352"/>
            <a:ext cx="6175084"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0" name="Content Placeholder 2"/>
          <p:cNvSpPr txBox="1">
            <a:spLocks/>
          </p:cNvSpPr>
          <p:nvPr/>
        </p:nvSpPr>
        <p:spPr>
          <a:xfrm>
            <a:off x="1534220" y="21245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a:spLocks/>
          </p:cNvSpPr>
          <p:nvPr/>
        </p:nvSpPr>
        <p:spPr>
          <a:xfrm>
            <a:off x="1534220" y="35617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a:spLocks/>
          </p:cNvSpPr>
          <p:nvPr/>
        </p:nvSpPr>
        <p:spPr>
          <a:xfrm>
            <a:off x="1534220" y="5014681"/>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a:spLocks/>
          </p:cNvSpPr>
          <p:nvPr/>
        </p:nvSpPr>
        <p:spPr>
          <a:xfrm>
            <a:off x="7376472" y="21245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a:spLocks/>
          </p:cNvSpPr>
          <p:nvPr/>
        </p:nvSpPr>
        <p:spPr>
          <a:xfrm>
            <a:off x="7376472" y="35617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a:spLocks/>
          </p:cNvSpPr>
          <p:nvPr/>
        </p:nvSpPr>
        <p:spPr>
          <a:xfrm>
            <a:off x="7376472" y="5014681"/>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extLst>
      <p:ext uri="{BB962C8B-B14F-4D97-AF65-F5344CB8AC3E}">
        <p14:creationId xmlns:p14="http://schemas.microsoft.com/office/powerpoint/2010/main" val="122808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28814" y="5249903"/>
            <a:ext cx="1950262"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a:spLocks/>
          </p:cNvSpPr>
          <p:nvPr/>
        </p:nvSpPr>
        <p:spPr>
          <a:xfrm>
            <a:off x="2765025" y="5249903"/>
            <a:ext cx="1937288"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5088262" y="5249903"/>
            <a:ext cx="1964735"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7438947" y="5249903"/>
            <a:ext cx="1977051"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9801948" y="5249903"/>
            <a:ext cx="1989371"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1964286" y="2833948"/>
            <a:ext cx="9827033"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p>
          <a:p>
            <a:pPr marL="0" indent="0">
              <a:buFont typeface="Arial" panose="020B0604020202020204" pitchFamily="34" charset="0"/>
              <a:buNone/>
            </a:pPr>
            <a:r>
              <a:rPr lang="en-US" sz="1200" smtClean="0">
                <a:solidFill>
                  <a:schemeClr val="bg1"/>
                </a:solidFill>
              </a:rPr>
              <a:t/>
            </a: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Font typeface="Arial" panose="020B0604020202020204" pitchFamily="34" charset="0"/>
              <a:buNone/>
            </a:pPr>
            <a:endParaRPr lang="en-US" sz="1200" smtClean="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13" name="Title 13"/>
          <p:cNvSpPr txBox="1">
            <a:spLocks/>
          </p:cNvSpPr>
          <p:nvPr/>
        </p:nvSpPr>
        <p:spPr>
          <a:xfrm>
            <a:off x="1964288" y="2144172"/>
            <a:ext cx="4100433"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rPr>
              <a:t>5 Important Keys</a:t>
            </a:r>
            <a:endParaRPr lang="en-US" sz="3600" b="1" dirty="0">
              <a:solidFill>
                <a:schemeClr val="accent2"/>
              </a:solidFill>
            </a:endParaRPr>
          </a:p>
        </p:txBody>
      </p:sp>
      <p:sp>
        <p:nvSpPr>
          <p:cNvPr id="14" name="Freeform 7"/>
          <p:cNvSpPr>
            <a:spLocks noEditPoints="1"/>
          </p:cNvSpPr>
          <p:nvPr/>
        </p:nvSpPr>
        <p:spPr bwMode="auto">
          <a:xfrm>
            <a:off x="606384" y="2362278"/>
            <a:ext cx="1226435"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Content Placeholder 2"/>
          <p:cNvSpPr txBox="1">
            <a:spLocks/>
          </p:cNvSpPr>
          <p:nvPr/>
        </p:nvSpPr>
        <p:spPr>
          <a:xfrm>
            <a:off x="403856"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a:spLocks/>
          </p:cNvSpPr>
          <p:nvPr/>
        </p:nvSpPr>
        <p:spPr>
          <a:xfrm>
            <a:off x="2738849"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a:spLocks/>
          </p:cNvSpPr>
          <p:nvPr/>
        </p:nvSpPr>
        <p:spPr>
          <a:xfrm>
            <a:off x="5079401"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a:spLocks/>
          </p:cNvSpPr>
          <p:nvPr/>
        </p:nvSpPr>
        <p:spPr>
          <a:xfrm>
            <a:off x="7409844"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a:spLocks/>
          </p:cNvSpPr>
          <p:nvPr/>
        </p:nvSpPr>
        <p:spPr>
          <a:xfrm>
            <a:off x="9763422"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extLst>
      <p:ext uri="{BB962C8B-B14F-4D97-AF65-F5344CB8AC3E}">
        <p14:creationId xmlns:p14="http://schemas.microsoft.com/office/powerpoint/2010/main" val="257795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54418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849"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8067"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218086" y="5616819"/>
            <a:ext cx="11759003"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9166"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1" name="Straight Connector 52"/>
          <p:cNvCxnSpPr/>
          <p:nvPr/>
        </p:nvCxnSpPr>
        <p:spPr>
          <a:xfrm>
            <a:off x="5742120"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6863"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3" name="Teardrop 44"/>
          <p:cNvSpPr/>
          <p:nvPr/>
        </p:nvSpPr>
        <p:spPr>
          <a:xfrm rot="8100000">
            <a:off x="3302810"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4" name="Straight Connector 63"/>
          <p:cNvCxnSpPr/>
          <p:nvPr/>
        </p:nvCxnSpPr>
        <p:spPr>
          <a:xfrm>
            <a:off x="7959140"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511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23934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9857"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35023" y="4094088"/>
            <a:ext cx="11080198"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3884"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0" name="组合 19"/>
          <p:cNvGrpSpPr/>
          <p:nvPr/>
        </p:nvGrpSpPr>
        <p:grpSpPr>
          <a:xfrm>
            <a:off x="1409450" y="2109255"/>
            <a:ext cx="8962669"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2" name="Freeform 11"/>
            <p:cNvSpPr>
              <a:spLocks/>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6" name="Content Placeholder 2"/>
          <p:cNvSpPr txBox="1">
            <a:spLocks/>
          </p:cNvSpPr>
          <p:nvPr/>
        </p:nvSpPr>
        <p:spPr>
          <a:xfrm>
            <a:off x="701579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a:spLocks/>
          </p:cNvSpPr>
          <p:nvPr/>
        </p:nvSpPr>
        <p:spPr>
          <a:xfrm>
            <a:off x="479877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a:spLocks/>
          </p:cNvSpPr>
          <p:nvPr/>
        </p:nvSpPr>
        <p:spPr>
          <a:xfrm>
            <a:off x="2664717"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a:spLocks/>
          </p:cNvSpPr>
          <p:nvPr/>
        </p:nvSpPr>
        <p:spPr>
          <a:xfrm>
            <a:off x="617985"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extLst>
      <p:ext uri="{BB962C8B-B14F-4D97-AF65-F5344CB8AC3E}">
        <p14:creationId xmlns:p14="http://schemas.microsoft.com/office/powerpoint/2010/main" val="3761887558"/>
      </p:ext>
    </p:extLst>
  </p:cSld>
  <p:clrMapOvr>
    <a:masterClrMapping/>
  </p:clrMapOvr>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91</TotalTime>
  <Words>1719</Words>
  <Application>Microsoft Office PowerPoint</Application>
  <PresentationFormat>自定义</PresentationFormat>
  <Paragraphs>253</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PC-Y</cp:lastModifiedBy>
  <cp:revision>59</cp:revision>
  <dcterms:created xsi:type="dcterms:W3CDTF">2015-01-21T16:40:03Z</dcterms:created>
  <dcterms:modified xsi:type="dcterms:W3CDTF">2016-05-28T09:17:29Z</dcterms:modified>
</cp:coreProperties>
</file>